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7FFFFFE4_55D688B.xml" ContentType="application/vnd.ms-powerpoint.comments+xml"/>
  <Override PartName="/ppt/comments/modernComment_7FFFFFE3_E6A99EE8.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C_A4CA2126.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FFE2_0.xml" ContentType="application/vnd.ms-powerpoint.comment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87" r:id="rId6"/>
  </p:sldMasterIdLst>
  <p:notesMasterIdLst>
    <p:notesMasterId r:id="rId23"/>
  </p:notesMasterIdLst>
  <p:sldIdLst>
    <p:sldId id="2147483621" r:id="rId7"/>
    <p:sldId id="2147483620" r:id="rId8"/>
    <p:sldId id="2147483619" r:id="rId9"/>
    <p:sldId id="2147468810" r:id="rId10"/>
    <p:sldId id="2147483623" r:id="rId11"/>
    <p:sldId id="2147483461" r:id="rId12"/>
    <p:sldId id="2147483458" r:id="rId13"/>
    <p:sldId id="2147483472" r:id="rId14"/>
    <p:sldId id="2147483624" r:id="rId15"/>
    <p:sldId id="2147483473" r:id="rId16"/>
    <p:sldId id="268" r:id="rId17"/>
    <p:sldId id="2147483462" r:id="rId18"/>
    <p:sldId id="2147483617" r:id="rId19"/>
    <p:sldId id="2147483618" r:id="rId20"/>
    <p:sldId id="267" r:id="rId21"/>
    <p:sldId id="214748362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20D549-1E9E-A84B-63AE-F4914E2AB42B}" name="Bret Biggers" initials="BB" userId="S::bbiggers@recycledmaterials.org::3ae4eea7-8f16-40e6-885a-c321a19c3873" providerId="AD"/>
  <p188:author id="{9AF98C6C-2B39-B530-53EC-7009E21B7966}" name="Zoë Bierce" initials="ZB" userId="S::zbierce@recycledmaterials.org::c323eb04-d6ab-46d9-9f43-eeb5ae0ca6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DF22DF-D770-432E-81AB-59714A3A369C}" v="2" dt="2025-12-23T19:07:03.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6"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ë Bierce" userId="c323eb04-d6ab-46d9-9f43-eeb5ae0ca617" providerId="ADAL" clId="{81CF0B7E-A716-415F-B64C-62D9732AF58A}"/>
    <pc:docChg chg="custSel modSld">
      <pc:chgData name="Zoë Bierce" userId="c323eb04-d6ab-46d9-9f43-eeb5ae0ca617" providerId="ADAL" clId="{81CF0B7E-A716-415F-B64C-62D9732AF58A}" dt="2025-12-23T19:14:16.668" v="418" actId="20577"/>
      <pc:docMkLst>
        <pc:docMk/>
      </pc:docMkLst>
      <pc:sldChg chg="modSp mod">
        <pc:chgData name="Zoë Bierce" userId="c323eb04-d6ab-46d9-9f43-eeb5ae0ca617" providerId="ADAL" clId="{81CF0B7E-A716-415F-B64C-62D9732AF58A}" dt="2025-12-23T19:14:16.668" v="418" actId="20577"/>
        <pc:sldMkLst>
          <pc:docMk/>
          <pc:sldMk cId="2764710182" sldId="268"/>
        </pc:sldMkLst>
        <pc:spChg chg="mod">
          <ac:chgData name="Zoë Bierce" userId="c323eb04-d6ab-46d9-9f43-eeb5ae0ca617" providerId="ADAL" clId="{81CF0B7E-A716-415F-B64C-62D9732AF58A}" dt="2025-12-23T19:14:16.668" v="418" actId="20577"/>
          <ac:spMkLst>
            <pc:docMk/>
            <pc:sldMk cId="2764710182" sldId="268"/>
            <ac:spMk id="6" creationId="{8F0365BF-81DA-B4F7-3BD4-1964D57CEC0B}"/>
          </ac:spMkLst>
        </pc:spChg>
      </pc:sldChg>
    </pc:docChg>
  </pc:docChgLst>
</pc:chgInfo>
</file>

<file path=ppt/comments/modernComment_10C_A4CA2126.xml><?xml version="1.0" encoding="utf-8"?>
<p188:cmLst xmlns:a="http://schemas.openxmlformats.org/drawingml/2006/main" xmlns:r="http://schemas.openxmlformats.org/officeDocument/2006/relationships" xmlns:p188="http://schemas.microsoft.com/office/powerpoint/2018/8/main">
  <p188:cm id="{D4ECA1BB-48F3-4779-89C4-05A6BF0FAF13}" authorId="{1D20D549-1E9E-A84B-63AE-F4914E2AB42B}" status="resolved" created="2025-11-04T06:08:28.113" complete="100000">
    <pc:sldMkLst xmlns:pc="http://schemas.microsoft.com/office/powerpoint/2013/main/command">
      <pc:docMk/>
      <pc:sldMk cId="2764710182" sldId="268"/>
    </pc:sldMkLst>
    <p188:txBody>
      <a:bodyPr/>
      <a:lstStyle/>
      <a:p>
        <a:r>
          <a:rPr lang="en-US"/>
          <a:t>Put in source? ReMA's Economic Impact Study: U.S.- Based Recycled Materials Industry 2024
Specify state as Louisiana?</a:t>
        </a:r>
      </a:p>
    </p188:txBody>
  </p188:cm>
</p188:cmLst>
</file>

<file path=ppt/comments/modernComment_7FFFFFE2_0.xml><?xml version="1.0" encoding="utf-8"?>
<p188:cmLst xmlns:a="http://schemas.openxmlformats.org/drawingml/2006/main" xmlns:r="http://schemas.openxmlformats.org/officeDocument/2006/relationships" xmlns:p188="http://schemas.microsoft.com/office/powerpoint/2018/8/main">
  <p188:cm id="{C9E30C56-1756-4DA8-BCFF-02D11C87F3FA}" authorId="{1D20D549-1E9E-A84B-63AE-F4914E2AB42B}" created="2025-11-04T06:00:25.402">
    <ac:deMkLst xmlns:ac="http://schemas.microsoft.com/office/drawing/2013/main/command">
      <pc:docMk xmlns:pc="http://schemas.microsoft.com/office/powerpoint/2013/main/command"/>
      <pc:sldMk xmlns:pc="http://schemas.microsoft.com/office/powerpoint/2013/main/command" cId="0" sldId="2147483618"/>
      <ac:spMk id="14" creationId="{00000000-0000-0000-0000-000000000000}"/>
    </ac:deMkLst>
    <p188:txBody>
      <a:bodyPr/>
      <a:lstStyle/>
      <a:p>
        <a:r>
          <a:rPr lang="en-US"/>
          <a:t>Average wages and benefits is $90,100 per executive summary of economic impact.</a:t>
        </a:r>
      </a:p>
    </p188:txBody>
  </p188:cm>
</p188:cmLst>
</file>

<file path=ppt/comments/modernComment_7FFFFFE3_E6A99EE8.xml><?xml version="1.0" encoding="utf-8"?>
<p188:cmLst xmlns:a="http://schemas.openxmlformats.org/drawingml/2006/main" xmlns:r="http://schemas.openxmlformats.org/officeDocument/2006/relationships" xmlns:p188="http://schemas.microsoft.com/office/powerpoint/2018/8/main">
  <p188:cm id="{D75F305D-CA2D-44D3-9649-7AB65BFE87E9}" authorId="{1D20D549-1E9E-A84B-63AE-F4914E2AB42B}" created="2025-11-04T05:51:27.169">
    <pc:sldMkLst xmlns:pc="http://schemas.microsoft.com/office/powerpoint/2013/main/command">
      <pc:docMk/>
      <pc:sldMk cId="3869875944" sldId="2147483619"/>
    </pc:sldMkLst>
    <p188:txBody>
      <a:bodyPr/>
      <a:lstStyle/>
      <a:p>
        <a:r>
          <a:rPr lang="en-US"/>
          <a:t>This slide cannot be changed. Note that "processors is mentioned twice.</a:t>
        </a:r>
      </a:p>
    </p188:txBody>
  </p188:cm>
</p188:cmLst>
</file>

<file path=ppt/comments/modernComment_7FFFFFE4_55D688B.xml><?xml version="1.0" encoding="utf-8"?>
<p188:cmLst xmlns:a="http://schemas.openxmlformats.org/drawingml/2006/main" xmlns:r="http://schemas.openxmlformats.org/officeDocument/2006/relationships" xmlns:p188="http://schemas.microsoft.com/office/powerpoint/2018/8/main">
  <p188:cm id="{C38E16BD-7C4C-408B-9AE5-44F7E6DD6FAA}" authorId="{1D20D549-1E9E-A84B-63AE-F4914E2AB42B}" created="2025-11-04T05:45:07.408">
    <pc:sldMkLst xmlns:pc="http://schemas.microsoft.com/office/powerpoint/2013/main/command">
      <pc:docMk/>
      <pc:sldMk cId="90007691" sldId="2147483620"/>
    </pc:sldMkLst>
    <p188:txBody>
      <a:bodyPr/>
      <a:lstStyle/>
      <a:p>
        <a:r>
          <a:rPr lang="en-US"/>
          <a:t>Natalie, Here's one of the canned slides explaining the industry and rebranding.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2373B-4F78-4977-8B55-9E2C71FF29F9}"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77AF9-E20E-4898-9274-D85F58D1BEE0}" type="slidenum">
              <a:rPr lang="en-US" smtClean="0"/>
              <a:t>‹#›</a:t>
            </a:fld>
            <a:endParaRPr lang="en-US"/>
          </a:p>
        </p:txBody>
      </p:sp>
    </p:spTree>
    <p:extLst>
      <p:ext uri="{BB962C8B-B14F-4D97-AF65-F5344CB8AC3E}">
        <p14:creationId xmlns:p14="http://schemas.microsoft.com/office/powerpoint/2010/main" val="119100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535978-EC7E-9C44-A4ED-7E8D064791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473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1">
              <a:lnSpc>
                <a:spcPct val="120000"/>
              </a:lnSpc>
            </a:pPr>
            <a:r>
              <a:rPr lang="en-US" sz="1400" err="1">
                <a:latin typeface="Verdana" panose="020B0604030504040204" pitchFamily="34" charset="0"/>
                <a:ea typeface="Verdana" panose="020B0604030504040204" pitchFamily="34" charset="0"/>
              </a:rPr>
              <a:t>ReMA</a:t>
            </a:r>
            <a:r>
              <a:rPr lang="en-US" sz="1400">
                <a:latin typeface="Verdana" panose="020B0604030504040204" pitchFamily="34" charset="0"/>
                <a:ea typeface="Verdana" panose="020B0604030504040204" pitchFamily="34" charset="0"/>
              </a:rPr>
              <a:t> is the trade association representing the recycled materials industry, with over 1,700 members. </a:t>
            </a:r>
            <a:r>
              <a:rPr lang="en-US" sz="1400" err="1">
                <a:latin typeface="Verdana" panose="020B0604030504040204" pitchFamily="34" charset="0"/>
                <a:ea typeface="Verdana" panose="020B0604030504040204" pitchFamily="34" charset="0"/>
              </a:rPr>
              <a:t>ReMA</a:t>
            </a:r>
            <a:r>
              <a:rPr lang="en-US" sz="1400">
                <a:latin typeface="Verdana" panose="020B0604030504040204" pitchFamily="34" charset="0"/>
                <a:ea typeface="Verdana" panose="020B0604030504040204" pitchFamily="34" charset="0"/>
              </a:rPr>
              <a:t> members process, broker and consume metals, such as steel and aluminum, as well as paper, plastics, glass, textiles, rubber and electronics, whether sourced from commercial, industrial or residential operations. </a:t>
            </a:r>
          </a:p>
          <a:p>
            <a:pPr marL="0" lvl="1">
              <a:lnSpc>
                <a:spcPct val="120000"/>
              </a:lnSpc>
            </a:pPr>
            <a:endParaRPr lang="en-US" sz="1400">
              <a:latin typeface="Verdana" panose="020B0604030504040204" pitchFamily="34" charset="0"/>
              <a:ea typeface="Verdana" panose="020B0604030504040204" pitchFamily="34" charset="0"/>
            </a:endParaRPr>
          </a:p>
          <a:p>
            <a:pPr marL="0" lvl="1">
              <a:lnSpc>
                <a:spcPct val="120000"/>
              </a:lnSpc>
            </a:pPr>
            <a:r>
              <a:rPr lang="en-US" sz="1400" err="1">
                <a:latin typeface="Verdana" panose="020B0604030504040204" pitchFamily="34" charset="0"/>
                <a:ea typeface="Verdana" panose="020B0604030504040204" pitchFamily="34" charset="0"/>
              </a:rPr>
              <a:t>ReMA</a:t>
            </a:r>
            <a:r>
              <a:rPr lang="en-US" sz="1400">
                <a:latin typeface="Verdana" panose="020B0604030504040204" pitchFamily="34" charset="0"/>
                <a:ea typeface="Verdana" panose="020B0604030504040204" pitchFamily="34" charset="0"/>
              </a:rPr>
              <a:t> and our members play a vital role in combatting climate change by promoting safe, economically sustainable and environmentally responsible recycling. </a:t>
            </a:r>
            <a:r>
              <a:rPr lang="en-US" sz="1400" kern="100">
                <a:latin typeface="Verdana" panose="020B0604030504040204" pitchFamily="34" charset="0"/>
                <a:ea typeface="Verdana" panose="020B0604030504040204" pitchFamily="34" charset="0"/>
                <a:cs typeface="Calibri" panose="020F0502020204030204" pitchFamily="34" charset="0"/>
              </a:rPr>
              <a:t>Our new tagline conveys the industry’s core benefits to society and attributes. </a:t>
            </a:r>
          </a:p>
          <a:p>
            <a:pPr marL="0" lvl="1">
              <a:lnSpc>
                <a:spcPct val="120000"/>
              </a:lnSpc>
            </a:pPr>
            <a:endParaRPr lang="en-US" sz="1400" kern="100">
              <a:latin typeface="Verdana" panose="020B0604030504040204" pitchFamily="34" charset="0"/>
              <a:ea typeface="Verdana" panose="020B0604030504040204" pitchFamily="34" charset="0"/>
              <a:cs typeface="Calibri" panose="020F0502020204030204" pitchFamily="34" charset="0"/>
            </a:endParaRPr>
          </a:p>
          <a:p>
            <a:pPr marL="0" lvl="2">
              <a:lnSpc>
                <a:spcPct val="120000"/>
              </a:lnSpc>
            </a:pPr>
            <a:r>
              <a:rPr lang="en-US" sz="1400" b="1" kern="100">
                <a:latin typeface="Verdana" panose="020B0604030504040204" pitchFamily="34" charset="0"/>
                <a:ea typeface="Verdana" panose="020B0604030504040204" pitchFamily="34" charset="0"/>
                <a:cs typeface="Calibri" panose="020F0502020204030204" pitchFamily="34" charset="0"/>
              </a:rPr>
              <a:t>Sustainable</a:t>
            </a:r>
            <a:r>
              <a:rPr lang="en-US" sz="1400" kern="100">
                <a:latin typeface="Verdana" panose="020B0604030504040204" pitchFamily="34" charset="0"/>
                <a:ea typeface="Verdana" panose="020B0604030504040204" pitchFamily="34" charset="0"/>
                <a:cs typeface="Calibri" panose="020F0502020204030204" pitchFamily="34" charset="0"/>
              </a:rPr>
              <a:t> – helping protect the environment</a:t>
            </a:r>
          </a:p>
          <a:p>
            <a:pPr marL="0" lvl="2">
              <a:lnSpc>
                <a:spcPct val="120000"/>
              </a:lnSpc>
            </a:pPr>
            <a:r>
              <a:rPr lang="en-US" sz="1400" b="1" kern="100">
                <a:latin typeface="Verdana" panose="020B0604030504040204" pitchFamily="34" charset="0"/>
                <a:ea typeface="Verdana" panose="020B0604030504040204" pitchFamily="34" charset="0"/>
                <a:cs typeface="Calibri" panose="020F0502020204030204" pitchFamily="34" charset="0"/>
              </a:rPr>
              <a:t>Resilient</a:t>
            </a:r>
            <a:r>
              <a:rPr lang="en-US" sz="1400" kern="100">
                <a:latin typeface="Verdana" panose="020B0604030504040204" pitchFamily="34" charset="0"/>
                <a:ea typeface="Verdana" panose="020B0604030504040204" pitchFamily="34" charset="0"/>
                <a:cs typeface="Calibri" panose="020F0502020204030204" pitchFamily="34" charset="0"/>
              </a:rPr>
              <a:t> – providing materials that strengthen the economy </a:t>
            </a:r>
          </a:p>
          <a:p>
            <a:pPr marL="0" lvl="2">
              <a:lnSpc>
                <a:spcPct val="120000"/>
              </a:lnSpc>
            </a:pPr>
            <a:r>
              <a:rPr lang="en-US" sz="1400" b="1" kern="100">
                <a:latin typeface="Verdana" panose="020B0604030504040204" pitchFamily="34" charset="0"/>
                <a:ea typeface="Verdana" panose="020B0604030504040204" pitchFamily="34" charset="0"/>
                <a:cs typeface="Calibri" panose="020F0502020204030204" pitchFamily="34" charset="0"/>
              </a:rPr>
              <a:t>Essential</a:t>
            </a:r>
            <a:r>
              <a:rPr lang="en-US" sz="1400" kern="100">
                <a:latin typeface="Verdana" panose="020B0604030504040204" pitchFamily="34" charset="0"/>
                <a:ea typeface="Verdana" panose="020B0604030504040204" pitchFamily="34" charset="0"/>
                <a:cs typeface="Calibri" panose="020F0502020204030204" pitchFamily="34" charset="0"/>
              </a:rPr>
              <a:t> – providing what we need to make everyday life better</a:t>
            </a:r>
            <a:endParaRPr lang="en-US" sz="1400" kern="100">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15"/>
              </a:spcAft>
            </a:pPr>
            <a:endParaRPr lang="en-US" sz="1800" kern="10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7535978-EC7E-9C44-A4ED-7E8D0647912D}" type="slidenum">
              <a:rPr lang="en-US" smtClean="0"/>
              <a:t>4</a:t>
            </a:fld>
            <a:endParaRPr lang="en-US"/>
          </a:p>
        </p:txBody>
      </p:sp>
    </p:spTree>
    <p:extLst>
      <p:ext uri="{BB962C8B-B14F-4D97-AF65-F5344CB8AC3E}">
        <p14:creationId xmlns:p14="http://schemas.microsoft.com/office/powerpoint/2010/main" val="3789344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eaLnBrk="1" fontAlgn="ctr" latinLnBrk="0" hangingPunct="1"/>
            <a:r>
              <a:rPr lang="en-US" b="1"/>
              <a:t>Gulf Coast Chapter</a:t>
            </a:r>
            <a:endParaRPr lang="en-US"/>
          </a:p>
          <a:p>
            <a:pPr rtl="0" eaLnBrk="1" fontAlgn="ctr" latinLnBrk="0" hangingPunct="1"/>
            <a:r>
              <a:rPr lang="fi-FI"/>
              <a:t>Arkansas, Kansas, Louisiana, Mississippi, New Mexico, Oklahoma, Texas</a:t>
            </a:r>
            <a:endParaRPr lang="en-US"/>
          </a:p>
          <a:p>
            <a:pPr rtl="0" eaLnBrk="1" fontAlgn="ctr" latinLnBrk="0" hangingPunct="1"/>
            <a:r>
              <a:rPr lang="en-US" b="1"/>
              <a:t>Indiana Chapter</a:t>
            </a:r>
            <a:endParaRPr lang="en-US"/>
          </a:p>
          <a:p>
            <a:pPr rtl="0" eaLnBrk="1" fontAlgn="ctr" latinLnBrk="0" hangingPunct="1"/>
            <a:r>
              <a:rPr lang="en-US"/>
              <a:t>Indiana</a:t>
            </a:r>
          </a:p>
          <a:p>
            <a:pPr rtl="0" eaLnBrk="1" fontAlgn="ctr" latinLnBrk="0" hangingPunct="1"/>
            <a:r>
              <a:rPr lang="en-US" b="1"/>
              <a:t>Michigan Chapter</a:t>
            </a:r>
            <a:endParaRPr lang="en-US"/>
          </a:p>
          <a:p>
            <a:pPr rtl="0" eaLnBrk="1" fontAlgn="ctr" latinLnBrk="0" hangingPunct="1"/>
            <a:r>
              <a:rPr lang="en-US"/>
              <a:t>Michigan</a:t>
            </a:r>
          </a:p>
          <a:p>
            <a:pPr rtl="0" eaLnBrk="1" fontAlgn="ctr" latinLnBrk="0" hangingPunct="1"/>
            <a:r>
              <a:rPr lang="en-US" b="1"/>
              <a:t>Mid-America Chapter</a:t>
            </a:r>
            <a:endParaRPr lang="en-US"/>
          </a:p>
          <a:p>
            <a:pPr rtl="0" eaLnBrk="1" fontAlgn="ctr" latinLnBrk="0" hangingPunct="1"/>
            <a:r>
              <a:rPr lang="en-US"/>
              <a:t>Illinois, Missouri</a:t>
            </a:r>
          </a:p>
          <a:p>
            <a:pPr rtl="0" eaLnBrk="1" fontAlgn="ctr" latinLnBrk="0" hangingPunct="1"/>
            <a:r>
              <a:rPr lang="en-US" b="1"/>
              <a:t>Mid-Atlantic Chapter</a:t>
            </a:r>
            <a:endParaRPr lang="en-US"/>
          </a:p>
          <a:p>
            <a:pPr rtl="0" eaLnBrk="1" fontAlgn="ctr" latinLnBrk="0" hangingPunct="1"/>
            <a:r>
              <a:rPr lang="en-US"/>
              <a:t>Delaware, District of Columbia, Maryland, Pennsylvania (part)</a:t>
            </a:r>
          </a:p>
          <a:p>
            <a:pPr rtl="0" eaLnBrk="1" fontAlgn="ctr" latinLnBrk="0" hangingPunct="1"/>
            <a:r>
              <a:rPr lang="en-US" b="1"/>
              <a:t>New England Chapter</a:t>
            </a:r>
            <a:endParaRPr lang="en-US"/>
          </a:p>
          <a:p>
            <a:pPr rtl="0" eaLnBrk="1" fontAlgn="ctr" latinLnBrk="0" hangingPunct="1"/>
            <a:r>
              <a:rPr lang="en-US"/>
              <a:t>Connecticut, Maine, Massachusetts, New Hampshire, Rhode Island, Vermont</a:t>
            </a:r>
          </a:p>
          <a:p>
            <a:pPr rtl="0" eaLnBrk="1" fontAlgn="ctr" latinLnBrk="0" hangingPunct="1"/>
            <a:r>
              <a:rPr lang="en-US" b="1"/>
              <a:t>New Jersey Chapter</a:t>
            </a:r>
            <a:endParaRPr lang="en-US"/>
          </a:p>
          <a:p>
            <a:pPr rtl="0" eaLnBrk="1" fontAlgn="ctr" latinLnBrk="0" hangingPunct="1"/>
            <a:r>
              <a:rPr lang="en-US"/>
              <a:t>New Jersey</a:t>
            </a:r>
          </a:p>
          <a:p>
            <a:pPr rtl="0" eaLnBrk="1" fontAlgn="ctr" latinLnBrk="0" hangingPunct="1"/>
            <a:r>
              <a:rPr lang="en-US" b="1"/>
              <a:t>Ohio Valley Chapter</a:t>
            </a:r>
            <a:endParaRPr lang="en-US"/>
          </a:p>
          <a:p>
            <a:pPr rtl="0" eaLnBrk="1" fontAlgn="ctr" latinLnBrk="0" hangingPunct="1"/>
            <a:r>
              <a:rPr lang="en-US"/>
              <a:t>Kentucky, Ohio (part), West Virginia (part)</a:t>
            </a:r>
          </a:p>
          <a:p>
            <a:pPr rtl="0" eaLnBrk="1" fontAlgn="ctr" latinLnBrk="0" hangingPunct="1"/>
            <a:r>
              <a:rPr lang="en-US" b="1"/>
              <a:t>Pacific Northwest Chapter</a:t>
            </a:r>
            <a:endParaRPr lang="en-US"/>
          </a:p>
          <a:p>
            <a:pPr rtl="0" eaLnBrk="1" fontAlgn="ctr" latinLnBrk="0" hangingPunct="1"/>
            <a:r>
              <a:rPr lang="en-US"/>
              <a:t>Alaska, Oregon, Washington</a:t>
            </a:r>
          </a:p>
          <a:p>
            <a:pPr rtl="0" eaLnBrk="1" fontAlgn="ctr" latinLnBrk="0" hangingPunct="1"/>
            <a:r>
              <a:rPr lang="en-US" b="1"/>
              <a:t>Paper Stock Industries</a:t>
            </a:r>
            <a:endParaRPr lang="en-US"/>
          </a:p>
          <a:p>
            <a:pPr rtl="0" eaLnBrk="1" fontAlgn="ctr" latinLnBrk="0" hangingPunct="1"/>
            <a:r>
              <a:rPr lang="en-US"/>
              <a:t>National </a:t>
            </a:r>
          </a:p>
          <a:p>
            <a:pPr rtl="0" eaLnBrk="1" fontAlgn="ctr" latinLnBrk="0" hangingPunct="1"/>
            <a:r>
              <a:rPr lang="en-US" b="1"/>
              <a:t>Pittsburgh Chapter</a:t>
            </a:r>
            <a:endParaRPr lang="en-US"/>
          </a:p>
          <a:p>
            <a:pPr rtl="0" eaLnBrk="1" fontAlgn="ctr" latinLnBrk="0" hangingPunct="1"/>
            <a:r>
              <a:rPr lang="en-US"/>
              <a:t>Pennsylvania (part), West Virginia (part)</a:t>
            </a:r>
          </a:p>
          <a:p>
            <a:pPr rtl="0" eaLnBrk="1" fontAlgn="ctr" latinLnBrk="0" hangingPunct="1"/>
            <a:r>
              <a:rPr lang="en-US" b="1"/>
              <a:t>Rocky Mountain Chapter</a:t>
            </a:r>
            <a:endParaRPr lang="en-US"/>
          </a:p>
          <a:p>
            <a:pPr rtl="0" eaLnBrk="1" fontAlgn="ctr" latinLnBrk="0" hangingPunct="1"/>
            <a:r>
              <a:rPr lang="pt-BR"/>
              <a:t>Arizona, Colorado, Idaho, Montana, Utah, Wyoming</a:t>
            </a:r>
            <a:endParaRPr lang="en-US"/>
          </a:p>
          <a:p>
            <a:pPr rtl="0" eaLnBrk="1" fontAlgn="ctr" latinLnBrk="0" hangingPunct="1"/>
            <a:r>
              <a:rPr lang="en-US" b="1"/>
              <a:t>Southeast Region Chapter</a:t>
            </a:r>
            <a:endParaRPr lang="en-US"/>
          </a:p>
          <a:p>
            <a:pPr rtl="0" eaLnBrk="1" fontAlgn="ctr" latinLnBrk="0" hangingPunct="1"/>
            <a:r>
              <a:rPr lang="en-US"/>
              <a:t>Alabama, Florida, Georgia, North Carolina, Puerto Rico, South Carolina, Tennessee, Virginia</a:t>
            </a:r>
          </a:p>
          <a:p>
            <a:pPr rtl="0" eaLnBrk="1" fontAlgn="ctr" latinLnBrk="0" hangingPunct="1"/>
            <a:r>
              <a:rPr lang="en-US" b="1"/>
              <a:t>Upper Midwest Chapter</a:t>
            </a:r>
            <a:endParaRPr lang="en-US"/>
          </a:p>
          <a:p>
            <a:pPr rtl="0" eaLnBrk="1" fontAlgn="ctr" latinLnBrk="0" hangingPunct="1"/>
            <a:r>
              <a:rPr lang="en-US"/>
              <a:t>Iowa, Minnesota, Nebraska, North Dakota, South Dakota, Wisconsin</a:t>
            </a:r>
          </a:p>
          <a:p>
            <a:pPr rtl="0" eaLnBrk="1" fontAlgn="ctr" latinLnBrk="0" hangingPunct="1"/>
            <a:r>
              <a:rPr lang="en-US" b="1"/>
              <a:t>West Coast Chapter</a:t>
            </a:r>
            <a:endParaRPr lang="en-US"/>
          </a:p>
          <a:p>
            <a:pPr rtl="0" eaLnBrk="1" fontAlgn="ctr" latinLnBrk="0" hangingPunct="1"/>
            <a:r>
              <a:rPr lang="en-US"/>
              <a:t>California, Hawaii, Nevada</a:t>
            </a:r>
          </a:p>
          <a:p>
            <a:pPr rtl="0" eaLnBrk="1" fontAlgn="ctr" latinLnBrk="0" hangingPunct="1"/>
            <a:r>
              <a:rPr lang="en-US" b="1"/>
              <a:t>Empire Chapter (NY)</a:t>
            </a:r>
            <a:endParaRPr lang="en-US"/>
          </a:p>
          <a:p>
            <a:pPr rtl="0" eaLnBrk="1" fontAlgn="ctr" latinLnBrk="0" hangingPunct="1"/>
            <a:r>
              <a:rPr lang="en-US"/>
              <a:t>New York (region)</a:t>
            </a:r>
          </a:p>
          <a:p>
            <a:pPr rtl="0" eaLnBrk="1" fontAlgn="ctr" latinLnBrk="0" hangingPunct="1"/>
            <a:r>
              <a:rPr lang="en-US" b="1"/>
              <a:t>New York Chapter (NY)</a:t>
            </a:r>
            <a:endParaRPr lang="en-US"/>
          </a:p>
          <a:p>
            <a:pPr rtl="0" eaLnBrk="1" fontAlgn="ctr" latinLnBrk="0" hangingPunct="1"/>
            <a:r>
              <a:rPr lang="en-US"/>
              <a:t>New York (region)</a:t>
            </a:r>
          </a:p>
          <a:p>
            <a:pPr rtl="0" eaLnBrk="1" fontAlgn="ctr" latinLnBrk="0" hangingPunct="1"/>
            <a:r>
              <a:rPr lang="en-US" b="1"/>
              <a:t>Northern Ohio Chapter (OH)</a:t>
            </a:r>
            <a:endParaRPr lang="en-US"/>
          </a:p>
          <a:p>
            <a:pPr rtl="0" eaLnBrk="1" fontAlgn="ctr" latinLnBrk="0" hangingPunct="1"/>
            <a:r>
              <a:rPr lang="en-US"/>
              <a:t>Ohio (region)</a:t>
            </a:r>
          </a:p>
          <a:p>
            <a:endParaRPr lang="en-US"/>
          </a:p>
        </p:txBody>
      </p:sp>
      <p:sp>
        <p:nvSpPr>
          <p:cNvPr id="4" name="Slide Number Placeholder 3"/>
          <p:cNvSpPr>
            <a:spLocks noGrp="1"/>
          </p:cNvSpPr>
          <p:nvPr>
            <p:ph type="sldNum" sz="quarter" idx="5"/>
          </p:nvPr>
        </p:nvSpPr>
        <p:spPr/>
        <p:txBody>
          <a:bodyPr/>
          <a:lstStyle/>
          <a:p>
            <a:fld id="{27535978-EC7E-9C44-A4ED-7E8D0647912D}" type="slidenum">
              <a:rPr lang="en-US" smtClean="0"/>
              <a:t>6</a:t>
            </a:fld>
            <a:endParaRPr lang="en-US"/>
          </a:p>
        </p:txBody>
      </p:sp>
    </p:spTree>
    <p:extLst>
      <p:ext uri="{BB962C8B-B14F-4D97-AF65-F5344CB8AC3E}">
        <p14:creationId xmlns:p14="http://schemas.microsoft.com/office/powerpoint/2010/main" val="238651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33395b02ec6_0_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185" name="Google Shape;2185;g33395b02ec6_0_0: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85732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D77AF9-E20E-4898-9274-D85F58D1BEE0}" type="slidenum">
              <a:rPr lang="en-US" smtClean="0"/>
              <a:t>8</a:t>
            </a:fld>
            <a:endParaRPr lang="en-US"/>
          </a:p>
        </p:txBody>
      </p:sp>
    </p:spTree>
    <p:extLst>
      <p:ext uri="{BB962C8B-B14F-4D97-AF65-F5344CB8AC3E}">
        <p14:creationId xmlns:p14="http://schemas.microsoft.com/office/powerpoint/2010/main" val="395067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B2851-8E27-A257-68F1-F13D367057CB}"/>
            </a:ext>
          </a:extLst>
        </p:cNvPr>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89B3D3BE-5D89-BE34-377B-AED4B542FB1F}"/>
              </a:ext>
            </a:extLst>
          </p:cNvPr>
          <p:cNvSpPr>
            <a:spLocks noGrp="1" noRot="1" noChangeAspect="1" noTextEdit="1"/>
          </p:cNvSpPr>
          <p:nvPr>
            <p:ph type="sldImg"/>
          </p:nvPr>
        </p:nvSpPr>
        <p:spPr bwMode="auto">
          <a:xfrm>
            <a:off x="2376488" y="534988"/>
            <a:ext cx="4749800" cy="26717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68DA41E7-EADF-050E-3BE5-EBE2CC967F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Source: ReMA and John Dunham &amp; Associates, Economic Impact Study, U.S.-Based Recycling Industry, 2025.</a:t>
            </a:r>
          </a:p>
          <a:p>
            <a:pPr eaLnBrk="1" hangingPunct="1">
              <a:spcBef>
                <a:spcPct val="0"/>
              </a:spcBef>
            </a:pPr>
            <a:endParaRPr lang="en-US"/>
          </a:p>
          <a:p>
            <a:pPr eaLnBrk="1" hangingPunct="1">
              <a:spcBef>
                <a:spcPct val="0"/>
              </a:spcBef>
            </a:pPr>
            <a:endParaRPr lang="en-US"/>
          </a:p>
          <a:p>
            <a:pPr eaLnBrk="1" hangingPunct="1">
              <a:spcBef>
                <a:spcPct val="0"/>
              </a:spcBef>
            </a:pPr>
            <a:endParaRPr lang="en-US"/>
          </a:p>
        </p:txBody>
      </p:sp>
    </p:spTree>
    <p:extLst>
      <p:ext uri="{BB962C8B-B14F-4D97-AF65-F5344CB8AC3E}">
        <p14:creationId xmlns:p14="http://schemas.microsoft.com/office/powerpoint/2010/main" val="113684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44E4E-27D7-FE77-F656-637B47BB9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1DB02-270A-DA07-9FFB-61AD77E33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8BCEF-3BBF-D423-0E45-5111B94E72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B67780-DE7C-EBF0-8A02-79A8CD40538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9026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5846-B1BD-8C66-8DDC-39012C43DA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2CD9D5-3B85-65B8-4C73-82B30A523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B3E37-069E-34CA-755B-2F64DBF7AFC9}"/>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5" name="Footer Placeholder 4">
            <a:extLst>
              <a:ext uri="{FF2B5EF4-FFF2-40B4-BE49-F238E27FC236}">
                <a16:creationId xmlns:a16="http://schemas.microsoft.com/office/drawing/2014/main" id="{5AA2A6AE-5C2D-FF39-8762-E8C687A00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7EB2B-907A-54F1-2987-55E47D4F3476}"/>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4010886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EE2D-9682-AE68-7F56-C8AA62496C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7943F2-ABB5-CE0F-5586-2A5737CB5A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72CF2-DF33-611B-D104-700789751D22}"/>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5" name="Footer Placeholder 4">
            <a:extLst>
              <a:ext uri="{FF2B5EF4-FFF2-40B4-BE49-F238E27FC236}">
                <a16:creationId xmlns:a16="http://schemas.microsoft.com/office/drawing/2014/main" id="{E2A38F7C-B8E6-200A-1328-B72F62977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926CF-87A2-18B6-C7E8-D0E1B5C314C7}"/>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1879874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5F666D-D987-177A-03B8-440858CA10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143BCC-9D8B-D6BA-317F-A201376FF5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9A460-8E84-21C1-6BAC-86E24EF30EE0}"/>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5" name="Footer Placeholder 4">
            <a:extLst>
              <a:ext uri="{FF2B5EF4-FFF2-40B4-BE49-F238E27FC236}">
                <a16:creationId xmlns:a16="http://schemas.microsoft.com/office/drawing/2014/main" id="{AA1E0C9B-82DC-3ED6-D771-EE0C1A3EC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03D7A-5B35-784B-9FFC-74C1D4A3C8EE}"/>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74220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Side Bar Content Sil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488241" y="579616"/>
            <a:ext cx="4027314" cy="1384651"/>
          </a:xfrm>
        </p:spPr>
        <p:txBody>
          <a:bodyPr anchor="t"/>
          <a:lstStyle>
            <a:lvl1pPr>
              <a:lnSpc>
                <a:spcPts val="4500"/>
              </a:lnSpc>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88241" y="2005012"/>
            <a:ext cx="4027314" cy="4000677"/>
          </a:xfrm>
        </p:spPr>
        <p:txBody>
          <a:bodyPr>
            <a:normAutofit/>
          </a:bodyPr>
          <a:lstStyle>
            <a:lvl1pPr marL="0" indent="0">
              <a:lnSpc>
                <a:spcPts val="3000"/>
              </a:lnSpc>
              <a:spcBef>
                <a:spcPts val="0"/>
              </a:spcBef>
              <a:buFontTx/>
              <a:buNone/>
              <a:defRPr sz="2000">
                <a:solidFill>
                  <a:schemeClr val="bg1"/>
                </a:solidFill>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Picture Placeholder 6">
            <a:extLst>
              <a:ext uri="{FF2B5EF4-FFF2-40B4-BE49-F238E27FC236}">
                <a16:creationId xmlns:a16="http://schemas.microsoft.com/office/drawing/2014/main" id="{F422B919-561D-CBC5-77FF-1548AA136E4A}"/>
              </a:ext>
            </a:extLst>
          </p:cNvPr>
          <p:cNvSpPr>
            <a:spLocks noGrp="1" noChangeAspect="1"/>
          </p:cNvSpPr>
          <p:nvPr>
            <p:ph type="pic" sz="quarter" idx="10"/>
          </p:nvPr>
        </p:nvSpPr>
        <p:spPr>
          <a:xfrm>
            <a:off x="5276313" y="509888"/>
            <a:ext cx="3931920" cy="393906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9" name="Picture Placeholder 6">
            <a:extLst>
              <a:ext uri="{FF2B5EF4-FFF2-40B4-BE49-F238E27FC236}">
                <a16:creationId xmlns:a16="http://schemas.microsoft.com/office/drawing/2014/main" id="{EA1524FF-FF67-5C3E-7766-90856C64294A}"/>
              </a:ext>
            </a:extLst>
          </p:cNvPr>
          <p:cNvSpPr>
            <a:spLocks noGrp="1" noChangeAspect="1"/>
          </p:cNvSpPr>
          <p:nvPr>
            <p:ph type="pic" sz="quarter" idx="13"/>
          </p:nvPr>
        </p:nvSpPr>
        <p:spPr>
          <a:xfrm>
            <a:off x="7838439" y="4529277"/>
            <a:ext cx="1737360" cy="1740522"/>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10" name="Picture Placeholder 6">
            <a:extLst>
              <a:ext uri="{FF2B5EF4-FFF2-40B4-BE49-F238E27FC236}">
                <a16:creationId xmlns:a16="http://schemas.microsoft.com/office/drawing/2014/main" id="{50DE50CD-2D51-380B-CB28-F8BBAC73D198}"/>
              </a:ext>
            </a:extLst>
          </p:cNvPr>
          <p:cNvSpPr>
            <a:spLocks noGrp="1" noChangeAspect="1"/>
          </p:cNvSpPr>
          <p:nvPr>
            <p:ph type="pic" sz="quarter" idx="14"/>
          </p:nvPr>
        </p:nvSpPr>
        <p:spPr>
          <a:xfrm>
            <a:off x="9340315" y="2576663"/>
            <a:ext cx="2313432" cy="2317636"/>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1676967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Picture Placeholder 6">
            <a:extLst>
              <a:ext uri="{FF2B5EF4-FFF2-40B4-BE49-F238E27FC236}">
                <a16:creationId xmlns:a16="http://schemas.microsoft.com/office/drawing/2014/main" id="{B9F5CE1D-386B-07F9-3607-78F17054C22D}"/>
              </a:ext>
            </a:extLst>
          </p:cNvPr>
          <p:cNvSpPr>
            <a:spLocks noGrp="1" noChangeAspect="1"/>
          </p:cNvSpPr>
          <p:nvPr>
            <p:ph type="pic" sz="quarter" idx="10"/>
          </p:nvPr>
        </p:nvSpPr>
        <p:spPr>
          <a:xfrm>
            <a:off x="6761487" y="1462710"/>
            <a:ext cx="3255264" cy="3261181"/>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9" name="Picture Placeholder 6">
            <a:extLst>
              <a:ext uri="{FF2B5EF4-FFF2-40B4-BE49-F238E27FC236}">
                <a16:creationId xmlns:a16="http://schemas.microsoft.com/office/drawing/2014/main" id="{6754457A-5581-FAF4-E1F7-B40A9FAEC735}"/>
              </a:ext>
            </a:extLst>
          </p:cNvPr>
          <p:cNvSpPr>
            <a:spLocks noGrp="1" noChangeAspect="1"/>
          </p:cNvSpPr>
          <p:nvPr>
            <p:ph type="pic" sz="quarter" idx="13"/>
          </p:nvPr>
        </p:nvSpPr>
        <p:spPr>
          <a:xfrm>
            <a:off x="9531778" y="4156741"/>
            <a:ext cx="1962389" cy="1965960"/>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2020414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9976558" cy="1211089"/>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Content Placeholder 2">
            <a:extLst>
              <a:ext uri="{FF2B5EF4-FFF2-40B4-BE49-F238E27FC236}">
                <a16:creationId xmlns:a16="http://schemas.microsoft.com/office/drawing/2014/main" id="{376EDB06-94BE-576A-6EBD-3BD2F8A37F21}"/>
              </a:ext>
            </a:extLst>
          </p:cNvPr>
          <p:cNvSpPr>
            <a:spLocks noGrp="1"/>
          </p:cNvSpPr>
          <p:nvPr>
            <p:ph idx="13"/>
          </p:nvPr>
        </p:nvSpPr>
        <p:spPr>
          <a:xfrm>
            <a:off x="567264" y="3135132"/>
            <a:ext cx="4975580" cy="2520601"/>
          </a:xfrm>
        </p:spPr>
        <p:txBody>
          <a:bodyPr>
            <a:normAutofit/>
          </a:bodyPr>
          <a:lstStyle>
            <a:lvl1pPr marL="0" indent="0">
              <a:lnSpc>
                <a:spcPts val="29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1" name="Text Placeholder 10">
            <a:extLst>
              <a:ext uri="{FF2B5EF4-FFF2-40B4-BE49-F238E27FC236}">
                <a16:creationId xmlns:a16="http://schemas.microsoft.com/office/drawing/2014/main" id="{9F86B795-E788-929E-7ADC-D57D321E5A60}"/>
              </a:ext>
            </a:extLst>
          </p:cNvPr>
          <p:cNvSpPr>
            <a:spLocks noGrp="1"/>
          </p:cNvSpPr>
          <p:nvPr>
            <p:ph type="body" sz="quarter" idx="15"/>
          </p:nvPr>
        </p:nvSpPr>
        <p:spPr>
          <a:xfrm>
            <a:off x="567262" y="2699717"/>
            <a:ext cx="4975582" cy="653082"/>
          </a:xfrm>
        </p:spPr>
        <p:txBody>
          <a:bodyPr>
            <a:noAutofit/>
          </a:bodyPr>
          <a:lstStyle>
            <a:lvl1pPr>
              <a:defRPr sz="2300" b="1">
                <a:solidFill>
                  <a:schemeClr val="accent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1BE3FDB2-A561-C16A-D1D9-5D0C1583E2F5}"/>
              </a:ext>
            </a:extLst>
          </p:cNvPr>
          <p:cNvSpPr>
            <a:spLocks noGrp="1"/>
          </p:cNvSpPr>
          <p:nvPr>
            <p:ph idx="16"/>
          </p:nvPr>
        </p:nvSpPr>
        <p:spPr>
          <a:xfrm>
            <a:off x="6347175" y="3135132"/>
            <a:ext cx="4975580" cy="2520601"/>
          </a:xfrm>
        </p:spPr>
        <p:txBody>
          <a:bodyPr>
            <a:normAutofit/>
          </a:bodyPr>
          <a:lstStyle>
            <a:lvl1pPr marL="0" indent="0">
              <a:lnSpc>
                <a:spcPts val="29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3" name="Text Placeholder 10">
            <a:extLst>
              <a:ext uri="{FF2B5EF4-FFF2-40B4-BE49-F238E27FC236}">
                <a16:creationId xmlns:a16="http://schemas.microsoft.com/office/drawing/2014/main" id="{B0BD3649-D8BE-A554-7F33-58A839359870}"/>
              </a:ext>
            </a:extLst>
          </p:cNvPr>
          <p:cNvSpPr>
            <a:spLocks noGrp="1"/>
          </p:cNvSpPr>
          <p:nvPr>
            <p:ph type="body" sz="quarter" idx="17"/>
          </p:nvPr>
        </p:nvSpPr>
        <p:spPr>
          <a:xfrm>
            <a:off x="6347173" y="2699717"/>
            <a:ext cx="4975582" cy="653082"/>
          </a:xfrm>
        </p:spPr>
        <p:txBody>
          <a:bodyPr>
            <a:noAutofit/>
          </a:bodyPr>
          <a:lstStyle>
            <a:lvl1pPr>
              <a:defRPr sz="23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586268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9976558" cy="1109489"/>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Content Placeholder 2">
            <a:extLst>
              <a:ext uri="{FF2B5EF4-FFF2-40B4-BE49-F238E27FC236}">
                <a16:creationId xmlns:a16="http://schemas.microsoft.com/office/drawing/2014/main" id="{376EDB06-94BE-576A-6EBD-3BD2F8A37F21}"/>
              </a:ext>
            </a:extLst>
          </p:cNvPr>
          <p:cNvSpPr>
            <a:spLocks noGrp="1"/>
          </p:cNvSpPr>
          <p:nvPr>
            <p:ph idx="13"/>
          </p:nvPr>
        </p:nvSpPr>
        <p:spPr>
          <a:xfrm>
            <a:off x="567264" y="4749453"/>
            <a:ext cx="3406425" cy="1470726"/>
          </a:xfrm>
        </p:spPr>
        <p:txBody>
          <a:bodyPr>
            <a:normAutofit/>
          </a:bodyPr>
          <a:lstStyle>
            <a:lvl1pPr marL="0" indent="0">
              <a:lnSpc>
                <a:spcPts val="2600"/>
              </a:lnSpc>
              <a:spcBef>
                <a:spcPts val="0"/>
              </a:spcBef>
              <a:buFontTx/>
              <a:buNone/>
              <a:defRPr sz="18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1" name="Text Placeholder 10">
            <a:extLst>
              <a:ext uri="{FF2B5EF4-FFF2-40B4-BE49-F238E27FC236}">
                <a16:creationId xmlns:a16="http://schemas.microsoft.com/office/drawing/2014/main" id="{9F86B795-E788-929E-7ADC-D57D321E5A60}"/>
              </a:ext>
            </a:extLst>
          </p:cNvPr>
          <p:cNvSpPr>
            <a:spLocks noGrp="1"/>
          </p:cNvSpPr>
          <p:nvPr>
            <p:ph type="body" sz="quarter" idx="15"/>
          </p:nvPr>
        </p:nvSpPr>
        <p:spPr>
          <a:xfrm>
            <a:off x="567262" y="4370482"/>
            <a:ext cx="3406427" cy="540185"/>
          </a:xfrm>
        </p:spPr>
        <p:txBody>
          <a:bodyPr>
            <a:noAutofit/>
          </a:bodyPr>
          <a:lstStyle>
            <a:lvl1pPr>
              <a:lnSpc>
                <a:spcPts val="2900"/>
              </a:lnSpc>
              <a:defRPr sz="2000" b="1">
                <a:solidFill>
                  <a:schemeClr val="accent1"/>
                </a:solidFill>
              </a:defRPr>
            </a:lvl1pPr>
          </a:lstStyle>
          <a:p>
            <a:pPr lvl="0"/>
            <a:r>
              <a:rPr lang="en-US"/>
              <a:t>Click to edit Master text</a:t>
            </a:r>
          </a:p>
        </p:txBody>
      </p:sp>
      <p:sp>
        <p:nvSpPr>
          <p:cNvPr id="9" name="Content Placeholder 2">
            <a:extLst>
              <a:ext uri="{FF2B5EF4-FFF2-40B4-BE49-F238E27FC236}">
                <a16:creationId xmlns:a16="http://schemas.microsoft.com/office/drawing/2014/main" id="{40AFE8EB-B297-44A7-DE69-42C65B8FAF64}"/>
              </a:ext>
            </a:extLst>
          </p:cNvPr>
          <p:cNvSpPr>
            <a:spLocks noGrp="1"/>
          </p:cNvSpPr>
          <p:nvPr>
            <p:ph idx="16"/>
          </p:nvPr>
        </p:nvSpPr>
        <p:spPr>
          <a:xfrm>
            <a:off x="4326464" y="4749453"/>
            <a:ext cx="3406425" cy="1470726"/>
          </a:xfrm>
        </p:spPr>
        <p:txBody>
          <a:bodyPr>
            <a:normAutofit/>
          </a:bodyPr>
          <a:lstStyle>
            <a:lvl1pPr marL="0" indent="0">
              <a:lnSpc>
                <a:spcPts val="2600"/>
              </a:lnSpc>
              <a:spcBef>
                <a:spcPts val="0"/>
              </a:spcBef>
              <a:buFontTx/>
              <a:buNone/>
              <a:defRPr sz="18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0" name="Text Placeholder 10">
            <a:extLst>
              <a:ext uri="{FF2B5EF4-FFF2-40B4-BE49-F238E27FC236}">
                <a16:creationId xmlns:a16="http://schemas.microsoft.com/office/drawing/2014/main" id="{E9807F3A-8637-4A74-675A-DB53DF4DC59B}"/>
              </a:ext>
            </a:extLst>
          </p:cNvPr>
          <p:cNvSpPr>
            <a:spLocks noGrp="1"/>
          </p:cNvSpPr>
          <p:nvPr>
            <p:ph type="body" sz="quarter" idx="17"/>
          </p:nvPr>
        </p:nvSpPr>
        <p:spPr>
          <a:xfrm>
            <a:off x="4326462" y="4370482"/>
            <a:ext cx="3406427" cy="540185"/>
          </a:xfrm>
        </p:spPr>
        <p:txBody>
          <a:bodyPr>
            <a:noAutofit/>
          </a:bodyPr>
          <a:lstStyle>
            <a:lvl1pPr>
              <a:lnSpc>
                <a:spcPts val="2900"/>
              </a:lnSpc>
              <a:defRPr sz="2000" b="1">
                <a:solidFill>
                  <a:schemeClr val="accent1"/>
                </a:solidFill>
              </a:defRPr>
            </a:lvl1pPr>
          </a:lstStyle>
          <a:p>
            <a:pPr lvl="0"/>
            <a:r>
              <a:rPr lang="en-US"/>
              <a:t>Click to edit Master text</a:t>
            </a:r>
          </a:p>
        </p:txBody>
      </p:sp>
      <p:sp>
        <p:nvSpPr>
          <p:cNvPr id="14" name="Content Placeholder 2">
            <a:extLst>
              <a:ext uri="{FF2B5EF4-FFF2-40B4-BE49-F238E27FC236}">
                <a16:creationId xmlns:a16="http://schemas.microsoft.com/office/drawing/2014/main" id="{B9288C00-70F4-F779-2E34-E21247C1DA42}"/>
              </a:ext>
            </a:extLst>
          </p:cNvPr>
          <p:cNvSpPr>
            <a:spLocks noGrp="1"/>
          </p:cNvSpPr>
          <p:nvPr>
            <p:ph idx="18"/>
          </p:nvPr>
        </p:nvSpPr>
        <p:spPr>
          <a:xfrm>
            <a:off x="8085664" y="4749453"/>
            <a:ext cx="3406425" cy="1470726"/>
          </a:xfrm>
        </p:spPr>
        <p:txBody>
          <a:bodyPr>
            <a:normAutofit/>
          </a:bodyPr>
          <a:lstStyle>
            <a:lvl1pPr marL="0" indent="0">
              <a:lnSpc>
                <a:spcPts val="2600"/>
              </a:lnSpc>
              <a:spcBef>
                <a:spcPts val="0"/>
              </a:spcBef>
              <a:buFontTx/>
              <a:buNone/>
              <a:defRPr sz="18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5" name="Text Placeholder 10">
            <a:extLst>
              <a:ext uri="{FF2B5EF4-FFF2-40B4-BE49-F238E27FC236}">
                <a16:creationId xmlns:a16="http://schemas.microsoft.com/office/drawing/2014/main" id="{A24D37FA-E500-CC52-4CE6-F337A6DC8F1F}"/>
              </a:ext>
            </a:extLst>
          </p:cNvPr>
          <p:cNvSpPr>
            <a:spLocks noGrp="1"/>
          </p:cNvSpPr>
          <p:nvPr>
            <p:ph type="body" sz="quarter" idx="19"/>
          </p:nvPr>
        </p:nvSpPr>
        <p:spPr>
          <a:xfrm>
            <a:off x="8085662" y="4370482"/>
            <a:ext cx="3406427" cy="540185"/>
          </a:xfrm>
        </p:spPr>
        <p:txBody>
          <a:bodyPr>
            <a:noAutofit/>
          </a:bodyPr>
          <a:lstStyle>
            <a:lvl1pPr>
              <a:lnSpc>
                <a:spcPts val="2900"/>
              </a:lnSpc>
              <a:defRPr sz="2000" b="1">
                <a:solidFill>
                  <a:schemeClr val="accent1"/>
                </a:solidFill>
              </a:defRPr>
            </a:lvl1pPr>
          </a:lstStyle>
          <a:p>
            <a:pPr lvl="0"/>
            <a:r>
              <a:rPr lang="en-US"/>
              <a:t>Click to edit Master text</a:t>
            </a:r>
          </a:p>
        </p:txBody>
      </p:sp>
      <p:sp>
        <p:nvSpPr>
          <p:cNvPr id="17" name="Picture Placeholder 16">
            <a:extLst>
              <a:ext uri="{FF2B5EF4-FFF2-40B4-BE49-F238E27FC236}">
                <a16:creationId xmlns:a16="http://schemas.microsoft.com/office/drawing/2014/main" id="{4F751511-885B-C47A-B052-2C43A1AADC5A}"/>
              </a:ext>
            </a:extLst>
          </p:cNvPr>
          <p:cNvSpPr>
            <a:spLocks noGrp="1"/>
          </p:cNvSpPr>
          <p:nvPr>
            <p:ph type="pic" sz="quarter" idx="20"/>
          </p:nvPr>
        </p:nvSpPr>
        <p:spPr>
          <a:xfrm>
            <a:off x="700264" y="2776362"/>
            <a:ext cx="2926080" cy="1463040"/>
          </a:xfrm>
        </p:spPr>
        <p:txBody>
          <a:bodyPr/>
          <a:lstStyle/>
          <a:p>
            <a:endParaRPr lang="en-US"/>
          </a:p>
        </p:txBody>
      </p:sp>
      <p:sp>
        <p:nvSpPr>
          <p:cNvPr id="19" name="Picture Placeholder 16">
            <a:extLst>
              <a:ext uri="{FF2B5EF4-FFF2-40B4-BE49-F238E27FC236}">
                <a16:creationId xmlns:a16="http://schemas.microsoft.com/office/drawing/2014/main" id="{C9C29F47-9998-5569-8EE0-7728212CA0DC}"/>
              </a:ext>
            </a:extLst>
          </p:cNvPr>
          <p:cNvSpPr>
            <a:spLocks noGrp="1"/>
          </p:cNvSpPr>
          <p:nvPr>
            <p:ph type="pic" sz="quarter" idx="21"/>
          </p:nvPr>
        </p:nvSpPr>
        <p:spPr>
          <a:xfrm>
            <a:off x="4448176" y="2776362"/>
            <a:ext cx="2926080" cy="1463040"/>
          </a:xfrm>
        </p:spPr>
        <p:txBody>
          <a:bodyPr/>
          <a:lstStyle/>
          <a:p>
            <a:endParaRPr lang="en-US"/>
          </a:p>
        </p:txBody>
      </p:sp>
      <p:sp>
        <p:nvSpPr>
          <p:cNvPr id="20" name="Picture Placeholder 16">
            <a:extLst>
              <a:ext uri="{FF2B5EF4-FFF2-40B4-BE49-F238E27FC236}">
                <a16:creationId xmlns:a16="http://schemas.microsoft.com/office/drawing/2014/main" id="{0D4218FA-8CA5-7FC4-26C0-48A93AE94857}"/>
              </a:ext>
            </a:extLst>
          </p:cNvPr>
          <p:cNvSpPr>
            <a:spLocks noGrp="1"/>
          </p:cNvSpPr>
          <p:nvPr>
            <p:ph type="pic" sz="quarter" idx="22"/>
          </p:nvPr>
        </p:nvSpPr>
        <p:spPr>
          <a:xfrm>
            <a:off x="8196087" y="2776362"/>
            <a:ext cx="2926080" cy="1463040"/>
          </a:xfrm>
        </p:spPr>
        <p:txBody>
          <a:bodyPr/>
          <a:lstStyle/>
          <a:p>
            <a:endParaRPr lang="en-US"/>
          </a:p>
        </p:txBody>
      </p:sp>
    </p:spTree>
    <p:extLst>
      <p:ext uri="{BB962C8B-B14F-4D97-AF65-F5344CB8AC3E}">
        <p14:creationId xmlns:p14="http://schemas.microsoft.com/office/powerpoint/2010/main" val="307790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9" name="Picture Placeholder 8">
            <a:extLst>
              <a:ext uri="{FF2B5EF4-FFF2-40B4-BE49-F238E27FC236}">
                <a16:creationId xmlns:a16="http://schemas.microsoft.com/office/drawing/2014/main" id="{FF261C19-D0DA-0D97-EE4B-758786184401}"/>
              </a:ext>
            </a:extLst>
          </p:cNvPr>
          <p:cNvSpPr>
            <a:spLocks noGrp="1"/>
          </p:cNvSpPr>
          <p:nvPr>
            <p:ph type="pic" sz="quarter" idx="13"/>
          </p:nvPr>
        </p:nvSpPr>
        <p:spPr>
          <a:xfrm>
            <a:off x="6988175" y="1693863"/>
            <a:ext cx="4402138" cy="3836987"/>
          </a:xfrm>
        </p:spPr>
        <p:txBody>
          <a:bodyPr/>
          <a:lstStyle/>
          <a:p>
            <a:endParaRPr lang="en-US"/>
          </a:p>
        </p:txBody>
      </p:sp>
    </p:spTree>
    <p:extLst>
      <p:ext uri="{BB962C8B-B14F-4D97-AF65-F5344CB8AC3E}">
        <p14:creationId xmlns:p14="http://schemas.microsoft.com/office/powerpoint/2010/main" val="57889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ull Quote Slid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D02348E7-BFE4-ECB8-DEE4-865A6D6A1AA4}"/>
              </a:ext>
            </a:extLst>
          </p:cNvPr>
          <p:cNvSpPr>
            <a:spLocks noGrp="1" noChangeAspect="1"/>
          </p:cNvSpPr>
          <p:nvPr>
            <p:ph type="pic" sz="quarter" idx="10"/>
          </p:nvPr>
        </p:nvSpPr>
        <p:spPr>
          <a:xfrm>
            <a:off x="6513127" y="932127"/>
            <a:ext cx="4864608" cy="4873453"/>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F9C3F28E-DAB1-CF99-F3BB-B6B303524326}"/>
              </a:ext>
            </a:extLst>
          </p:cNvPr>
          <p:cNvSpPr>
            <a:spLocks noGrp="1"/>
          </p:cNvSpPr>
          <p:nvPr>
            <p:ph type="body" sz="quarter" idx="11"/>
          </p:nvPr>
        </p:nvSpPr>
        <p:spPr>
          <a:xfrm>
            <a:off x="903816" y="2245958"/>
            <a:ext cx="5124450" cy="3036887"/>
          </a:xfrm>
        </p:spPr>
        <p:txBody>
          <a:bodyPr>
            <a:normAutofit/>
          </a:bodyPr>
          <a:lstStyle>
            <a:lvl1pPr>
              <a:lnSpc>
                <a:spcPts val="3700"/>
              </a:lnSpc>
              <a:defRPr sz="2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3494901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ll Quote Slid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C0340CB-FE40-93DA-7B65-45EF6DE62FB6}"/>
              </a:ext>
            </a:extLst>
          </p:cNvPr>
          <p:cNvPicPr>
            <a:picLocks noChangeAspect="1"/>
          </p:cNvPicPr>
          <p:nvPr userDrawn="1"/>
        </p:nvPicPr>
        <p:blipFill>
          <a:blip r:embed="rId3"/>
          <a:stretch>
            <a:fillRect/>
          </a:stretch>
        </p:blipFill>
        <p:spPr>
          <a:xfrm>
            <a:off x="1819190" y="4725918"/>
            <a:ext cx="8397099" cy="1747362"/>
          </a:xfrm>
          <a:prstGeom prst="rect">
            <a:avLst/>
          </a:prstGeom>
        </p:spPr>
      </p:pic>
      <p:pic>
        <p:nvPicPr>
          <p:cNvPr id="3" name="Content Placeholder 8">
            <a:extLst>
              <a:ext uri="{FF2B5EF4-FFF2-40B4-BE49-F238E27FC236}">
                <a16:creationId xmlns:a16="http://schemas.microsoft.com/office/drawing/2014/main" id="{C91B02A3-3285-E025-144B-C9E30119DF9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8955" y="1503244"/>
            <a:ext cx="4416858" cy="2064109"/>
          </a:xfrm>
          <a:prstGeom prst="rect">
            <a:avLst/>
          </a:prstGeom>
        </p:spPr>
      </p:pic>
      <p:sp>
        <p:nvSpPr>
          <p:cNvPr id="8" name="TextBox 7">
            <a:extLst>
              <a:ext uri="{FF2B5EF4-FFF2-40B4-BE49-F238E27FC236}">
                <a16:creationId xmlns:a16="http://schemas.microsoft.com/office/drawing/2014/main" id="{5125F87C-F500-C07D-EE28-4E35FA4C98F5}"/>
              </a:ext>
            </a:extLst>
          </p:cNvPr>
          <p:cNvSpPr txBox="1"/>
          <p:nvPr userDrawn="1"/>
        </p:nvSpPr>
        <p:spPr>
          <a:xfrm>
            <a:off x="656817" y="242531"/>
            <a:ext cx="9876610" cy="769441"/>
          </a:xfrm>
          <a:prstGeom prst="rect">
            <a:avLst/>
          </a:prstGeom>
          <a:noFill/>
        </p:spPr>
        <p:txBody>
          <a:bodyPr wrap="square">
            <a:spAutoFit/>
          </a:bodyPr>
          <a:lstStyle/>
          <a:p>
            <a:r>
              <a:rPr kumimoji="0" lang="en-US" sz="4400" b="1" i="0" u="none" strike="noStrike" kern="1200" cap="none" spc="0" normalizeH="0" baseline="0" noProof="0">
                <a:ln>
                  <a:noFill/>
                </a:ln>
                <a:solidFill>
                  <a:schemeClr val="bg1"/>
                </a:solidFill>
                <a:effectLst/>
                <a:uLnTx/>
                <a:uFillTx/>
                <a:latin typeface="Calibri" panose="020F0502020204030204"/>
                <a:ea typeface="+mn-ea"/>
                <a:cs typeface="+mn-cs"/>
              </a:rPr>
              <a:t>Sustainable. Resilient. Essential.</a:t>
            </a:r>
            <a:endParaRPr lang="en-US">
              <a:solidFill>
                <a:schemeClr val="bg1"/>
              </a:solidFill>
            </a:endParaRPr>
          </a:p>
        </p:txBody>
      </p:sp>
      <p:sp>
        <p:nvSpPr>
          <p:cNvPr id="10" name="TextBox 9">
            <a:extLst>
              <a:ext uri="{FF2B5EF4-FFF2-40B4-BE49-F238E27FC236}">
                <a16:creationId xmlns:a16="http://schemas.microsoft.com/office/drawing/2014/main" id="{67A00E74-69B0-1DE8-04A2-BAF19990ACB5}"/>
              </a:ext>
            </a:extLst>
          </p:cNvPr>
          <p:cNvSpPr txBox="1"/>
          <p:nvPr userDrawn="1"/>
        </p:nvSpPr>
        <p:spPr>
          <a:xfrm>
            <a:off x="5320674" y="1473813"/>
            <a:ext cx="609490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chemeClr val="bg1"/>
                </a:solidFill>
                <a:effectLst/>
                <a:uLnTx/>
                <a:uFillTx/>
                <a:latin typeface="Calibri" panose="020F0502020204030204"/>
                <a:ea typeface="+mn-ea"/>
                <a:cs typeface="Arial" panose="020B0604020202020204" pitchFamily="34" charset="0"/>
              </a:rPr>
              <a:t>ReMA’s Mission is to promote safe, economically sustainable &amp; environmentally responsible recycling through networking, advocacy &amp; education</a:t>
            </a: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3A04E20-32DF-C786-E394-7FAD91CDD2E6}"/>
              </a:ext>
            </a:extLst>
          </p:cNvPr>
          <p:cNvSpPr txBox="1"/>
          <p:nvPr userDrawn="1"/>
        </p:nvSpPr>
        <p:spPr>
          <a:xfrm>
            <a:off x="1819190" y="4015074"/>
            <a:ext cx="2303582" cy="523220"/>
          </a:xfrm>
          <a:prstGeom prst="rect">
            <a:avLst/>
          </a:prstGeom>
          <a:noFill/>
        </p:spPr>
        <p:txBody>
          <a:bodyPr wrap="square">
            <a:spAutoFit/>
          </a:bodyPr>
          <a:lstStyle/>
          <a:p>
            <a:pPr marL="0" marR="0" lvl="0" indent="0" algn="ctr" defTabSz="56832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1,700+ </a:t>
            </a:r>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members</a:t>
            </a:r>
          </a:p>
        </p:txBody>
      </p:sp>
      <p:sp>
        <p:nvSpPr>
          <p:cNvPr id="12" name="TextBox 11">
            <a:extLst>
              <a:ext uri="{FF2B5EF4-FFF2-40B4-BE49-F238E27FC236}">
                <a16:creationId xmlns:a16="http://schemas.microsoft.com/office/drawing/2014/main" id="{FC9A697E-F32A-48C7-0EA5-E18EB7D51DD7}"/>
              </a:ext>
            </a:extLst>
          </p:cNvPr>
          <p:cNvSpPr txBox="1"/>
          <p:nvPr userDrawn="1"/>
        </p:nvSpPr>
        <p:spPr>
          <a:xfrm>
            <a:off x="4684848" y="4048457"/>
            <a:ext cx="6788927" cy="523220"/>
          </a:xfrm>
          <a:prstGeom prst="rect">
            <a:avLst/>
          </a:prstGeom>
          <a:noFill/>
        </p:spPr>
        <p:txBody>
          <a:bodyPr wrap="square">
            <a:spAutoFit/>
          </a:bodyPr>
          <a:lstStyle/>
          <a:p>
            <a:pPr marL="0" marR="0" lvl="0" indent="0" algn="l" defTabSz="568325"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chemeClr val="bg1"/>
                </a:solidFill>
                <a:effectLst/>
                <a:uLnTx/>
                <a:uFillTx/>
                <a:latin typeface="Calibri Light" panose="020F0302020204030204"/>
                <a:ea typeface="+mn-ea"/>
                <a:cs typeface="Arial" panose="020B0604020202020204" pitchFamily="34" charset="0"/>
              </a:rPr>
              <a:t>Processors 	Brokers &amp; Traders 	Processors  	Industrial Consumers </a:t>
            </a:r>
          </a:p>
          <a:p>
            <a:pPr marL="0" marR="0" lvl="0" indent="0" algn="l" defTabSz="568325"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chemeClr val="bg1"/>
                </a:solidFill>
                <a:effectLst/>
                <a:uLnTx/>
                <a:uFillTx/>
                <a:latin typeface="Calibri Light" panose="020F0302020204030204"/>
                <a:ea typeface="+mn-ea"/>
                <a:cs typeface="Arial" panose="020B0604020202020204" pitchFamily="34" charset="0"/>
              </a:rPr>
              <a:t>	       Equipment/Service Providers	     Consumer Brands</a:t>
            </a:r>
          </a:p>
        </p:txBody>
      </p:sp>
      <p:pic>
        <p:nvPicPr>
          <p:cNvPr id="13" name="Picture 12" descr="ReMA">
            <a:extLst>
              <a:ext uri="{FF2B5EF4-FFF2-40B4-BE49-F238E27FC236}">
                <a16:creationId xmlns:a16="http://schemas.microsoft.com/office/drawing/2014/main" id="{BAEC6D2E-87C9-9C15-C7CF-DCCDF819CDF9}"/>
              </a:ext>
            </a:extLst>
          </p:cNvPr>
          <p:cNvPicPr>
            <a:picLocks noChangeAspect="1"/>
          </p:cNvPicPr>
          <p:nvPr userDrawn="1"/>
        </p:nvPicPr>
        <p:blipFill>
          <a:blip r:embed="rId5"/>
          <a:stretch>
            <a:fillRect/>
          </a:stretch>
        </p:blipFill>
        <p:spPr>
          <a:xfrm>
            <a:off x="10370949" y="286082"/>
            <a:ext cx="1521384" cy="562912"/>
          </a:xfrm>
          <a:prstGeom prst="rect">
            <a:avLst/>
          </a:prstGeom>
        </p:spPr>
      </p:pic>
    </p:spTree>
    <p:extLst>
      <p:ext uri="{BB962C8B-B14F-4D97-AF65-F5344CB8AC3E}">
        <p14:creationId xmlns:p14="http://schemas.microsoft.com/office/powerpoint/2010/main" val="3922781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olorful background with black text&#10;&#10;Description automatically generated">
            <a:extLst>
              <a:ext uri="{FF2B5EF4-FFF2-40B4-BE49-F238E27FC236}">
                <a16:creationId xmlns:a16="http://schemas.microsoft.com/office/drawing/2014/main" id="{D7E487B0-08AA-A199-4244-28962FE254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44379" y="172993"/>
            <a:ext cx="9144000" cy="2076567"/>
          </a:xfrm>
        </p:spPr>
        <p:txBody>
          <a:bodyPr anchor="b">
            <a:normAutofit/>
          </a:bodyPr>
          <a:lstStyle>
            <a:lvl1pPr algn="l">
              <a:lnSpc>
                <a:spcPts val="5500"/>
              </a:lnSpc>
              <a:defRPr sz="4500">
                <a:solidFill>
                  <a:schemeClr val="bg1"/>
                </a:solidFill>
              </a:defRPr>
            </a:lvl1pPr>
          </a:lstStyle>
          <a:p>
            <a:r>
              <a:rPr lang="en-US"/>
              <a:t>Click to edit Master title style</a:t>
            </a:r>
          </a:p>
        </p:txBody>
      </p:sp>
      <p:sp>
        <p:nvSpPr>
          <p:cNvPr id="3" name="Subtitle 2"/>
          <p:cNvSpPr>
            <a:spLocks noGrp="1"/>
          </p:cNvSpPr>
          <p:nvPr>
            <p:ph type="subTitle" idx="1"/>
          </p:nvPr>
        </p:nvSpPr>
        <p:spPr>
          <a:xfrm>
            <a:off x="844376" y="3058338"/>
            <a:ext cx="8225481" cy="586905"/>
          </a:xfrm>
        </p:spPr>
        <p:txBody>
          <a:bodyPr>
            <a:normAutofit/>
          </a:bodyPr>
          <a:lstStyle>
            <a:lvl1pPr marL="0" indent="0" algn="l">
              <a:lnSpc>
                <a:spcPts val="2640"/>
              </a:lnSpc>
              <a:spcBef>
                <a:spcPts val="0"/>
              </a:spcBef>
              <a:buNone/>
              <a:defRPr sz="2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1D6E5D59-92BC-38F2-E3BF-61290F738A6C}"/>
              </a:ext>
            </a:extLst>
          </p:cNvPr>
          <p:cNvSpPr>
            <a:spLocks noGrp="1"/>
          </p:cNvSpPr>
          <p:nvPr>
            <p:ph type="body" sz="quarter" idx="10" hasCustomPrompt="1"/>
          </p:nvPr>
        </p:nvSpPr>
        <p:spPr>
          <a:xfrm>
            <a:off x="844376" y="3929445"/>
            <a:ext cx="8366125" cy="678996"/>
          </a:xfrm>
        </p:spPr>
        <p:txBody>
          <a:bodyPr>
            <a:normAutofit/>
          </a:bodyPr>
          <a:lstStyle>
            <a:lvl1pPr marL="0" indent="0">
              <a:lnSpc>
                <a:spcPts val="2160"/>
              </a:lnSpc>
              <a:spcBef>
                <a:spcPts val="0"/>
              </a:spcBef>
              <a:buNone/>
              <a:defRPr sz="1800" b="1" spc="10"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65327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D622-A3B6-153E-18C9-76F10DA17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779474-7B9E-2D09-7242-0D5C865B38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21016-A5A4-816D-8ECE-567176D275FC}"/>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5" name="Footer Placeholder 4">
            <a:extLst>
              <a:ext uri="{FF2B5EF4-FFF2-40B4-BE49-F238E27FC236}">
                <a16:creationId xmlns:a16="http://schemas.microsoft.com/office/drawing/2014/main" id="{FA2FC592-CF30-569E-54C8-6CE11859A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BFA7C-93FD-5F64-185F-5C30AA74F158}"/>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3639200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Divider Slide 1">
    <p:spTree>
      <p:nvGrpSpPr>
        <p:cNvPr id="1" name=""/>
        <p:cNvGrpSpPr/>
        <p:nvPr/>
      </p:nvGrpSpPr>
      <p:grpSpPr>
        <a:xfrm>
          <a:off x="0" y="0"/>
          <a:ext cx="0" cy="0"/>
          <a:chOff x="0" y="0"/>
          <a:chExt cx="0" cy="0"/>
        </a:xfrm>
      </p:grpSpPr>
      <p:pic>
        <p:nvPicPr>
          <p:cNvPr id="9" name="Picture 8" descr="A purple and white background&#10;&#10;Description automatically generated">
            <a:extLst>
              <a:ext uri="{FF2B5EF4-FFF2-40B4-BE49-F238E27FC236}">
                <a16:creationId xmlns:a16="http://schemas.microsoft.com/office/drawing/2014/main" id="{D53CCB6B-2E5E-CE40-D728-6F6075907F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15622" y="1223083"/>
            <a:ext cx="6589889" cy="2141009"/>
          </a:xfrm>
        </p:spPr>
        <p:txBody>
          <a:bodyPr anchor="t">
            <a:normAutofit/>
          </a:bodyPr>
          <a:lstStyle>
            <a:lvl1pPr>
              <a:lnSpc>
                <a:spcPts val="5400"/>
              </a:lnSpc>
              <a:defRPr sz="4500">
                <a:solidFill>
                  <a:schemeClr val="bg1"/>
                </a:solidFill>
              </a:defRPr>
            </a:lvl1pPr>
          </a:lstStyle>
          <a:p>
            <a:r>
              <a:rPr lang="en-US"/>
              <a:t>Click to edit Master title style</a:t>
            </a:r>
          </a:p>
        </p:txBody>
      </p:sp>
    </p:spTree>
    <p:extLst>
      <p:ext uri="{BB962C8B-B14F-4D97-AF65-F5344CB8AC3E}">
        <p14:creationId xmlns:p14="http://schemas.microsoft.com/office/powerpoint/2010/main" val="3390602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815622" y="1223083"/>
            <a:ext cx="6589889" cy="2141009"/>
          </a:xfrm>
        </p:spPr>
        <p:txBody>
          <a:bodyPr anchor="t">
            <a:normAutofit/>
          </a:bodyPr>
          <a:lstStyle>
            <a:lvl1pPr>
              <a:lnSpc>
                <a:spcPts val="5400"/>
              </a:lnSpc>
              <a:defRPr sz="4500">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D02348E7-BFE4-ECB8-DEE4-865A6D6A1AA4}"/>
              </a:ext>
            </a:extLst>
          </p:cNvPr>
          <p:cNvSpPr>
            <a:spLocks noGrp="1"/>
          </p:cNvSpPr>
          <p:nvPr>
            <p:ph type="pic" sz="quarter" idx="10"/>
          </p:nvPr>
        </p:nvSpPr>
        <p:spPr>
          <a:xfrm>
            <a:off x="6400237" y="864392"/>
            <a:ext cx="5029200" cy="5038344"/>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2072002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89266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11" name="Chart Placeholder 10">
            <a:extLst>
              <a:ext uri="{FF2B5EF4-FFF2-40B4-BE49-F238E27FC236}">
                <a16:creationId xmlns:a16="http://schemas.microsoft.com/office/drawing/2014/main" id="{E8063267-3F7D-4E2F-961F-DCF9BCBFDE65}"/>
              </a:ext>
            </a:extLst>
          </p:cNvPr>
          <p:cNvSpPr>
            <a:spLocks noGrp="1" noChangeAspect="1"/>
          </p:cNvSpPr>
          <p:nvPr>
            <p:ph type="chart" sz="quarter" idx="13"/>
          </p:nvPr>
        </p:nvSpPr>
        <p:spPr>
          <a:xfrm>
            <a:off x="6841772" y="1623130"/>
            <a:ext cx="3831336" cy="3831336"/>
          </a:xfrm>
        </p:spPr>
        <p:txBody>
          <a:bodyPr/>
          <a:lstStyle/>
          <a:p>
            <a:endParaRPr lang="en-US"/>
          </a:p>
        </p:txBody>
      </p:sp>
    </p:spTree>
    <p:extLst>
      <p:ext uri="{BB962C8B-B14F-4D97-AF65-F5344CB8AC3E}">
        <p14:creationId xmlns:p14="http://schemas.microsoft.com/office/powerpoint/2010/main" val="3795985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Picture Placeholder 6">
            <a:extLst>
              <a:ext uri="{FF2B5EF4-FFF2-40B4-BE49-F238E27FC236}">
                <a16:creationId xmlns:a16="http://schemas.microsoft.com/office/drawing/2014/main" id="{B9F5CE1D-386B-07F9-3607-78F17054C22D}"/>
              </a:ext>
            </a:extLst>
          </p:cNvPr>
          <p:cNvSpPr>
            <a:spLocks noGrp="1" noChangeAspect="1"/>
          </p:cNvSpPr>
          <p:nvPr>
            <p:ph type="pic" sz="quarter" idx="10"/>
          </p:nvPr>
        </p:nvSpPr>
        <p:spPr>
          <a:xfrm>
            <a:off x="6998556" y="1553021"/>
            <a:ext cx="4563703" cy="4572000"/>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2957055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Picture Placeholder 6">
            <a:extLst>
              <a:ext uri="{FF2B5EF4-FFF2-40B4-BE49-F238E27FC236}">
                <a16:creationId xmlns:a16="http://schemas.microsoft.com/office/drawing/2014/main" id="{B9F5CE1D-386B-07F9-3607-78F17054C22D}"/>
              </a:ext>
            </a:extLst>
          </p:cNvPr>
          <p:cNvSpPr>
            <a:spLocks noGrp="1" noChangeAspect="1"/>
          </p:cNvSpPr>
          <p:nvPr>
            <p:ph type="pic" sz="quarter" idx="10"/>
          </p:nvPr>
        </p:nvSpPr>
        <p:spPr>
          <a:xfrm>
            <a:off x="6761487" y="1462710"/>
            <a:ext cx="3255264" cy="3261181"/>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9" name="Picture Placeholder 6">
            <a:extLst>
              <a:ext uri="{FF2B5EF4-FFF2-40B4-BE49-F238E27FC236}">
                <a16:creationId xmlns:a16="http://schemas.microsoft.com/office/drawing/2014/main" id="{6754457A-5581-FAF4-E1F7-B40A9FAEC735}"/>
              </a:ext>
            </a:extLst>
          </p:cNvPr>
          <p:cNvSpPr>
            <a:spLocks noGrp="1" noChangeAspect="1"/>
          </p:cNvSpPr>
          <p:nvPr>
            <p:ph type="pic" sz="quarter" idx="13"/>
          </p:nvPr>
        </p:nvSpPr>
        <p:spPr>
          <a:xfrm>
            <a:off x="9531778" y="4156741"/>
            <a:ext cx="1962389" cy="1965960"/>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1398939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16" name="Picture Placeholder 15">
            <a:extLst>
              <a:ext uri="{FF2B5EF4-FFF2-40B4-BE49-F238E27FC236}">
                <a16:creationId xmlns:a16="http://schemas.microsoft.com/office/drawing/2014/main" id="{94515ED4-A06C-8275-7138-BC198C12B593}"/>
              </a:ext>
            </a:extLst>
          </p:cNvPr>
          <p:cNvSpPr>
            <a:spLocks noGrp="1"/>
          </p:cNvSpPr>
          <p:nvPr>
            <p:ph type="pic" sz="quarter" idx="13"/>
          </p:nvPr>
        </p:nvSpPr>
        <p:spPr>
          <a:xfrm>
            <a:off x="6677641" y="1563244"/>
            <a:ext cx="4625624" cy="4625624"/>
          </a:xfrm>
          <a:custGeom>
            <a:avLst/>
            <a:gdLst>
              <a:gd name="connsiteX0" fmla="*/ 2312812 w 4625624"/>
              <a:gd name="connsiteY0" fmla="*/ 0 h 4625624"/>
              <a:gd name="connsiteX1" fmla="*/ 4625624 w 4625624"/>
              <a:gd name="connsiteY1" fmla="*/ 2312812 h 4625624"/>
              <a:gd name="connsiteX2" fmla="*/ 2312812 w 4625624"/>
              <a:gd name="connsiteY2" fmla="*/ 4625624 h 4625624"/>
              <a:gd name="connsiteX3" fmla="*/ 0 w 4625624"/>
              <a:gd name="connsiteY3" fmla="*/ 2312812 h 4625624"/>
              <a:gd name="connsiteX4" fmla="*/ 2312812 w 4625624"/>
              <a:gd name="connsiteY4" fmla="*/ 0 h 462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5624" h="4625624">
                <a:moveTo>
                  <a:pt x="2312812" y="0"/>
                </a:moveTo>
                <a:cubicBezTo>
                  <a:pt x="3590143" y="0"/>
                  <a:pt x="4625624" y="1035481"/>
                  <a:pt x="4625624" y="2312812"/>
                </a:cubicBezTo>
                <a:cubicBezTo>
                  <a:pt x="4625624" y="3590143"/>
                  <a:pt x="3590143" y="4625624"/>
                  <a:pt x="2312812" y="4625624"/>
                </a:cubicBezTo>
                <a:cubicBezTo>
                  <a:pt x="1035481" y="4625624"/>
                  <a:pt x="0" y="3590143"/>
                  <a:pt x="0" y="2312812"/>
                </a:cubicBezTo>
                <a:cubicBezTo>
                  <a:pt x="0" y="1035481"/>
                  <a:pt x="1035481" y="0"/>
                  <a:pt x="231281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898398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9" name="Picture Placeholder 8">
            <a:extLst>
              <a:ext uri="{FF2B5EF4-FFF2-40B4-BE49-F238E27FC236}">
                <a16:creationId xmlns:a16="http://schemas.microsoft.com/office/drawing/2014/main" id="{FF261C19-D0DA-0D97-EE4B-758786184401}"/>
              </a:ext>
            </a:extLst>
          </p:cNvPr>
          <p:cNvSpPr>
            <a:spLocks noGrp="1"/>
          </p:cNvSpPr>
          <p:nvPr>
            <p:ph type="pic" sz="quarter" idx="13"/>
          </p:nvPr>
        </p:nvSpPr>
        <p:spPr>
          <a:xfrm>
            <a:off x="6988175" y="1693863"/>
            <a:ext cx="4402138" cy="3836987"/>
          </a:xfrm>
        </p:spPr>
        <p:txBody>
          <a:bodyPr/>
          <a:lstStyle/>
          <a:p>
            <a:endParaRPr lang="en-US"/>
          </a:p>
        </p:txBody>
      </p:sp>
    </p:spTree>
    <p:extLst>
      <p:ext uri="{BB962C8B-B14F-4D97-AF65-F5344CB8AC3E}">
        <p14:creationId xmlns:p14="http://schemas.microsoft.com/office/powerpoint/2010/main" val="401180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9" y="444149"/>
            <a:ext cx="5675492" cy="797630"/>
          </a:xfrm>
        </p:spPr>
        <p:txBody>
          <a:bodyPr anchor="t"/>
          <a:lstStyle/>
          <a:p>
            <a:r>
              <a:rPr lang="en-US"/>
              <a:t>Click to edit Master title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10" name="Picture Placeholder 9">
            <a:extLst>
              <a:ext uri="{FF2B5EF4-FFF2-40B4-BE49-F238E27FC236}">
                <a16:creationId xmlns:a16="http://schemas.microsoft.com/office/drawing/2014/main" id="{7FD2646C-E5FE-28E4-82A2-A5431D3D049C}"/>
              </a:ext>
            </a:extLst>
          </p:cNvPr>
          <p:cNvSpPr>
            <a:spLocks noGrp="1"/>
          </p:cNvSpPr>
          <p:nvPr>
            <p:ph type="pic" sz="quarter" idx="10"/>
          </p:nvPr>
        </p:nvSpPr>
        <p:spPr>
          <a:xfrm>
            <a:off x="6303264" y="0"/>
            <a:ext cx="5888736" cy="6720840"/>
          </a:xfrm>
        </p:spPr>
        <p:txBody>
          <a:bodyPr/>
          <a:lstStyle/>
          <a:p>
            <a:endParaRPr lang="en-US"/>
          </a:p>
        </p:txBody>
      </p:sp>
    </p:spTree>
    <p:extLst>
      <p:ext uri="{BB962C8B-B14F-4D97-AF65-F5344CB8AC3E}">
        <p14:creationId xmlns:p14="http://schemas.microsoft.com/office/powerpoint/2010/main" val="3893583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9976558" cy="1211089"/>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Content Placeholder 2">
            <a:extLst>
              <a:ext uri="{FF2B5EF4-FFF2-40B4-BE49-F238E27FC236}">
                <a16:creationId xmlns:a16="http://schemas.microsoft.com/office/drawing/2014/main" id="{376EDB06-94BE-576A-6EBD-3BD2F8A37F21}"/>
              </a:ext>
            </a:extLst>
          </p:cNvPr>
          <p:cNvSpPr>
            <a:spLocks noGrp="1"/>
          </p:cNvSpPr>
          <p:nvPr>
            <p:ph idx="13"/>
          </p:nvPr>
        </p:nvSpPr>
        <p:spPr>
          <a:xfrm>
            <a:off x="567264" y="3135132"/>
            <a:ext cx="4975580" cy="2520601"/>
          </a:xfrm>
        </p:spPr>
        <p:txBody>
          <a:bodyPr>
            <a:normAutofit/>
          </a:bodyPr>
          <a:lstStyle>
            <a:lvl1pPr marL="0" indent="0">
              <a:lnSpc>
                <a:spcPts val="29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1" name="Text Placeholder 10">
            <a:extLst>
              <a:ext uri="{FF2B5EF4-FFF2-40B4-BE49-F238E27FC236}">
                <a16:creationId xmlns:a16="http://schemas.microsoft.com/office/drawing/2014/main" id="{9F86B795-E788-929E-7ADC-D57D321E5A60}"/>
              </a:ext>
            </a:extLst>
          </p:cNvPr>
          <p:cNvSpPr>
            <a:spLocks noGrp="1"/>
          </p:cNvSpPr>
          <p:nvPr>
            <p:ph type="body" sz="quarter" idx="15"/>
          </p:nvPr>
        </p:nvSpPr>
        <p:spPr>
          <a:xfrm>
            <a:off x="567262" y="2699717"/>
            <a:ext cx="4975582" cy="653082"/>
          </a:xfrm>
        </p:spPr>
        <p:txBody>
          <a:bodyPr>
            <a:noAutofit/>
          </a:bodyPr>
          <a:lstStyle>
            <a:lvl1pPr>
              <a:defRPr sz="2300" b="1">
                <a:solidFill>
                  <a:schemeClr val="accent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1BE3FDB2-A561-C16A-D1D9-5D0C1583E2F5}"/>
              </a:ext>
            </a:extLst>
          </p:cNvPr>
          <p:cNvSpPr>
            <a:spLocks noGrp="1"/>
          </p:cNvSpPr>
          <p:nvPr>
            <p:ph idx="16"/>
          </p:nvPr>
        </p:nvSpPr>
        <p:spPr>
          <a:xfrm>
            <a:off x="6347175" y="3135132"/>
            <a:ext cx="4975580" cy="2520601"/>
          </a:xfrm>
        </p:spPr>
        <p:txBody>
          <a:bodyPr>
            <a:normAutofit/>
          </a:bodyPr>
          <a:lstStyle>
            <a:lvl1pPr marL="0" indent="0">
              <a:lnSpc>
                <a:spcPts val="29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3" name="Text Placeholder 10">
            <a:extLst>
              <a:ext uri="{FF2B5EF4-FFF2-40B4-BE49-F238E27FC236}">
                <a16:creationId xmlns:a16="http://schemas.microsoft.com/office/drawing/2014/main" id="{B0BD3649-D8BE-A554-7F33-58A839359870}"/>
              </a:ext>
            </a:extLst>
          </p:cNvPr>
          <p:cNvSpPr>
            <a:spLocks noGrp="1"/>
          </p:cNvSpPr>
          <p:nvPr>
            <p:ph type="body" sz="quarter" idx="17"/>
          </p:nvPr>
        </p:nvSpPr>
        <p:spPr>
          <a:xfrm>
            <a:off x="6347173" y="2699717"/>
            <a:ext cx="4975582" cy="653082"/>
          </a:xfrm>
        </p:spPr>
        <p:txBody>
          <a:bodyPr>
            <a:noAutofit/>
          </a:bodyPr>
          <a:lstStyle>
            <a:lvl1pPr>
              <a:defRPr sz="23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712704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64B0-5FC8-7C86-E307-E3F416ABDA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3F4B7F-8D03-12BE-5458-2803B95DD1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66BDFD-FC10-30C9-D42D-0DCFF2042993}"/>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5" name="Footer Placeholder 4">
            <a:extLst>
              <a:ext uri="{FF2B5EF4-FFF2-40B4-BE49-F238E27FC236}">
                <a16:creationId xmlns:a16="http://schemas.microsoft.com/office/drawing/2014/main" id="{CCC8453D-0663-1D4C-4974-A345072C3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62B65-0A3F-C4ED-93A4-757A01ED2609}"/>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2141519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9976558" cy="1109489"/>
          </a:xfrm>
        </p:spPr>
        <p:txBody>
          <a:bodyPr>
            <a:normAutofit/>
          </a:bodyPr>
          <a:lstStyle>
            <a:lvl1pPr marL="0" indent="0">
              <a:lnSpc>
                <a:spcPts val="3100"/>
              </a:lnSpc>
              <a:spcBef>
                <a:spcPts val="0"/>
              </a:spcBef>
              <a:buFontTx/>
              <a:buNone/>
              <a:defRPr sz="21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Content Placeholder 2">
            <a:extLst>
              <a:ext uri="{FF2B5EF4-FFF2-40B4-BE49-F238E27FC236}">
                <a16:creationId xmlns:a16="http://schemas.microsoft.com/office/drawing/2014/main" id="{376EDB06-94BE-576A-6EBD-3BD2F8A37F21}"/>
              </a:ext>
            </a:extLst>
          </p:cNvPr>
          <p:cNvSpPr>
            <a:spLocks noGrp="1"/>
          </p:cNvSpPr>
          <p:nvPr>
            <p:ph idx="13"/>
          </p:nvPr>
        </p:nvSpPr>
        <p:spPr>
          <a:xfrm>
            <a:off x="567264" y="4749453"/>
            <a:ext cx="3406425" cy="1470726"/>
          </a:xfrm>
        </p:spPr>
        <p:txBody>
          <a:bodyPr>
            <a:normAutofit/>
          </a:bodyPr>
          <a:lstStyle>
            <a:lvl1pPr marL="0" indent="0">
              <a:lnSpc>
                <a:spcPts val="2600"/>
              </a:lnSpc>
              <a:spcBef>
                <a:spcPts val="0"/>
              </a:spcBef>
              <a:buFontTx/>
              <a:buNone/>
              <a:defRPr sz="18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1" name="Text Placeholder 10">
            <a:extLst>
              <a:ext uri="{FF2B5EF4-FFF2-40B4-BE49-F238E27FC236}">
                <a16:creationId xmlns:a16="http://schemas.microsoft.com/office/drawing/2014/main" id="{9F86B795-E788-929E-7ADC-D57D321E5A60}"/>
              </a:ext>
            </a:extLst>
          </p:cNvPr>
          <p:cNvSpPr>
            <a:spLocks noGrp="1"/>
          </p:cNvSpPr>
          <p:nvPr>
            <p:ph type="body" sz="quarter" idx="15"/>
          </p:nvPr>
        </p:nvSpPr>
        <p:spPr>
          <a:xfrm>
            <a:off x="567262" y="4370482"/>
            <a:ext cx="3406427" cy="540185"/>
          </a:xfrm>
        </p:spPr>
        <p:txBody>
          <a:bodyPr>
            <a:noAutofit/>
          </a:bodyPr>
          <a:lstStyle>
            <a:lvl1pPr>
              <a:lnSpc>
                <a:spcPts val="2900"/>
              </a:lnSpc>
              <a:defRPr sz="2000" b="1">
                <a:solidFill>
                  <a:schemeClr val="accent1"/>
                </a:solidFill>
              </a:defRPr>
            </a:lvl1pPr>
          </a:lstStyle>
          <a:p>
            <a:pPr lvl="0"/>
            <a:r>
              <a:rPr lang="en-US"/>
              <a:t>Click to edit Master text</a:t>
            </a:r>
          </a:p>
        </p:txBody>
      </p:sp>
      <p:sp>
        <p:nvSpPr>
          <p:cNvPr id="9" name="Content Placeholder 2">
            <a:extLst>
              <a:ext uri="{FF2B5EF4-FFF2-40B4-BE49-F238E27FC236}">
                <a16:creationId xmlns:a16="http://schemas.microsoft.com/office/drawing/2014/main" id="{40AFE8EB-B297-44A7-DE69-42C65B8FAF64}"/>
              </a:ext>
            </a:extLst>
          </p:cNvPr>
          <p:cNvSpPr>
            <a:spLocks noGrp="1"/>
          </p:cNvSpPr>
          <p:nvPr>
            <p:ph idx="16"/>
          </p:nvPr>
        </p:nvSpPr>
        <p:spPr>
          <a:xfrm>
            <a:off x="4326464" y="4749453"/>
            <a:ext cx="3406425" cy="1470726"/>
          </a:xfrm>
        </p:spPr>
        <p:txBody>
          <a:bodyPr>
            <a:normAutofit/>
          </a:bodyPr>
          <a:lstStyle>
            <a:lvl1pPr marL="0" indent="0">
              <a:lnSpc>
                <a:spcPts val="2600"/>
              </a:lnSpc>
              <a:spcBef>
                <a:spcPts val="0"/>
              </a:spcBef>
              <a:buFontTx/>
              <a:buNone/>
              <a:defRPr sz="18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0" name="Text Placeholder 10">
            <a:extLst>
              <a:ext uri="{FF2B5EF4-FFF2-40B4-BE49-F238E27FC236}">
                <a16:creationId xmlns:a16="http://schemas.microsoft.com/office/drawing/2014/main" id="{E9807F3A-8637-4A74-675A-DB53DF4DC59B}"/>
              </a:ext>
            </a:extLst>
          </p:cNvPr>
          <p:cNvSpPr>
            <a:spLocks noGrp="1"/>
          </p:cNvSpPr>
          <p:nvPr>
            <p:ph type="body" sz="quarter" idx="17"/>
          </p:nvPr>
        </p:nvSpPr>
        <p:spPr>
          <a:xfrm>
            <a:off x="4326462" y="4370482"/>
            <a:ext cx="3406427" cy="540185"/>
          </a:xfrm>
        </p:spPr>
        <p:txBody>
          <a:bodyPr>
            <a:noAutofit/>
          </a:bodyPr>
          <a:lstStyle>
            <a:lvl1pPr>
              <a:lnSpc>
                <a:spcPts val="2900"/>
              </a:lnSpc>
              <a:defRPr sz="2000" b="1">
                <a:solidFill>
                  <a:schemeClr val="accent1"/>
                </a:solidFill>
              </a:defRPr>
            </a:lvl1pPr>
          </a:lstStyle>
          <a:p>
            <a:pPr lvl="0"/>
            <a:r>
              <a:rPr lang="en-US"/>
              <a:t>Click to edit Master text</a:t>
            </a:r>
          </a:p>
        </p:txBody>
      </p:sp>
      <p:sp>
        <p:nvSpPr>
          <p:cNvPr id="14" name="Content Placeholder 2">
            <a:extLst>
              <a:ext uri="{FF2B5EF4-FFF2-40B4-BE49-F238E27FC236}">
                <a16:creationId xmlns:a16="http://schemas.microsoft.com/office/drawing/2014/main" id="{B9288C00-70F4-F779-2E34-E21247C1DA42}"/>
              </a:ext>
            </a:extLst>
          </p:cNvPr>
          <p:cNvSpPr>
            <a:spLocks noGrp="1"/>
          </p:cNvSpPr>
          <p:nvPr>
            <p:ph idx="18"/>
          </p:nvPr>
        </p:nvSpPr>
        <p:spPr>
          <a:xfrm>
            <a:off x="8085664" y="4749453"/>
            <a:ext cx="3406425" cy="1470726"/>
          </a:xfrm>
        </p:spPr>
        <p:txBody>
          <a:bodyPr>
            <a:normAutofit/>
          </a:bodyPr>
          <a:lstStyle>
            <a:lvl1pPr marL="0" indent="0">
              <a:lnSpc>
                <a:spcPts val="2600"/>
              </a:lnSpc>
              <a:spcBef>
                <a:spcPts val="0"/>
              </a:spcBef>
              <a:buFontTx/>
              <a:buNone/>
              <a:defRPr sz="1800"/>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5" name="Text Placeholder 10">
            <a:extLst>
              <a:ext uri="{FF2B5EF4-FFF2-40B4-BE49-F238E27FC236}">
                <a16:creationId xmlns:a16="http://schemas.microsoft.com/office/drawing/2014/main" id="{A24D37FA-E500-CC52-4CE6-F337A6DC8F1F}"/>
              </a:ext>
            </a:extLst>
          </p:cNvPr>
          <p:cNvSpPr>
            <a:spLocks noGrp="1"/>
          </p:cNvSpPr>
          <p:nvPr>
            <p:ph type="body" sz="quarter" idx="19"/>
          </p:nvPr>
        </p:nvSpPr>
        <p:spPr>
          <a:xfrm>
            <a:off x="8085662" y="4370482"/>
            <a:ext cx="3406427" cy="540185"/>
          </a:xfrm>
        </p:spPr>
        <p:txBody>
          <a:bodyPr>
            <a:noAutofit/>
          </a:bodyPr>
          <a:lstStyle>
            <a:lvl1pPr>
              <a:lnSpc>
                <a:spcPts val="2900"/>
              </a:lnSpc>
              <a:defRPr sz="2000" b="1">
                <a:solidFill>
                  <a:schemeClr val="accent1"/>
                </a:solidFill>
              </a:defRPr>
            </a:lvl1pPr>
          </a:lstStyle>
          <a:p>
            <a:pPr lvl="0"/>
            <a:r>
              <a:rPr lang="en-US"/>
              <a:t>Click to edit Master text</a:t>
            </a:r>
          </a:p>
        </p:txBody>
      </p:sp>
      <p:sp>
        <p:nvSpPr>
          <p:cNvPr id="17" name="Picture Placeholder 16">
            <a:extLst>
              <a:ext uri="{FF2B5EF4-FFF2-40B4-BE49-F238E27FC236}">
                <a16:creationId xmlns:a16="http://schemas.microsoft.com/office/drawing/2014/main" id="{4F751511-885B-C47A-B052-2C43A1AADC5A}"/>
              </a:ext>
            </a:extLst>
          </p:cNvPr>
          <p:cNvSpPr>
            <a:spLocks noGrp="1"/>
          </p:cNvSpPr>
          <p:nvPr>
            <p:ph type="pic" sz="quarter" idx="20"/>
          </p:nvPr>
        </p:nvSpPr>
        <p:spPr>
          <a:xfrm>
            <a:off x="700264" y="2776362"/>
            <a:ext cx="2926080" cy="1463040"/>
          </a:xfrm>
        </p:spPr>
        <p:txBody>
          <a:bodyPr/>
          <a:lstStyle/>
          <a:p>
            <a:endParaRPr lang="en-US"/>
          </a:p>
        </p:txBody>
      </p:sp>
      <p:sp>
        <p:nvSpPr>
          <p:cNvPr id="19" name="Picture Placeholder 16">
            <a:extLst>
              <a:ext uri="{FF2B5EF4-FFF2-40B4-BE49-F238E27FC236}">
                <a16:creationId xmlns:a16="http://schemas.microsoft.com/office/drawing/2014/main" id="{C9C29F47-9998-5569-8EE0-7728212CA0DC}"/>
              </a:ext>
            </a:extLst>
          </p:cNvPr>
          <p:cNvSpPr>
            <a:spLocks noGrp="1"/>
          </p:cNvSpPr>
          <p:nvPr>
            <p:ph type="pic" sz="quarter" idx="21"/>
          </p:nvPr>
        </p:nvSpPr>
        <p:spPr>
          <a:xfrm>
            <a:off x="4448176" y="2776362"/>
            <a:ext cx="2926080" cy="1463040"/>
          </a:xfrm>
        </p:spPr>
        <p:txBody>
          <a:bodyPr/>
          <a:lstStyle/>
          <a:p>
            <a:endParaRPr lang="en-US"/>
          </a:p>
        </p:txBody>
      </p:sp>
      <p:sp>
        <p:nvSpPr>
          <p:cNvPr id="20" name="Picture Placeholder 16">
            <a:extLst>
              <a:ext uri="{FF2B5EF4-FFF2-40B4-BE49-F238E27FC236}">
                <a16:creationId xmlns:a16="http://schemas.microsoft.com/office/drawing/2014/main" id="{0D4218FA-8CA5-7FC4-26C0-48A93AE94857}"/>
              </a:ext>
            </a:extLst>
          </p:cNvPr>
          <p:cNvSpPr>
            <a:spLocks noGrp="1"/>
          </p:cNvSpPr>
          <p:nvPr>
            <p:ph type="pic" sz="quarter" idx="22"/>
          </p:nvPr>
        </p:nvSpPr>
        <p:spPr>
          <a:xfrm>
            <a:off x="8196087" y="2776362"/>
            <a:ext cx="2926080" cy="1463040"/>
          </a:xfrm>
        </p:spPr>
        <p:txBody>
          <a:bodyPr/>
          <a:lstStyle/>
          <a:p>
            <a:endParaRPr lang="en-US"/>
          </a:p>
        </p:txBody>
      </p:sp>
    </p:spTree>
    <p:extLst>
      <p:ext uri="{BB962C8B-B14F-4D97-AF65-F5344CB8AC3E}">
        <p14:creationId xmlns:p14="http://schemas.microsoft.com/office/powerpoint/2010/main" val="636875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ull Quote Slid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D02348E7-BFE4-ECB8-DEE4-865A6D6A1AA4}"/>
              </a:ext>
            </a:extLst>
          </p:cNvPr>
          <p:cNvSpPr>
            <a:spLocks noGrp="1" noChangeAspect="1"/>
          </p:cNvSpPr>
          <p:nvPr>
            <p:ph type="pic" sz="quarter" idx="10"/>
          </p:nvPr>
        </p:nvSpPr>
        <p:spPr>
          <a:xfrm>
            <a:off x="6513127" y="932127"/>
            <a:ext cx="4864608" cy="4873453"/>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F9C3F28E-DAB1-CF99-F3BB-B6B303524326}"/>
              </a:ext>
            </a:extLst>
          </p:cNvPr>
          <p:cNvSpPr>
            <a:spLocks noGrp="1"/>
          </p:cNvSpPr>
          <p:nvPr>
            <p:ph type="body" sz="quarter" idx="11"/>
          </p:nvPr>
        </p:nvSpPr>
        <p:spPr>
          <a:xfrm>
            <a:off x="903816" y="2245958"/>
            <a:ext cx="5124450" cy="3036887"/>
          </a:xfrm>
        </p:spPr>
        <p:txBody>
          <a:bodyPr>
            <a:normAutofit/>
          </a:bodyPr>
          <a:lstStyle>
            <a:lvl1pPr>
              <a:lnSpc>
                <a:spcPts val="3700"/>
              </a:lnSpc>
              <a:defRPr sz="2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777215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ll Quote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D02348E7-BFE4-ECB8-DEE4-865A6D6A1AA4}"/>
              </a:ext>
            </a:extLst>
          </p:cNvPr>
          <p:cNvSpPr>
            <a:spLocks noGrp="1" noChangeAspect="1"/>
          </p:cNvSpPr>
          <p:nvPr>
            <p:ph type="pic" sz="quarter" idx="10"/>
          </p:nvPr>
        </p:nvSpPr>
        <p:spPr>
          <a:xfrm>
            <a:off x="6513127" y="932127"/>
            <a:ext cx="4864608" cy="4873453"/>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F9C3F28E-DAB1-CF99-F3BB-B6B303524326}"/>
              </a:ext>
            </a:extLst>
          </p:cNvPr>
          <p:cNvSpPr>
            <a:spLocks noGrp="1"/>
          </p:cNvSpPr>
          <p:nvPr>
            <p:ph type="body" sz="quarter" idx="11"/>
          </p:nvPr>
        </p:nvSpPr>
        <p:spPr>
          <a:xfrm>
            <a:off x="903816" y="2245958"/>
            <a:ext cx="5124450" cy="3036887"/>
          </a:xfrm>
        </p:spPr>
        <p:txBody>
          <a:bodyPr>
            <a:normAutofit/>
          </a:bodyPr>
          <a:lstStyle>
            <a:lvl1pPr>
              <a:lnSpc>
                <a:spcPts val="3700"/>
              </a:lnSpc>
              <a:defRPr sz="2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3931130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Side Bar Content Sil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1" y="579616"/>
            <a:ext cx="4027314" cy="1384651"/>
          </a:xfrm>
        </p:spPr>
        <p:txBody>
          <a:bodyPr anchor="t"/>
          <a:lstStyle>
            <a:lvl1pPr>
              <a:lnSpc>
                <a:spcPts val="4500"/>
              </a:lnSpc>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88241" y="2005012"/>
            <a:ext cx="4027314" cy="4000677"/>
          </a:xfrm>
        </p:spPr>
        <p:txBody>
          <a:bodyPr>
            <a:normAutofit/>
          </a:bodyPr>
          <a:lstStyle>
            <a:lvl1pPr marL="0" indent="0">
              <a:lnSpc>
                <a:spcPts val="3000"/>
              </a:lnSpc>
              <a:spcBef>
                <a:spcPts val="0"/>
              </a:spcBef>
              <a:buFontTx/>
              <a:buNone/>
              <a:defRPr sz="2000">
                <a:solidFill>
                  <a:schemeClr val="bg1"/>
                </a:solidFill>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Picture Placeholder 6">
            <a:extLst>
              <a:ext uri="{FF2B5EF4-FFF2-40B4-BE49-F238E27FC236}">
                <a16:creationId xmlns:a16="http://schemas.microsoft.com/office/drawing/2014/main" id="{F422B919-561D-CBC5-77FF-1548AA136E4A}"/>
              </a:ext>
            </a:extLst>
          </p:cNvPr>
          <p:cNvSpPr>
            <a:spLocks noGrp="1" noChangeAspect="1"/>
          </p:cNvSpPr>
          <p:nvPr>
            <p:ph type="pic" sz="quarter" idx="10"/>
          </p:nvPr>
        </p:nvSpPr>
        <p:spPr>
          <a:xfrm>
            <a:off x="5276313" y="509888"/>
            <a:ext cx="3931920" cy="393906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9" name="Picture Placeholder 6">
            <a:extLst>
              <a:ext uri="{FF2B5EF4-FFF2-40B4-BE49-F238E27FC236}">
                <a16:creationId xmlns:a16="http://schemas.microsoft.com/office/drawing/2014/main" id="{EA1524FF-FF67-5C3E-7766-90856C64294A}"/>
              </a:ext>
            </a:extLst>
          </p:cNvPr>
          <p:cNvSpPr>
            <a:spLocks noGrp="1" noChangeAspect="1"/>
          </p:cNvSpPr>
          <p:nvPr>
            <p:ph type="pic" sz="quarter" idx="13"/>
          </p:nvPr>
        </p:nvSpPr>
        <p:spPr>
          <a:xfrm>
            <a:off x="7838439" y="4529277"/>
            <a:ext cx="1737360" cy="1740522"/>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10" name="Picture Placeholder 6">
            <a:extLst>
              <a:ext uri="{FF2B5EF4-FFF2-40B4-BE49-F238E27FC236}">
                <a16:creationId xmlns:a16="http://schemas.microsoft.com/office/drawing/2014/main" id="{50DE50CD-2D51-380B-CB28-F8BBAC73D198}"/>
              </a:ext>
            </a:extLst>
          </p:cNvPr>
          <p:cNvSpPr>
            <a:spLocks noGrp="1" noChangeAspect="1"/>
          </p:cNvSpPr>
          <p:nvPr>
            <p:ph type="pic" sz="quarter" idx="14"/>
          </p:nvPr>
        </p:nvSpPr>
        <p:spPr>
          <a:xfrm>
            <a:off x="9340315" y="2576663"/>
            <a:ext cx="2313432" cy="2317636"/>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3712095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ide Bar Content Sil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1" y="579616"/>
            <a:ext cx="4027314" cy="1384651"/>
          </a:xfrm>
        </p:spPr>
        <p:txBody>
          <a:bodyPr anchor="t"/>
          <a:lstStyle>
            <a:lvl1pPr>
              <a:lnSpc>
                <a:spcPts val="4500"/>
              </a:lnSpc>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88241" y="2005012"/>
            <a:ext cx="4027314" cy="4000677"/>
          </a:xfrm>
        </p:spPr>
        <p:txBody>
          <a:bodyPr>
            <a:normAutofit/>
          </a:bodyPr>
          <a:lstStyle>
            <a:lvl1pPr marL="0" indent="0">
              <a:lnSpc>
                <a:spcPts val="3000"/>
              </a:lnSpc>
              <a:spcBef>
                <a:spcPts val="0"/>
              </a:spcBef>
              <a:buFontTx/>
              <a:buNone/>
              <a:defRPr sz="2000">
                <a:solidFill>
                  <a:schemeClr val="bg1"/>
                </a:solidFill>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11" name="Picture Placeholder 6">
            <a:extLst>
              <a:ext uri="{FF2B5EF4-FFF2-40B4-BE49-F238E27FC236}">
                <a16:creationId xmlns:a16="http://schemas.microsoft.com/office/drawing/2014/main" id="{B0238F6F-4A56-C901-F6F2-29CA683C1DA4}"/>
              </a:ext>
            </a:extLst>
          </p:cNvPr>
          <p:cNvSpPr>
            <a:spLocks noGrp="1" noChangeAspect="1"/>
          </p:cNvSpPr>
          <p:nvPr>
            <p:ph type="pic" sz="quarter" idx="13"/>
          </p:nvPr>
        </p:nvSpPr>
        <p:spPr>
          <a:xfrm>
            <a:off x="5389846" y="4302463"/>
            <a:ext cx="1828800" cy="183212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12" name="Picture Placeholder 6">
            <a:extLst>
              <a:ext uri="{FF2B5EF4-FFF2-40B4-BE49-F238E27FC236}">
                <a16:creationId xmlns:a16="http://schemas.microsoft.com/office/drawing/2014/main" id="{4CE61439-6690-9DA3-060B-734CC7F5D14F}"/>
              </a:ext>
            </a:extLst>
          </p:cNvPr>
          <p:cNvSpPr>
            <a:spLocks noGrp="1" noChangeAspect="1"/>
          </p:cNvSpPr>
          <p:nvPr>
            <p:ph type="pic" sz="quarter" idx="14"/>
          </p:nvPr>
        </p:nvSpPr>
        <p:spPr>
          <a:xfrm>
            <a:off x="7628954" y="4302463"/>
            <a:ext cx="1828800" cy="183212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13" name="Picture Placeholder 6">
            <a:extLst>
              <a:ext uri="{FF2B5EF4-FFF2-40B4-BE49-F238E27FC236}">
                <a16:creationId xmlns:a16="http://schemas.microsoft.com/office/drawing/2014/main" id="{4B1B8328-63CC-11CC-67F2-2E3EA55E8554}"/>
              </a:ext>
            </a:extLst>
          </p:cNvPr>
          <p:cNvSpPr>
            <a:spLocks noGrp="1" noChangeAspect="1"/>
          </p:cNvSpPr>
          <p:nvPr>
            <p:ph type="pic" sz="quarter" idx="15"/>
          </p:nvPr>
        </p:nvSpPr>
        <p:spPr>
          <a:xfrm>
            <a:off x="9879784" y="4302463"/>
            <a:ext cx="1828800" cy="183212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15" name="Text Placeholder 14">
            <a:extLst>
              <a:ext uri="{FF2B5EF4-FFF2-40B4-BE49-F238E27FC236}">
                <a16:creationId xmlns:a16="http://schemas.microsoft.com/office/drawing/2014/main" id="{9168D711-4114-6288-C041-B03F2311C9D4}"/>
              </a:ext>
            </a:extLst>
          </p:cNvPr>
          <p:cNvSpPr>
            <a:spLocks noGrp="1"/>
          </p:cNvSpPr>
          <p:nvPr>
            <p:ph type="body" sz="quarter" idx="16"/>
          </p:nvPr>
        </p:nvSpPr>
        <p:spPr>
          <a:xfrm>
            <a:off x="5380285" y="1441815"/>
            <a:ext cx="4689838" cy="2532062"/>
          </a:xfrm>
        </p:spPr>
        <p:txBody>
          <a:bodyPr/>
          <a:lstStyle>
            <a:lvl3pPr marL="182880" indent="0">
              <a:buNone/>
              <a:defRPr/>
            </a:lvl3pPr>
            <a:lvl4pPr marL="365760" indent="0">
              <a:buNone/>
              <a:defRPr/>
            </a:lvl4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2903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Side Bar Content Sild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E632F8-93F2-439A-BCDB-CFADA396314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1" y="579616"/>
            <a:ext cx="4027314" cy="1384651"/>
          </a:xfrm>
        </p:spPr>
        <p:txBody>
          <a:bodyPr anchor="t"/>
          <a:lstStyle>
            <a:lvl1pPr>
              <a:lnSpc>
                <a:spcPts val="4500"/>
              </a:lnSpc>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88241" y="2005012"/>
            <a:ext cx="4027314" cy="4000677"/>
          </a:xfrm>
        </p:spPr>
        <p:txBody>
          <a:bodyPr>
            <a:normAutofit/>
          </a:bodyPr>
          <a:lstStyle>
            <a:lvl1pPr marL="0" indent="0">
              <a:lnSpc>
                <a:spcPts val="3000"/>
              </a:lnSpc>
              <a:spcBef>
                <a:spcPts val="0"/>
              </a:spcBef>
              <a:buFontTx/>
              <a:buNone/>
              <a:defRPr sz="2000">
                <a:solidFill>
                  <a:schemeClr val="bg1"/>
                </a:solidFill>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5" name="Picture Placeholder 4">
            <a:extLst>
              <a:ext uri="{FF2B5EF4-FFF2-40B4-BE49-F238E27FC236}">
                <a16:creationId xmlns:a16="http://schemas.microsoft.com/office/drawing/2014/main" id="{FD189768-151C-B4F9-B56E-13BFD9A630D3}"/>
              </a:ext>
            </a:extLst>
          </p:cNvPr>
          <p:cNvSpPr>
            <a:spLocks noGrp="1"/>
          </p:cNvSpPr>
          <p:nvPr>
            <p:ph type="pic" sz="quarter" idx="10"/>
          </p:nvPr>
        </p:nvSpPr>
        <p:spPr>
          <a:xfrm>
            <a:off x="4748784" y="0"/>
            <a:ext cx="7443216" cy="6720840"/>
          </a:xfrm>
        </p:spPr>
        <p:txBody>
          <a:bodyPr/>
          <a:lstStyle/>
          <a:p>
            <a:endParaRPr lang="en-US"/>
          </a:p>
        </p:txBody>
      </p:sp>
    </p:spTree>
    <p:extLst>
      <p:ext uri="{BB962C8B-B14F-4D97-AF65-F5344CB8AC3E}">
        <p14:creationId xmlns:p14="http://schemas.microsoft.com/office/powerpoint/2010/main" val="1922857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770466" y="669929"/>
            <a:ext cx="10515600" cy="797630"/>
          </a:xfrm>
        </p:spPr>
        <p:txBody>
          <a:bodyPr anchor="t">
            <a:normAutofit/>
          </a:bodyPr>
          <a:lstStyle>
            <a:lvl1pPr>
              <a:lnSpc>
                <a:spcPts val="5000"/>
              </a:lnSpc>
              <a:defRPr sz="4200">
                <a:solidFill>
                  <a:schemeClr val="bg1"/>
                </a:solidFill>
                <a:latin typeface="Verdana" panose="020B0604030504040204" pitchFamily="34" charset="0"/>
                <a:ea typeface="Verdana" panose="020B0604030504040204" pitchFamily="34" charset="0"/>
              </a:defRPr>
            </a:lvl1pPr>
          </a:lstStyle>
          <a:p>
            <a:r>
              <a:rPr lang="en-US"/>
              <a:t>Click to edit Master title style</a:t>
            </a:r>
          </a:p>
        </p:txBody>
      </p:sp>
      <p:sp>
        <p:nvSpPr>
          <p:cNvPr id="3" name="Content Placeholder 2"/>
          <p:cNvSpPr>
            <a:spLocks noGrp="1"/>
          </p:cNvSpPr>
          <p:nvPr>
            <p:ph idx="1" hasCustomPrompt="1"/>
          </p:nvPr>
        </p:nvSpPr>
        <p:spPr>
          <a:xfrm>
            <a:off x="905930" y="2131126"/>
            <a:ext cx="5528736" cy="562069"/>
          </a:xfrm>
        </p:spPr>
        <p:txBody>
          <a:bodyPr>
            <a:normAutofit/>
          </a:bodyPr>
          <a:lstStyle>
            <a:lvl1pPr marL="0" indent="0">
              <a:lnSpc>
                <a:spcPts val="3100"/>
              </a:lnSpc>
              <a:spcBef>
                <a:spcPts val="0"/>
              </a:spcBef>
              <a:buFontTx/>
              <a:buNone/>
              <a:defRPr sz="2600" b="1">
                <a:solidFill>
                  <a:schemeClr val="bg1"/>
                </a:solidFill>
                <a:latin typeface="Verdana" panose="020B0604030504040204" pitchFamily="34" charset="0"/>
                <a:ea typeface="Verdana" panose="020B0604030504040204" pitchFamily="34" charset="0"/>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Name</a:t>
            </a:r>
          </a:p>
        </p:txBody>
      </p:sp>
      <p:sp>
        <p:nvSpPr>
          <p:cNvPr id="12" name="Content Placeholder 2">
            <a:extLst>
              <a:ext uri="{FF2B5EF4-FFF2-40B4-BE49-F238E27FC236}">
                <a16:creationId xmlns:a16="http://schemas.microsoft.com/office/drawing/2014/main" id="{68271603-1253-4544-65EA-73C6AF1C50E1}"/>
              </a:ext>
            </a:extLst>
          </p:cNvPr>
          <p:cNvSpPr>
            <a:spLocks noGrp="1"/>
          </p:cNvSpPr>
          <p:nvPr>
            <p:ph idx="20" hasCustomPrompt="1"/>
          </p:nvPr>
        </p:nvSpPr>
        <p:spPr>
          <a:xfrm>
            <a:off x="905930" y="2616548"/>
            <a:ext cx="5528736" cy="562069"/>
          </a:xfrm>
        </p:spPr>
        <p:txBody>
          <a:bodyPr>
            <a:normAutofit/>
          </a:bodyPr>
          <a:lstStyle>
            <a:lvl1pPr marL="0" indent="0">
              <a:lnSpc>
                <a:spcPts val="3000"/>
              </a:lnSpc>
              <a:spcBef>
                <a:spcPts val="0"/>
              </a:spcBef>
              <a:buFontTx/>
              <a:buNone/>
              <a:defRPr sz="2400" b="0">
                <a:solidFill>
                  <a:schemeClr val="bg1"/>
                </a:solidFill>
                <a:latin typeface="Verdana" panose="020B0604030504040204" pitchFamily="34" charset="0"/>
                <a:ea typeface="Verdana" panose="020B0604030504040204" pitchFamily="34" charset="0"/>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Title</a:t>
            </a:r>
          </a:p>
        </p:txBody>
      </p:sp>
      <p:sp>
        <p:nvSpPr>
          <p:cNvPr id="13" name="Content Placeholder 2">
            <a:extLst>
              <a:ext uri="{FF2B5EF4-FFF2-40B4-BE49-F238E27FC236}">
                <a16:creationId xmlns:a16="http://schemas.microsoft.com/office/drawing/2014/main" id="{F6EDDAA2-DA1A-9990-C093-D9DA452DEB1C}"/>
              </a:ext>
            </a:extLst>
          </p:cNvPr>
          <p:cNvSpPr>
            <a:spLocks noGrp="1"/>
          </p:cNvSpPr>
          <p:nvPr>
            <p:ph idx="21" hasCustomPrompt="1"/>
          </p:nvPr>
        </p:nvSpPr>
        <p:spPr>
          <a:xfrm>
            <a:off x="905930" y="3034237"/>
            <a:ext cx="5528736" cy="562069"/>
          </a:xfrm>
        </p:spPr>
        <p:txBody>
          <a:bodyPr>
            <a:normAutofit/>
          </a:bodyPr>
          <a:lstStyle>
            <a:lvl1pPr marL="0" indent="0">
              <a:lnSpc>
                <a:spcPts val="3000"/>
              </a:lnSpc>
              <a:spcBef>
                <a:spcPts val="0"/>
              </a:spcBef>
              <a:buFontTx/>
              <a:buNone/>
              <a:defRPr sz="2400" b="1">
                <a:solidFill>
                  <a:schemeClr val="bg1"/>
                </a:solidFill>
                <a:latin typeface="Verdana" panose="020B0604030504040204" pitchFamily="34" charset="0"/>
                <a:ea typeface="Verdana" panose="020B0604030504040204" pitchFamily="34" charset="0"/>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email</a:t>
            </a:r>
          </a:p>
        </p:txBody>
      </p:sp>
      <p:sp>
        <p:nvSpPr>
          <p:cNvPr id="16" name="Content Placeholder 2">
            <a:extLst>
              <a:ext uri="{FF2B5EF4-FFF2-40B4-BE49-F238E27FC236}">
                <a16:creationId xmlns:a16="http://schemas.microsoft.com/office/drawing/2014/main" id="{3BA97312-39DF-C065-5620-972D15AE5AD8}"/>
              </a:ext>
            </a:extLst>
          </p:cNvPr>
          <p:cNvSpPr>
            <a:spLocks noGrp="1"/>
          </p:cNvSpPr>
          <p:nvPr>
            <p:ph idx="22" hasCustomPrompt="1"/>
          </p:nvPr>
        </p:nvSpPr>
        <p:spPr>
          <a:xfrm>
            <a:off x="905930" y="3451926"/>
            <a:ext cx="5528736" cy="562069"/>
          </a:xfrm>
        </p:spPr>
        <p:txBody>
          <a:bodyPr>
            <a:normAutofit/>
          </a:bodyPr>
          <a:lstStyle>
            <a:lvl1pPr marL="0" indent="0">
              <a:lnSpc>
                <a:spcPts val="3000"/>
              </a:lnSpc>
              <a:spcBef>
                <a:spcPts val="0"/>
              </a:spcBef>
              <a:buFontTx/>
              <a:buNone/>
              <a:defRPr sz="2400" b="1">
                <a:solidFill>
                  <a:schemeClr val="bg1"/>
                </a:solidFill>
                <a:latin typeface="Verdana" panose="020B0604030504040204" pitchFamily="34" charset="0"/>
                <a:ea typeface="Verdana" panose="020B0604030504040204" pitchFamily="34" charset="0"/>
              </a:defRPr>
            </a:lvl1pPr>
            <a:lvl2pPr marL="182880" indent="-182880">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phone</a:t>
            </a:r>
          </a:p>
        </p:txBody>
      </p:sp>
    </p:spTree>
    <p:extLst>
      <p:ext uri="{BB962C8B-B14F-4D97-AF65-F5344CB8AC3E}">
        <p14:creationId xmlns:p14="http://schemas.microsoft.com/office/powerpoint/2010/main" val="4063814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8746068" y="6356350"/>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71690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olorful background with black text&#10;&#10;Description automatically generated">
            <a:extLst>
              <a:ext uri="{FF2B5EF4-FFF2-40B4-BE49-F238E27FC236}">
                <a16:creationId xmlns:a16="http://schemas.microsoft.com/office/drawing/2014/main" id="{D7E487B0-08AA-A199-4244-28962FE254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844379" y="172994"/>
            <a:ext cx="9144000" cy="2076567"/>
          </a:xfrm>
        </p:spPr>
        <p:txBody>
          <a:bodyPr anchor="b">
            <a:normAutofit/>
          </a:bodyPr>
          <a:lstStyle>
            <a:lvl1pPr algn="l">
              <a:lnSpc>
                <a:spcPts val="5501"/>
              </a:lnSpc>
              <a:defRPr sz="4500">
                <a:solidFill>
                  <a:schemeClr val="bg1"/>
                </a:solidFill>
              </a:defRPr>
            </a:lvl1pPr>
          </a:lstStyle>
          <a:p>
            <a:r>
              <a:rPr lang="en-US"/>
              <a:t>Click to edit Master title style</a:t>
            </a:r>
          </a:p>
        </p:txBody>
      </p:sp>
      <p:sp>
        <p:nvSpPr>
          <p:cNvPr id="3" name="Subtitle 2"/>
          <p:cNvSpPr>
            <a:spLocks noGrp="1"/>
          </p:cNvSpPr>
          <p:nvPr>
            <p:ph type="subTitle" idx="1"/>
          </p:nvPr>
        </p:nvSpPr>
        <p:spPr>
          <a:xfrm>
            <a:off x="844378" y="3058339"/>
            <a:ext cx="8225481" cy="586905"/>
          </a:xfrm>
        </p:spPr>
        <p:txBody>
          <a:bodyPr>
            <a:normAutofit/>
          </a:bodyPr>
          <a:lstStyle>
            <a:lvl1pPr marL="0" indent="0" algn="l">
              <a:lnSpc>
                <a:spcPts val="2640"/>
              </a:lnSpc>
              <a:spcBef>
                <a:spcPts val="0"/>
              </a:spcBef>
              <a:buNone/>
              <a:defRPr sz="2201" b="1">
                <a:solidFill>
                  <a:schemeClr val="bg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1D6E5D59-92BC-38F2-E3BF-61290F738A6C}"/>
              </a:ext>
            </a:extLst>
          </p:cNvPr>
          <p:cNvSpPr>
            <a:spLocks noGrp="1"/>
          </p:cNvSpPr>
          <p:nvPr>
            <p:ph type="body" sz="quarter" idx="10" hasCustomPrompt="1"/>
          </p:nvPr>
        </p:nvSpPr>
        <p:spPr>
          <a:xfrm>
            <a:off x="844378" y="3929445"/>
            <a:ext cx="8366124" cy="678996"/>
          </a:xfrm>
        </p:spPr>
        <p:txBody>
          <a:bodyPr>
            <a:normAutofit/>
          </a:bodyPr>
          <a:lstStyle>
            <a:lvl1pPr marL="0" indent="0">
              <a:lnSpc>
                <a:spcPts val="2160"/>
              </a:lnSpc>
              <a:spcBef>
                <a:spcPts val="0"/>
              </a:spcBef>
              <a:buNone/>
              <a:defRPr sz="1801" b="1" spc="11" baseline="0">
                <a:solidFill>
                  <a:schemeClr val="bg1"/>
                </a:solidFill>
              </a:defRPr>
            </a:lvl1pPr>
            <a:lvl2pPr marL="457206" indent="0">
              <a:buNone/>
              <a:defRPr/>
            </a:lvl2pPr>
          </a:lstStyle>
          <a:p>
            <a:pPr lvl="0"/>
            <a:r>
              <a:rPr lang="en-US"/>
              <a:t>CLICK TO EDIT MASTER TEXT STYLES</a:t>
            </a:r>
          </a:p>
        </p:txBody>
      </p:sp>
    </p:spTree>
    <p:extLst>
      <p:ext uri="{BB962C8B-B14F-4D97-AF65-F5344CB8AC3E}">
        <p14:creationId xmlns:p14="http://schemas.microsoft.com/office/powerpoint/2010/main" val="549327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Divider Slide 1">
    <p:spTree>
      <p:nvGrpSpPr>
        <p:cNvPr id="1" name=""/>
        <p:cNvGrpSpPr/>
        <p:nvPr/>
      </p:nvGrpSpPr>
      <p:grpSpPr>
        <a:xfrm>
          <a:off x="0" y="0"/>
          <a:ext cx="0" cy="0"/>
          <a:chOff x="0" y="0"/>
          <a:chExt cx="0" cy="0"/>
        </a:xfrm>
      </p:grpSpPr>
      <p:pic>
        <p:nvPicPr>
          <p:cNvPr id="9" name="Picture 8" descr="A purple and white background&#10;&#10;Description automatically generated">
            <a:extLst>
              <a:ext uri="{FF2B5EF4-FFF2-40B4-BE49-F238E27FC236}">
                <a16:creationId xmlns:a16="http://schemas.microsoft.com/office/drawing/2014/main" id="{D53CCB6B-2E5E-CE40-D728-6F6075907F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15622" y="1223084"/>
            <a:ext cx="6589890" cy="2141009"/>
          </a:xfrm>
        </p:spPr>
        <p:txBody>
          <a:bodyPr anchor="t">
            <a:normAutofit/>
          </a:bodyPr>
          <a:lstStyle>
            <a:lvl1pPr>
              <a:lnSpc>
                <a:spcPts val="5401"/>
              </a:lnSpc>
              <a:defRPr sz="4500">
                <a:solidFill>
                  <a:schemeClr val="bg1"/>
                </a:solidFill>
              </a:defRPr>
            </a:lvl1pPr>
          </a:lstStyle>
          <a:p>
            <a:r>
              <a:rPr lang="en-US"/>
              <a:t>Click to edit Master title style</a:t>
            </a:r>
          </a:p>
        </p:txBody>
      </p:sp>
    </p:spTree>
    <p:extLst>
      <p:ext uri="{BB962C8B-B14F-4D97-AF65-F5344CB8AC3E}">
        <p14:creationId xmlns:p14="http://schemas.microsoft.com/office/powerpoint/2010/main" val="4082573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ACEFA-F582-1EEE-1A32-FC70042F0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1401D-84FB-062A-B1AD-97113B7218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B95B7A-B556-D449-3811-7798387298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862FF0-93A9-E273-5EF9-1DA0F504DDC5}"/>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6" name="Footer Placeholder 5">
            <a:extLst>
              <a:ext uri="{FF2B5EF4-FFF2-40B4-BE49-F238E27FC236}">
                <a16:creationId xmlns:a16="http://schemas.microsoft.com/office/drawing/2014/main" id="{1CFE4643-0A1F-5988-4C21-684644B360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2BCF0-02E2-E749-F577-C4EB686092B6}"/>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2296043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815622" y="1223084"/>
            <a:ext cx="6589890" cy="2141009"/>
          </a:xfrm>
        </p:spPr>
        <p:txBody>
          <a:bodyPr anchor="t">
            <a:normAutofit/>
          </a:bodyPr>
          <a:lstStyle>
            <a:lvl1pPr>
              <a:lnSpc>
                <a:spcPts val="5401"/>
              </a:lnSpc>
              <a:defRPr sz="4500">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D02348E7-BFE4-ECB8-DEE4-865A6D6A1AA4}"/>
              </a:ext>
            </a:extLst>
          </p:cNvPr>
          <p:cNvSpPr>
            <a:spLocks noGrp="1"/>
          </p:cNvSpPr>
          <p:nvPr>
            <p:ph type="pic" sz="quarter" idx="10"/>
          </p:nvPr>
        </p:nvSpPr>
        <p:spPr>
          <a:xfrm>
            <a:off x="6400237" y="864392"/>
            <a:ext cx="5029200" cy="5038344"/>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3248817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t="45079"/>
          <a:stretch>
            <a:fillRect/>
          </a:stretch>
        </p:blipFill>
        <p:spPr>
          <a:xfrm>
            <a:off x="0" y="3091542"/>
            <a:ext cx="12192000" cy="3766457"/>
          </a:xfrm>
          <a:prstGeom prst="rect">
            <a:avLst/>
          </a:prstGeom>
        </p:spPr>
      </p:pic>
      <p:sp>
        <p:nvSpPr>
          <p:cNvPr id="2" name="Title 1"/>
          <p:cNvSpPr>
            <a:spLocks noGrp="1"/>
          </p:cNvSpPr>
          <p:nvPr>
            <p:ph type="title"/>
          </p:nvPr>
        </p:nvSpPr>
        <p:spPr>
          <a:xfrm>
            <a:off x="522109"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75162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9"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1"/>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11" name="Chart Placeholder 10">
            <a:extLst>
              <a:ext uri="{FF2B5EF4-FFF2-40B4-BE49-F238E27FC236}">
                <a16:creationId xmlns:a16="http://schemas.microsoft.com/office/drawing/2014/main" id="{E8063267-3F7D-4E2F-961F-DCF9BCBFDE65}"/>
              </a:ext>
            </a:extLst>
          </p:cNvPr>
          <p:cNvSpPr>
            <a:spLocks noGrp="1" noChangeAspect="1"/>
          </p:cNvSpPr>
          <p:nvPr>
            <p:ph type="chart" sz="quarter" idx="13"/>
          </p:nvPr>
        </p:nvSpPr>
        <p:spPr>
          <a:xfrm>
            <a:off x="6841773" y="1623130"/>
            <a:ext cx="3831337" cy="3831336"/>
          </a:xfrm>
        </p:spPr>
        <p:txBody>
          <a:bodyPr/>
          <a:lstStyle/>
          <a:p>
            <a:endParaRPr lang="en-US"/>
          </a:p>
        </p:txBody>
      </p:sp>
    </p:spTree>
    <p:extLst>
      <p:ext uri="{BB962C8B-B14F-4D97-AF65-F5344CB8AC3E}">
        <p14:creationId xmlns:p14="http://schemas.microsoft.com/office/powerpoint/2010/main" val="3576162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9"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1"/>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Picture Placeholder 6">
            <a:extLst>
              <a:ext uri="{FF2B5EF4-FFF2-40B4-BE49-F238E27FC236}">
                <a16:creationId xmlns:a16="http://schemas.microsoft.com/office/drawing/2014/main" id="{B9F5CE1D-386B-07F9-3607-78F17054C22D}"/>
              </a:ext>
            </a:extLst>
          </p:cNvPr>
          <p:cNvSpPr>
            <a:spLocks noGrp="1" noChangeAspect="1"/>
          </p:cNvSpPr>
          <p:nvPr>
            <p:ph type="pic" sz="quarter" idx="10"/>
          </p:nvPr>
        </p:nvSpPr>
        <p:spPr>
          <a:xfrm>
            <a:off x="6998557" y="1553021"/>
            <a:ext cx="4563703" cy="4572000"/>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2728251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9"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1"/>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Picture Placeholder 6">
            <a:extLst>
              <a:ext uri="{FF2B5EF4-FFF2-40B4-BE49-F238E27FC236}">
                <a16:creationId xmlns:a16="http://schemas.microsoft.com/office/drawing/2014/main" id="{B9F5CE1D-386B-07F9-3607-78F17054C22D}"/>
              </a:ext>
            </a:extLst>
          </p:cNvPr>
          <p:cNvSpPr>
            <a:spLocks noGrp="1" noChangeAspect="1"/>
          </p:cNvSpPr>
          <p:nvPr>
            <p:ph type="pic" sz="quarter" idx="10"/>
          </p:nvPr>
        </p:nvSpPr>
        <p:spPr>
          <a:xfrm>
            <a:off x="6761486" y="1462711"/>
            <a:ext cx="3255264" cy="3261181"/>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9" name="Picture Placeholder 6">
            <a:extLst>
              <a:ext uri="{FF2B5EF4-FFF2-40B4-BE49-F238E27FC236}">
                <a16:creationId xmlns:a16="http://schemas.microsoft.com/office/drawing/2014/main" id="{6754457A-5581-FAF4-E1F7-B40A9FAEC735}"/>
              </a:ext>
            </a:extLst>
          </p:cNvPr>
          <p:cNvSpPr>
            <a:spLocks noGrp="1" noChangeAspect="1"/>
          </p:cNvSpPr>
          <p:nvPr>
            <p:ph type="pic" sz="quarter" idx="13"/>
          </p:nvPr>
        </p:nvSpPr>
        <p:spPr>
          <a:xfrm>
            <a:off x="9531778" y="4156741"/>
            <a:ext cx="1962389" cy="1965960"/>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3028556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9"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1"/>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16" name="Picture Placeholder 15">
            <a:extLst>
              <a:ext uri="{FF2B5EF4-FFF2-40B4-BE49-F238E27FC236}">
                <a16:creationId xmlns:a16="http://schemas.microsoft.com/office/drawing/2014/main" id="{94515ED4-A06C-8275-7138-BC198C12B593}"/>
              </a:ext>
            </a:extLst>
          </p:cNvPr>
          <p:cNvSpPr>
            <a:spLocks noGrp="1"/>
          </p:cNvSpPr>
          <p:nvPr>
            <p:ph type="pic" sz="quarter" idx="13"/>
          </p:nvPr>
        </p:nvSpPr>
        <p:spPr>
          <a:xfrm>
            <a:off x="6677641" y="1563244"/>
            <a:ext cx="4625625" cy="4625624"/>
          </a:xfrm>
          <a:custGeom>
            <a:avLst/>
            <a:gdLst>
              <a:gd name="connsiteX0" fmla="*/ 2312812 w 4625624"/>
              <a:gd name="connsiteY0" fmla="*/ 0 h 4625624"/>
              <a:gd name="connsiteX1" fmla="*/ 4625624 w 4625624"/>
              <a:gd name="connsiteY1" fmla="*/ 2312812 h 4625624"/>
              <a:gd name="connsiteX2" fmla="*/ 2312812 w 4625624"/>
              <a:gd name="connsiteY2" fmla="*/ 4625624 h 4625624"/>
              <a:gd name="connsiteX3" fmla="*/ 0 w 4625624"/>
              <a:gd name="connsiteY3" fmla="*/ 2312812 h 4625624"/>
              <a:gd name="connsiteX4" fmla="*/ 2312812 w 4625624"/>
              <a:gd name="connsiteY4" fmla="*/ 0 h 462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5624" h="4625624">
                <a:moveTo>
                  <a:pt x="2312812" y="0"/>
                </a:moveTo>
                <a:cubicBezTo>
                  <a:pt x="3590143" y="0"/>
                  <a:pt x="4625624" y="1035481"/>
                  <a:pt x="4625624" y="2312812"/>
                </a:cubicBezTo>
                <a:cubicBezTo>
                  <a:pt x="4625624" y="3590143"/>
                  <a:pt x="3590143" y="4625624"/>
                  <a:pt x="2312812" y="4625624"/>
                </a:cubicBezTo>
                <a:cubicBezTo>
                  <a:pt x="1035481" y="4625624"/>
                  <a:pt x="0" y="3590143"/>
                  <a:pt x="0" y="2312812"/>
                </a:cubicBezTo>
                <a:cubicBezTo>
                  <a:pt x="0" y="1035481"/>
                  <a:pt x="1035481" y="0"/>
                  <a:pt x="231281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135940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9"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8746068" y="6356351"/>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9" name="Picture Placeholder 8">
            <a:extLst>
              <a:ext uri="{FF2B5EF4-FFF2-40B4-BE49-F238E27FC236}">
                <a16:creationId xmlns:a16="http://schemas.microsoft.com/office/drawing/2014/main" id="{FF261C19-D0DA-0D97-EE4B-758786184401}"/>
              </a:ext>
            </a:extLst>
          </p:cNvPr>
          <p:cNvSpPr>
            <a:spLocks noGrp="1"/>
          </p:cNvSpPr>
          <p:nvPr>
            <p:ph type="pic" sz="quarter" idx="13"/>
          </p:nvPr>
        </p:nvSpPr>
        <p:spPr>
          <a:xfrm>
            <a:off x="6988175" y="1693864"/>
            <a:ext cx="4402139" cy="3836987"/>
          </a:xfrm>
        </p:spPr>
        <p:txBody>
          <a:bodyPr/>
          <a:lstStyle/>
          <a:p>
            <a:endParaRPr lang="en-US"/>
          </a:p>
        </p:txBody>
      </p:sp>
    </p:spTree>
    <p:extLst>
      <p:ext uri="{BB962C8B-B14F-4D97-AF65-F5344CB8AC3E}">
        <p14:creationId xmlns:p14="http://schemas.microsoft.com/office/powerpoint/2010/main" val="3554740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8" y="444149"/>
            <a:ext cx="5675492" cy="797630"/>
          </a:xfrm>
        </p:spPr>
        <p:txBody>
          <a:bodyPr anchor="t"/>
          <a:lstStyle/>
          <a:p>
            <a:r>
              <a:rPr lang="en-US"/>
              <a:t>Click to edit Master title</a:t>
            </a:r>
          </a:p>
        </p:txBody>
      </p:sp>
      <p:sp>
        <p:nvSpPr>
          <p:cNvPr id="3" name="Content Placeholder 2"/>
          <p:cNvSpPr>
            <a:spLocks noGrp="1"/>
          </p:cNvSpPr>
          <p:nvPr>
            <p:ph idx="1"/>
          </p:nvPr>
        </p:nvSpPr>
        <p:spPr>
          <a:xfrm>
            <a:off x="567264" y="1577267"/>
            <a:ext cx="5630336" cy="4351338"/>
          </a:xfrm>
        </p:spPr>
        <p:txBody>
          <a:bodyPr>
            <a:normAutofit/>
          </a:bodyPr>
          <a:lstStyle>
            <a:lvl1pPr marL="0" indent="0">
              <a:lnSpc>
                <a:spcPts val="31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a:p>
            <a:pPr lvl="1"/>
            <a:r>
              <a:rPr lang="en-US"/>
              <a:t>Second level</a:t>
            </a:r>
          </a:p>
        </p:txBody>
      </p:sp>
      <p:sp>
        <p:nvSpPr>
          <p:cNvPr id="10" name="Picture Placeholder 9">
            <a:extLst>
              <a:ext uri="{FF2B5EF4-FFF2-40B4-BE49-F238E27FC236}">
                <a16:creationId xmlns:a16="http://schemas.microsoft.com/office/drawing/2014/main" id="{7FD2646C-E5FE-28E4-82A2-A5431D3D049C}"/>
              </a:ext>
            </a:extLst>
          </p:cNvPr>
          <p:cNvSpPr>
            <a:spLocks noGrp="1"/>
          </p:cNvSpPr>
          <p:nvPr>
            <p:ph type="pic" sz="quarter" idx="10"/>
          </p:nvPr>
        </p:nvSpPr>
        <p:spPr>
          <a:xfrm>
            <a:off x="6303264" y="0"/>
            <a:ext cx="5888736" cy="6720840"/>
          </a:xfrm>
        </p:spPr>
        <p:txBody>
          <a:bodyPr/>
          <a:lstStyle/>
          <a:p>
            <a:endParaRPr lang="en-US"/>
          </a:p>
        </p:txBody>
      </p:sp>
    </p:spTree>
    <p:extLst>
      <p:ext uri="{BB962C8B-B14F-4D97-AF65-F5344CB8AC3E}">
        <p14:creationId xmlns:p14="http://schemas.microsoft.com/office/powerpoint/2010/main" val="2668271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9"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8"/>
            <a:ext cx="9976558" cy="1211089"/>
          </a:xfrm>
        </p:spPr>
        <p:txBody>
          <a:bodyPr>
            <a:normAutofit/>
          </a:bodyPr>
          <a:lstStyle>
            <a:lvl1pPr marL="0" indent="0">
              <a:lnSpc>
                <a:spcPts val="31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1"/>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Content Placeholder 2">
            <a:extLst>
              <a:ext uri="{FF2B5EF4-FFF2-40B4-BE49-F238E27FC236}">
                <a16:creationId xmlns:a16="http://schemas.microsoft.com/office/drawing/2014/main" id="{376EDB06-94BE-576A-6EBD-3BD2F8A37F21}"/>
              </a:ext>
            </a:extLst>
          </p:cNvPr>
          <p:cNvSpPr>
            <a:spLocks noGrp="1"/>
          </p:cNvSpPr>
          <p:nvPr>
            <p:ph idx="13"/>
          </p:nvPr>
        </p:nvSpPr>
        <p:spPr>
          <a:xfrm>
            <a:off x="567264" y="3135132"/>
            <a:ext cx="4975580" cy="2520601"/>
          </a:xfrm>
        </p:spPr>
        <p:txBody>
          <a:bodyPr>
            <a:normAutofit/>
          </a:bodyPr>
          <a:lstStyle>
            <a:lvl1pPr marL="0" indent="0">
              <a:lnSpc>
                <a:spcPts val="29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1" name="Text Placeholder 10">
            <a:extLst>
              <a:ext uri="{FF2B5EF4-FFF2-40B4-BE49-F238E27FC236}">
                <a16:creationId xmlns:a16="http://schemas.microsoft.com/office/drawing/2014/main" id="{9F86B795-E788-929E-7ADC-D57D321E5A60}"/>
              </a:ext>
            </a:extLst>
          </p:cNvPr>
          <p:cNvSpPr>
            <a:spLocks noGrp="1"/>
          </p:cNvSpPr>
          <p:nvPr>
            <p:ph type="body" sz="quarter" idx="15"/>
          </p:nvPr>
        </p:nvSpPr>
        <p:spPr>
          <a:xfrm>
            <a:off x="567263" y="2699717"/>
            <a:ext cx="4975582" cy="653082"/>
          </a:xfrm>
        </p:spPr>
        <p:txBody>
          <a:bodyPr>
            <a:noAutofit/>
          </a:bodyPr>
          <a:lstStyle>
            <a:lvl1pPr>
              <a:defRPr sz="2300" b="1">
                <a:solidFill>
                  <a:schemeClr val="accent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1BE3FDB2-A561-C16A-D1D9-5D0C1583E2F5}"/>
              </a:ext>
            </a:extLst>
          </p:cNvPr>
          <p:cNvSpPr>
            <a:spLocks noGrp="1"/>
          </p:cNvSpPr>
          <p:nvPr>
            <p:ph idx="16"/>
          </p:nvPr>
        </p:nvSpPr>
        <p:spPr>
          <a:xfrm>
            <a:off x="6347175" y="3135132"/>
            <a:ext cx="4975580" cy="2520601"/>
          </a:xfrm>
        </p:spPr>
        <p:txBody>
          <a:bodyPr>
            <a:normAutofit/>
          </a:bodyPr>
          <a:lstStyle>
            <a:lvl1pPr marL="0" indent="0">
              <a:lnSpc>
                <a:spcPts val="29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3" name="Text Placeholder 10">
            <a:extLst>
              <a:ext uri="{FF2B5EF4-FFF2-40B4-BE49-F238E27FC236}">
                <a16:creationId xmlns:a16="http://schemas.microsoft.com/office/drawing/2014/main" id="{B0BD3649-D8BE-A554-7F33-58A839359870}"/>
              </a:ext>
            </a:extLst>
          </p:cNvPr>
          <p:cNvSpPr>
            <a:spLocks noGrp="1"/>
          </p:cNvSpPr>
          <p:nvPr>
            <p:ph type="body" sz="quarter" idx="17"/>
          </p:nvPr>
        </p:nvSpPr>
        <p:spPr>
          <a:xfrm>
            <a:off x="6347174" y="2699717"/>
            <a:ext cx="4975582" cy="653082"/>
          </a:xfrm>
        </p:spPr>
        <p:txBody>
          <a:bodyPr>
            <a:noAutofit/>
          </a:bodyPr>
          <a:lstStyle>
            <a:lvl1pPr>
              <a:defRPr sz="23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994228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522109" y="444149"/>
            <a:ext cx="10515600" cy="797630"/>
          </a:xfrm>
        </p:spPr>
        <p:txBody>
          <a:bodyPr anchor="t"/>
          <a:lstStyle/>
          <a:p>
            <a:r>
              <a:rPr lang="en-US"/>
              <a:t>Click to edit Master title style</a:t>
            </a:r>
          </a:p>
        </p:txBody>
      </p:sp>
      <p:sp>
        <p:nvSpPr>
          <p:cNvPr id="3" name="Content Placeholder 2"/>
          <p:cNvSpPr>
            <a:spLocks noGrp="1"/>
          </p:cNvSpPr>
          <p:nvPr>
            <p:ph idx="1"/>
          </p:nvPr>
        </p:nvSpPr>
        <p:spPr>
          <a:xfrm>
            <a:off x="567264" y="1577268"/>
            <a:ext cx="9976558" cy="1109489"/>
          </a:xfrm>
        </p:spPr>
        <p:txBody>
          <a:bodyPr>
            <a:normAutofit/>
          </a:bodyPr>
          <a:lstStyle>
            <a:lvl1pPr marL="0" indent="0">
              <a:lnSpc>
                <a:spcPts val="3100"/>
              </a:lnSpc>
              <a:spcBef>
                <a:spcPts val="0"/>
              </a:spcBef>
              <a:buFontTx/>
              <a:buNone/>
              <a:defRPr sz="2100"/>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1"/>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Content Placeholder 2">
            <a:extLst>
              <a:ext uri="{FF2B5EF4-FFF2-40B4-BE49-F238E27FC236}">
                <a16:creationId xmlns:a16="http://schemas.microsoft.com/office/drawing/2014/main" id="{376EDB06-94BE-576A-6EBD-3BD2F8A37F21}"/>
              </a:ext>
            </a:extLst>
          </p:cNvPr>
          <p:cNvSpPr>
            <a:spLocks noGrp="1"/>
          </p:cNvSpPr>
          <p:nvPr>
            <p:ph idx="13"/>
          </p:nvPr>
        </p:nvSpPr>
        <p:spPr>
          <a:xfrm>
            <a:off x="567264" y="4749453"/>
            <a:ext cx="3406425" cy="1470726"/>
          </a:xfrm>
        </p:spPr>
        <p:txBody>
          <a:bodyPr>
            <a:normAutofit/>
          </a:bodyPr>
          <a:lstStyle>
            <a:lvl1pPr marL="0" indent="0">
              <a:lnSpc>
                <a:spcPts val="2601"/>
              </a:lnSpc>
              <a:spcBef>
                <a:spcPts val="0"/>
              </a:spcBef>
              <a:buFontTx/>
              <a:buNone/>
              <a:defRPr sz="1801"/>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1" name="Text Placeholder 10">
            <a:extLst>
              <a:ext uri="{FF2B5EF4-FFF2-40B4-BE49-F238E27FC236}">
                <a16:creationId xmlns:a16="http://schemas.microsoft.com/office/drawing/2014/main" id="{9F86B795-E788-929E-7ADC-D57D321E5A60}"/>
              </a:ext>
            </a:extLst>
          </p:cNvPr>
          <p:cNvSpPr>
            <a:spLocks noGrp="1"/>
          </p:cNvSpPr>
          <p:nvPr>
            <p:ph type="body" sz="quarter" idx="15"/>
          </p:nvPr>
        </p:nvSpPr>
        <p:spPr>
          <a:xfrm>
            <a:off x="567263" y="4370483"/>
            <a:ext cx="3406427" cy="540185"/>
          </a:xfrm>
        </p:spPr>
        <p:txBody>
          <a:bodyPr>
            <a:noAutofit/>
          </a:bodyPr>
          <a:lstStyle>
            <a:lvl1pPr>
              <a:lnSpc>
                <a:spcPts val="2900"/>
              </a:lnSpc>
              <a:defRPr sz="2000" b="1">
                <a:solidFill>
                  <a:schemeClr val="accent1"/>
                </a:solidFill>
              </a:defRPr>
            </a:lvl1pPr>
          </a:lstStyle>
          <a:p>
            <a:pPr lvl="0"/>
            <a:r>
              <a:rPr lang="en-US"/>
              <a:t>Click to edit Master text</a:t>
            </a:r>
          </a:p>
        </p:txBody>
      </p:sp>
      <p:sp>
        <p:nvSpPr>
          <p:cNvPr id="9" name="Content Placeholder 2">
            <a:extLst>
              <a:ext uri="{FF2B5EF4-FFF2-40B4-BE49-F238E27FC236}">
                <a16:creationId xmlns:a16="http://schemas.microsoft.com/office/drawing/2014/main" id="{40AFE8EB-B297-44A7-DE69-42C65B8FAF64}"/>
              </a:ext>
            </a:extLst>
          </p:cNvPr>
          <p:cNvSpPr>
            <a:spLocks noGrp="1"/>
          </p:cNvSpPr>
          <p:nvPr>
            <p:ph idx="16"/>
          </p:nvPr>
        </p:nvSpPr>
        <p:spPr>
          <a:xfrm>
            <a:off x="4326464" y="4749453"/>
            <a:ext cx="3406425" cy="1470726"/>
          </a:xfrm>
        </p:spPr>
        <p:txBody>
          <a:bodyPr>
            <a:normAutofit/>
          </a:bodyPr>
          <a:lstStyle>
            <a:lvl1pPr marL="0" indent="0">
              <a:lnSpc>
                <a:spcPts val="2601"/>
              </a:lnSpc>
              <a:spcBef>
                <a:spcPts val="0"/>
              </a:spcBef>
              <a:buFontTx/>
              <a:buNone/>
              <a:defRPr sz="1801"/>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0" name="Text Placeholder 10">
            <a:extLst>
              <a:ext uri="{FF2B5EF4-FFF2-40B4-BE49-F238E27FC236}">
                <a16:creationId xmlns:a16="http://schemas.microsoft.com/office/drawing/2014/main" id="{E9807F3A-8637-4A74-675A-DB53DF4DC59B}"/>
              </a:ext>
            </a:extLst>
          </p:cNvPr>
          <p:cNvSpPr>
            <a:spLocks noGrp="1"/>
          </p:cNvSpPr>
          <p:nvPr>
            <p:ph type="body" sz="quarter" idx="17"/>
          </p:nvPr>
        </p:nvSpPr>
        <p:spPr>
          <a:xfrm>
            <a:off x="4326463" y="4370483"/>
            <a:ext cx="3406427" cy="540185"/>
          </a:xfrm>
        </p:spPr>
        <p:txBody>
          <a:bodyPr>
            <a:noAutofit/>
          </a:bodyPr>
          <a:lstStyle>
            <a:lvl1pPr>
              <a:lnSpc>
                <a:spcPts val="2900"/>
              </a:lnSpc>
              <a:defRPr sz="2000" b="1">
                <a:solidFill>
                  <a:schemeClr val="accent1"/>
                </a:solidFill>
              </a:defRPr>
            </a:lvl1pPr>
          </a:lstStyle>
          <a:p>
            <a:pPr lvl="0"/>
            <a:r>
              <a:rPr lang="en-US"/>
              <a:t>Click to edit Master text</a:t>
            </a:r>
          </a:p>
        </p:txBody>
      </p:sp>
      <p:sp>
        <p:nvSpPr>
          <p:cNvPr id="14" name="Content Placeholder 2">
            <a:extLst>
              <a:ext uri="{FF2B5EF4-FFF2-40B4-BE49-F238E27FC236}">
                <a16:creationId xmlns:a16="http://schemas.microsoft.com/office/drawing/2014/main" id="{B9288C00-70F4-F779-2E34-E21247C1DA42}"/>
              </a:ext>
            </a:extLst>
          </p:cNvPr>
          <p:cNvSpPr>
            <a:spLocks noGrp="1"/>
          </p:cNvSpPr>
          <p:nvPr>
            <p:ph idx="18"/>
          </p:nvPr>
        </p:nvSpPr>
        <p:spPr>
          <a:xfrm>
            <a:off x="8085664" y="4749453"/>
            <a:ext cx="3406425" cy="1470726"/>
          </a:xfrm>
        </p:spPr>
        <p:txBody>
          <a:bodyPr>
            <a:normAutofit/>
          </a:bodyPr>
          <a:lstStyle>
            <a:lvl1pPr marL="0" indent="0">
              <a:lnSpc>
                <a:spcPts val="2601"/>
              </a:lnSpc>
              <a:spcBef>
                <a:spcPts val="0"/>
              </a:spcBef>
              <a:buFontTx/>
              <a:buNone/>
              <a:defRPr sz="1801"/>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15" name="Text Placeholder 10">
            <a:extLst>
              <a:ext uri="{FF2B5EF4-FFF2-40B4-BE49-F238E27FC236}">
                <a16:creationId xmlns:a16="http://schemas.microsoft.com/office/drawing/2014/main" id="{A24D37FA-E500-CC52-4CE6-F337A6DC8F1F}"/>
              </a:ext>
            </a:extLst>
          </p:cNvPr>
          <p:cNvSpPr>
            <a:spLocks noGrp="1"/>
          </p:cNvSpPr>
          <p:nvPr>
            <p:ph type="body" sz="quarter" idx="19"/>
          </p:nvPr>
        </p:nvSpPr>
        <p:spPr>
          <a:xfrm>
            <a:off x="8085663" y="4370483"/>
            <a:ext cx="3406427" cy="540185"/>
          </a:xfrm>
        </p:spPr>
        <p:txBody>
          <a:bodyPr>
            <a:noAutofit/>
          </a:bodyPr>
          <a:lstStyle>
            <a:lvl1pPr>
              <a:lnSpc>
                <a:spcPts val="2900"/>
              </a:lnSpc>
              <a:defRPr sz="2000" b="1">
                <a:solidFill>
                  <a:schemeClr val="accent1"/>
                </a:solidFill>
              </a:defRPr>
            </a:lvl1pPr>
          </a:lstStyle>
          <a:p>
            <a:pPr lvl="0"/>
            <a:r>
              <a:rPr lang="en-US"/>
              <a:t>Click to edit Master text</a:t>
            </a:r>
          </a:p>
        </p:txBody>
      </p:sp>
      <p:sp>
        <p:nvSpPr>
          <p:cNvPr id="17" name="Picture Placeholder 16">
            <a:extLst>
              <a:ext uri="{FF2B5EF4-FFF2-40B4-BE49-F238E27FC236}">
                <a16:creationId xmlns:a16="http://schemas.microsoft.com/office/drawing/2014/main" id="{4F751511-885B-C47A-B052-2C43A1AADC5A}"/>
              </a:ext>
            </a:extLst>
          </p:cNvPr>
          <p:cNvSpPr>
            <a:spLocks noGrp="1"/>
          </p:cNvSpPr>
          <p:nvPr>
            <p:ph type="pic" sz="quarter" idx="20"/>
          </p:nvPr>
        </p:nvSpPr>
        <p:spPr>
          <a:xfrm>
            <a:off x="700265" y="2776362"/>
            <a:ext cx="2926080" cy="1463040"/>
          </a:xfrm>
        </p:spPr>
        <p:txBody>
          <a:bodyPr/>
          <a:lstStyle/>
          <a:p>
            <a:endParaRPr lang="en-US"/>
          </a:p>
        </p:txBody>
      </p:sp>
      <p:sp>
        <p:nvSpPr>
          <p:cNvPr id="19" name="Picture Placeholder 16">
            <a:extLst>
              <a:ext uri="{FF2B5EF4-FFF2-40B4-BE49-F238E27FC236}">
                <a16:creationId xmlns:a16="http://schemas.microsoft.com/office/drawing/2014/main" id="{C9C29F47-9998-5569-8EE0-7728212CA0DC}"/>
              </a:ext>
            </a:extLst>
          </p:cNvPr>
          <p:cNvSpPr>
            <a:spLocks noGrp="1"/>
          </p:cNvSpPr>
          <p:nvPr>
            <p:ph type="pic" sz="quarter" idx="21"/>
          </p:nvPr>
        </p:nvSpPr>
        <p:spPr>
          <a:xfrm>
            <a:off x="4448176" y="2776362"/>
            <a:ext cx="2926080" cy="1463040"/>
          </a:xfrm>
        </p:spPr>
        <p:txBody>
          <a:bodyPr/>
          <a:lstStyle/>
          <a:p>
            <a:endParaRPr lang="en-US"/>
          </a:p>
        </p:txBody>
      </p:sp>
      <p:sp>
        <p:nvSpPr>
          <p:cNvPr id="20" name="Picture Placeholder 16">
            <a:extLst>
              <a:ext uri="{FF2B5EF4-FFF2-40B4-BE49-F238E27FC236}">
                <a16:creationId xmlns:a16="http://schemas.microsoft.com/office/drawing/2014/main" id="{0D4218FA-8CA5-7FC4-26C0-48A93AE94857}"/>
              </a:ext>
            </a:extLst>
          </p:cNvPr>
          <p:cNvSpPr>
            <a:spLocks noGrp="1"/>
          </p:cNvSpPr>
          <p:nvPr>
            <p:ph type="pic" sz="quarter" idx="22"/>
          </p:nvPr>
        </p:nvSpPr>
        <p:spPr>
          <a:xfrm>
            <a:off x="8196087" y="2776362"/>
            <a:ext cx="2926080" cy="1463040"/>
          </a:xfrm>
        </p:spPr>
        <p:txBody>
          <a:bodyPr/>
          <a:lstStyle/>
          <a:p>
            <a:endParaRPr lang="en-US"/>
          </a:p>
        </p:txBody>
      </p:sp>
    </p:spTree>
    <p:extLst>
      <p:ext uri="{BB962C8B-B14F-4D97-AF65-F5344CB8AC3E}">
        <p14:creationId xmlns:p14="http://schemas.microsoft.com/office/powerpoint/2010/main" val="1952810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F254-1663-6648-6AD7-2574349DBD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4895E4-43D7-85BD-2906-D9B4F897D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4CAAC1-B8DC-9FE3-6AFC-B764FDAB82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769B6-FB7A-A2D4-F707-B5C71019F0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E2887-0C83-CE0C-9644-469DA55AA8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AF601C-F03C-60DF-1D22-613475821D69}"/>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8" name="Footer Placeholder 7">
            <a:extLst>
              <a:ext uri="{FF2B5EF4-FFF2-40B4-BE49-F238E27FC236}">
                <a16:creationId xmlns:a16="http://schemas.microsoft.com/office/drawing/2014/main" id="{D7A9D11E-D5FF-FACC-B87A-2DDA130B7A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F0083A-95D5-7E38-5459-60766F5077F6}"/>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38658388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ull Quote Slid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D02348E7-BFE4-ECB8-DEE4-865A6D6A1AA4}"/>
              </a:ext>
            </a:extLst>
          </p:cNvPr>
          <p:cNvSpPr>
            <a:spLocks noGrp="1" noChangeAspect="1"/>
          </p:cNvSpPr>
          <p:nvPr>
            <p:ph type="pic" sz="quarter" idx="10"/>
          </p:nvPr>
        </p:nvSpPr>
        <p:spPr>
          <a:xfrm>
            <a:off x="6513127" y="932128"/>
            <a:ext cx="4864608" cy="4873453"/>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F9C3F28E-DAB1-CF99-F3BB-B6B303524326}"/>
              </a:ext>
            </a:extLst>
          </p:cNvPr>
          <p:cNvSpPr>
            <a:spLocks noGrp="1"/>
          </p:cNvSpPr>
          <p:nvPr>
            <p:ph type="body" sz="quarter" idx="11"/>
          </p:nvPr>
        </p:nvSpPr>
        <p:spPr>
          <a:xfrm>
            <a:off x="903818" y="2245958"/>
            <a:ext cx="5124450" cy="3036887"/>
          </a:xfrm>
        </p:spPr>
        <p:txBody>
          <a:bodyPr>
            <a:normAutofit/>
          </a:bodyPr>
          <a:lstStyle>
            <a:lvl1pPr>
              <a:lnSpc>
                <a:spcPts val="3700"/>
              </a:lnSpc>
              <a:defRPr sz="2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41619794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ull Quote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3CCB6B-2E5E-CE40-D728-6F6075907F0C}"/>
              </a:ext>
            </a:extLst>
          </p:cNvPr>
          <p:cNvPicPr>
            <a:picLocks noChangeAspect="1"/>
          </p:cNvPicPr>
          <p:nvPr userDrawn="1"/>
        </p:nvPicPr>
        <p:blipFill>
          <a:blip r:embed="rId2"/>
          <a:src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D02348E7-BFE4-ECB8-DEE4-865A6D6A1AA4}"/>
              </a:ext>
            </a:extLst>
          </p:cNvPr>
          <p:cNvSpPr>
            <a:spLocks noGrp="1" noChangeAspect="1"/>
          </p:cNvSpPr>
          <p:nvPr>
            <p:ph type="pic" sz="quarter" idx="10"/>
          </p:nvPr>
        </p:nvSpPr>
        <p:spPr>
          <a:xfrm>
            <a:off x="6513127" y="932128"/>
            <a:ext cx="4864608" cy="4873453"/>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F9C3F28E-DAB1-CF99-F3BB-B6B303524326}"/>
              </a:ext>
            </a:extLst>
          </p:cNvPr>
          <p:cNvSpPr>
            <a:spLocks noGrp="1"/>
          </p:cNvSpPr>
          <p:nvPr>
            <p:ph type="body" sz="quarter" idx="11"/>
          </p:nvPr>
        </p:nvSpPr>
        <p:spPr>
          <a:xfrm>
            <a:off x="903818" y="2245958"/>
            <a:ext cx="5124450" cy="3036887"/>
          </a:xfrm>
        </p:spPr>
        <p:txBody>
          <a:bodyPr>
            <a:normAutofit/>
          </a:bodyPr>
          <a:lstStyle>
            <a:lvl1pPr>
              <a:lnSpc>
                <a:spcPts val="3700"/>
              </a:lnSpc>
              <a:defRPr sz="2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664387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Side Bar Content Sil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2" y="579616"/>
            <a:ext cx="4027314" cy="1384651"/>
          </a:xfrm>
        </p:spPr>
        <p:txBody>
          <a:bodyPr anchor="t"/>
          <a:lstStyle>
            <a:lvl1pPr>
              <a:lnSpc>
                <a:spcPts val="4500"/>
              </a:lnSpc>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88242" y="2005013"/>
            <a:ext cx="4027314" cy="4000677"/>
          </a:xfrm>
        </p:spPr>
        <p:txBody>
          <a:bodyPr>
            <a:normAutofit/>
          </a:bodyPr>
          <a:lstStyle>
            <a:lvl1pPr marL="0" indent="0">
              <a:lnSpc>
                <a:spcPts val="3001"/>
              </a:lnSpc>
              <a:spcBef>
                <a:spcPts val="0"/>
              </a:spcBef>
              <a:buFontTx/>
              <a:buNone/>
              <a:defRPr sz="2000">
                <a:solidFill>
                  <a:schemeClr val="bg1"/>
                </a:solidFill>
              </a:defRPr>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1"/>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7" name="Picture Placeholder 6">
            <a:extLst>
              <a:ext uri="{FF2B5EF4-FFF2-40B4-BE49-F238E27FC236}">
                <a16:creationId xmlns:a16="http://schemas.microsoft.com/office/drawing/2014/main" id="{F422B919-561D-CBC5-77FF-1548AA136E4A}"/>
              </a:ext>
            </a:extLst>
          </p:cNvPr>
          <p:cNvSpPr>
            <a:spLocks noGrp="1" noChangeAspect="1"/>
          </p:cNvSpPr>
          <p:nvPr>
            <p:ph type="pic" sz="quarter" idx="10"/>
          </p:nvPr>
        </p:nvSpPr>
        <p:spPr>
          <a:xfrm>
            <a:off x="5276314" y="509888"/>
            <a:ext cx="3931920" cy="393906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9" name="Picture Placeholder 6">
            <a:extLst>
              <a:ext uri="{FF2B5EF4-FFF2-40B4-BE49-F238E27FC236}">
                <a16:creationId xmlns:a16="http://schemas.microsoft.com/office/drawing/2014/main" id="{EA1524FF-FF67-5C3E-7766-90856C64294A}"/>
              </a:ext>
            </a:extLst>
          </p:cNvPr>
          <p:cNvSpPr>
            <a:spLocks noGrp="1" noChangeAspect="1"/>
          </p:cNvSpPr>
          <p:nvPr>
            <p:ph type="pic" sz="quarter" idx="13"/>
          </p:nvPr>
        </p:nvSpPr>
        <p:spPr>
          <a:xfrm>
            <a:off x="7838440" y="4529277"/>
            <a:ext cx="1737360" cy="1740522"/>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10" name="Picture Placeholder 6">
            <a:extLst>
              <a:ext uri="{FF2B5EF4-FFF2-40B4-BE49-F238E27FC236}">
                <a16:creationId xmlns:a16="http://schemas.microsoft.com/office/drawing/2014/main" id="{50DE50CD-2D51-380B-CB28-F8BBAC73D198}"/>
              </a:ext>
            </a:extLst>
          </p:cNvPr>
          <p:cNvSpPr>
            <a:spLocks noGrp="1" noChangeAspect="1"/>
          </p:cNvSpPr>
          <p:nvPr>
            <p:ph type="pic" sz="quarter" idx="14"/>
          </p:nvPr>
        </p:nvSpPr>
        <p:spPr>
          <a:xfrm>
            <a:off x="9340315" y="2576663"/>
            <a:ext cx="2313433" cy="2317636"/>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Tree>
    <p:extLst>
      <p:ext uri="{BB962C8B-B14F-4D97-AF65-F5344CB8AC3E}">
        <p14:creationId xmlns:p14="http://schemas.microsoft.com/office/powerpoint/2010/main" val="3490724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Side Bar Content Sil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2" y="579616"/>
            <a:ext cx="4027314" cy="1384651"/>
          </a:xfrm>
        </p:spPr>
        <p:txBody>
          <a:bodyPr anchor="t"/>
          <a:lstStyle>
            <a:lvl1pPr>
              <a:lnSpc>
                <a:spcPts val="4500"/>
              </a:lnSpc>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88242" y="2005013"/>
            <a:ext cx="4027314" cy="4000677"/>
          </a:xfrm>
        </p:spPr>
        <p:txBody>
          <a:bodyPr>
            <a:normAutofit/>
          </a:bodyPr>
          <a:lstStyle>
            <a:lvl1pPr marL="0" indent="0">
              <a:lnSpc>
                <a:spcPts val="3001"/>
              </a:lnSpc>
              <a:spcBef>
                <a:spcPts val="0"/>
              </a:spcBef>
              <a:buFontTx/>
              <a:buNone/>
              <a:defRPr sz="2000">
                <a:solidFill>
                  <a:schemeClr val="bg1"/>
                </a:solidFill>
              </a:defRPr>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6" name="Slide Number Placeholder 5"/>
          <p:cNvSpPr>
            <a:spLocks noGrp="1"/>
          </p:cNvSpPr>
          <p:nvPr>
            <p:ph type="sldNum" sz="quarter" idx="12"/>
          </p:nvPr>
        </p:nvSpPr>
        <p:spPr>
          <a:xfrm>
            <a:off x="8746068" y="6356351"/>
            <a:ext cx="2743200" cy="365125"/>
          </a:xfrm>
        </p:spPr>
        <p:txBody>
          <a:bodyPr/>
          <a:lstStyle>
            <a:lvl1pPr>
              <a:defRPr>
                <a:solidFill>
                  <a:schemeClr val="tx1">
                    <a:lumMod val="90000"/>
                    <a:lumOff val="10000"/>
                  </a:schemeClr>
                </a:solidFill>
              </a:defRPr>
            </a:lvl1pPr>
          </a:lstStyle>
          <a:p>
            <a:fld id="{48F63A3B-78C7-47BE-AE5E-E10140E04643}" type="slidenum">
              <a:rPr lang="en-US" smtClean="0"/>
              <a:pPr/>
              <a:t>‹#›</a:t>
            </a:fld>
            <a:endParaRPr lang="en-US"/>
          </a:p>
        </p:txBody>
      </p:sp>
      <p:sp>
        <p:nvSpPr>
          <p:cNvPr id="11" name="Picture Placeholder 6">
            <a:extLst>
              <a:ext uri="{FF2B5EF4-FFF2-40B4-BE49-F238E27FC236}">
                <a16:creationId xmlns:a16="http://schemas.microsoft.com/office/drawing/2014/main" id="{B0238F6F-4A56-C901-F6F2-29CA683C1DA4}"/>
              </a:ext>
            </a:extLst>
          </p:cNvPr>
          <p:cNvSpPr>
            <a:spLocks noGrp="1" noChangeAspect="1"/>
          </p:cNvSpPr>
          <p:nvPr>
            <p:ph type="pic" sz="quarter" idx="13"/>
          </p:nvPr>
        </p:nvSpPr>
        <p:spPr>
          <a:xfrm>
            <a:off x="5389845" y="4302463"/>
            <a:ext cx="1828800" cy="183212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12" name="Picture Placeholder 6">
            <a:extLst>
              <a:ext uri="{FF2B5EF4-FFF2-40B4-BE49-F238E27FC236}">
                <a16:creationId xmlns:a16="http://schemas.microsoft.com/office/drawing/2014/main" id="{4CE61439-6690-9DA3-060B-734CC7F5D14F}"/>
              </a:ext>
            </a:extLst>
          </p:cNvPr>
          <p:cNvSpPr>
            <a:spLocks noGrp="1" noChangeAspect="1"/>
          </p:cNvSpPr>
          <p:nvPr>
            <p:ph type="pic" sz="quarter" idx="14"/>
          </p:nvPr>
        </p:nvSpPr>
        <p:spPr>
          <a:xfrm>
            <a:off x="7628955" y="4302463"/>
            <a:ext cx="1828800" cy="183212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13" name="Picture Placeholder 6">
            <a:extLst>
              <a:ext uri="{FF2B5EF4-FFF2-40B4-BE49-F238E27FC236}">
                <a16:creationId xmlns:a16="http://schemas.microsoft.com/office/drawing/2014/main" id="{4B1B8328-63CC-11CC-67F2-2E3EA55E8554}"/>
              </a:ext>
            </a:extLst>
          </p:cNvPr>
          <p:cNvSpPr>
            <a:spLocks noGrp="1" noChangeAspect="1"/>
          </p:cNvSpPr>
          <p:nvPr>
            <p:ph type="pic" sz="quarter" idx="15"/>
          </p:nvPr>
        </p:nvSpPr>
        <p:spPr>
          <a:xfrm>
            <a:off x="9879785" y="4302463"/>
            <a:ext cx="1828800" cy="1832128"/>
          </a:xfrm>
          <a:custGeom>
            <a:avLst/>
            <a:gdLst>
              <a:gd name="connsiteX0" fmla="*/ 3240259 w 5029200"/>
              <a:gd name="connsiteY0" fmla="*/ 4815180 h 5038344"/>
              <a:gd name="connsiteX1" fmla="*/ 3352123 w 5029200"/>
              <a:gd name="connsiteY1" fmla="*/ 4926763 h 5038344"/>
              <a:gd name="connsiteX2" fmla="*/ 3283801 w 5029200"/>
              <a:gd name="connsiteY2" fmla="*/ 5029577 h 5038344"/>
              <a:gd name="connsiteX3" fmla="*/ 3240266 w 5029200"/>
              <a:gd name="connsiteY3" fmla="*/ 5038344 h 5038344"/>
              <a:gd name="connsiteX4" fmla="*/ 3240252 w 5029200"/>
              <a:gd name="connsiteY4" fmla="*/ 5038344 h 5038344"/>
              <a:gd name="connsiteX5" fmla="*/ 3196717 w 5029200"/>
              <a:gd name="connsiteY5" fmla="*/ 5029577 h 5038344"/>
              <a:gd name="connsiteX6" fmla="*/ 3128394 w 5029200"/>
              <a:gd name="connsiteY6" fmla="*/ 4926763 h 5038344"/>
              <a:gd name="connsiteX7" fmla="*/ 3240259 w 5029200"/>
              <a:gd name="connsiteY7" fmla="*/ 4815180 h 5038344"/>
              <a:gd name="connsiteX8" fmla="*/ 2765723 w 5029200"/>
              <a:gd name="connsiteY8" fmla="*/ 4815180 h 5038344"/>
              <a:gd name="connsiteX9" fmla="*/ 2877588 w 5029200"/>
              <a:gd name="connsiteY9" fmla="*/ 4926763 h 5038344"/>
              <a:gd name="connsiteX10" fmla="*/ 2809266 w 5029200"/>
              <a:gd name="connsiteY10" fmla="*/ 5029577 h 5038344"/>
              <a:gd name="connsiteX11" fmla="*/ 2765730 w 5029200"/>
              <a:gd name="connsiteY11" fmla="*/ 5038344 h 5038344"/>
              <a:gd name="connsiteX12" fmla="*/ 2765716 w 5029200"/>
              <a:gd name="connsiteY12" fmla="*/ 5038344 h 5038344"/>
              <a:gd name="connsiteX13" fmla="*/ 2722181 w 5029200"/>
              <a:gd name="connsiteY13" fmla="*/ 5029577 h 5038344"/>
              <a:gd name="connsiteX14" fmla="*/ 2653859 w 5029200"/>
              <a:gd name="connsiteY14" fmla="*/ 4926763 h 5038344"/>
              <a:gd name="connsiteX15" fmla="*/ 2765723 w 5029200"/>
              <a:gd name="connsiteY15" fmla="*/ 4815180 h 5038344"/>
              <a:gd name="connsiteX16" fmla="*/ 2286359 w 5029200"/>
              <a:gd name="connsiteY16" fmla="*/ 4815180 h 5038344"/>
              <a:gd name="connsiteX17" fmla="*/ 2398224 w 5029200"/>
              <a:gd name="connsiteY17" fmla="*/ 4926763 h 5038344"/>
              <a:gd name="connsiteX18" fmla="*/ 2329901 w 5029200"/>
              <a:gd name="connsiteY18" fmla="*/ 5029577 h 5038344"/>
              <a:gd name="connsiteX19" fmla="*/ 2286367 w 5029200"/>
              <a:gd name="connsiteY19" fmla="*/ 5038344 h 5038344"/>
              <a:gd name="connsiteX20" fmla="*/ 2286352 w 5029200"/>
              <a:gd name="connsiteY20" fmla="*/ 5038344 h 5038344"/>
              <a:gd name="connsiteX21" fmla="*/ 2242817 w 5029200"/>
              <a:gd name="connsiteY21" fmla="*/ 5029577 h 5038344"/>
              <a:gd name="connsiteX22" fmla="*/ 2174495 w 5029200"/>
              <a:gd name="connsiteY22" fmla="*/ 4926763 h 5038344"/>
              <a:gd name="connsiteX23" fmla="*/ 2286359 w 5029200"/>
              <a:gd name="connsiteY23" fmla="*/ 4815180 h 5038344"/>
              <a:gd name="connsiteX24" fmla="*/ 1811824 w 5029200"/>
              <a:gd name="connsiteY24" fmla="*/ 4814039 h 5038344"/>
              <a:gd name="connsiteX25" fmla="*/ 1923689 w 5029200"/>
              <a:gd name="connsiteY25" fmla="*/ 4925622 h 5038344"/>
              <a:gd name="connsiteX26" fmla="*/ 1811824 w 5029200"/>
              <a:gd name="connsiteY26" fmla="*/ 5037203 h 5038344"/>
              <a:gd name="connsiteX27" fmla="*/ 1699960 w 5029200"/>
              <a:gd name="connsiteY27" fmla="*/ 4925622 h 5038344"/>
              <a:gd name="connsiteX28" fmla="*/ 1811824 w 5029200"/>
              <a:gd name="connsiteY28" fmla="*/ 4814039 h 5038344"/>
              <a:gd name="connsiteX29" fmla="*/ 3878775 w 5029200"/>
              <a:gd name="connsiteY29" fmla="*/ 4248010 h 5038344"/>
              <a:gd name="connsiteX30" fmla="*/ 4042505 w 5029200"/>
              <a:gd name="connsiteY30" fmla="*/ 4411326 h 5038344"/>
              <a:gd name="connsiteX31" fmla="*/ 3878775 w 5029200"/>
              <a:gd name="connsiteY31" fmla="*/ 4574643 h 5038344"/>
              <a:gd name="connsiteX32" fmla="*/ 3715047 w 5029200"/>
              <a:gd name="connsiteY32" fmla="*/ 4411326 h 5038344"/>
              <a:gd name="connsiteX33" fmla="*/ 3878775 w 5029200"/>
              <a:gd name="connsiteY33" fmla="*/ 4248010 h 5038344"/>
              <a:gd name="connsiteX34" fmla="*/ 1177884 w 5029200"/>
              <a:gd name="connsiteY34" fmla="*/ 4248010 h 5038344"/>
              <a:gd name="connsiteX35" fmla="*/ 1341613 w 5029200"/>
              <a:gd name="connsiteY35" fmla="*/ 4411326 h 5038344"/>
              <a:gd name="connsiteX36" fmla="*/ 1177884 w 5029200"/>
              <a:gd name="connsiteY36" fmla="*/ 4574643 h 5038344"/>
              <a:gd name="connsiteX37" fmla="*/ 1014155 w 5029200"/>
              <a:gd name="connsiteY37" fmla="*/ 4411326 h 5038344"/>
              <a:gd name="connsiteX38" fmla="*/ 1177884 w 5029200"/>
              <a:gd name="connsiteY38" fmla="*/ 4248010 h 5038344"/>
              <a:gd name="connsiteX39" fmla="*/ 3338013 w 5029200"/>
              <a:gd name="connsiteY39" fmla="*/ 4221636 h 5038344"/>
              <a:gd name="connsiteX40" fmla="*/ 3528183 w 5029200"/>
              <a:gd name="connsiteY40" fmla="*/ 4411326 h 5038344"/>
              <a:gd name="connsiteX41" fmla="*/ 3338013 w 5029200"/>
              <a:gd name="connsiteY41" fmla="*/ 4601017 h 5038344"/>
              <a:gd name="connsiteX42" fmla="*/ 3147843 w 5029200"/>
              <a:gd name="connsiteY42" fmla="*/ 4411326 h 5038344"/>
              <a:gd name="connsiteX43" fmla="*/ 3338013 w 5029200"/>
              <a:gd name="connsiteY43" fmla="*/ 4221636 h 5038344"/>
              <a:gd name="connsiteX44" fmla="*/ 1718646 w 5029200"/>
              <a:gd name="connsiteY44" fmla="*/ 4221636 h 5038344"/>
              <a:gd name="connsiteX45" fmla="*/ 1908816 w 5029200"/>
              <a:gd name="connsiteY45" fmla="*/ 4411326 h 5038344"/>
              <a:gd name="connsiteX46" fmla="*/ 1718646 w 5029200"/>
              <a:gd name="connsiteY46" fmla="*/ 4601017 h 5038344"/>
              <a:gd name="connsiteX47" fmla="*/ 1528477 w 5029200"/>
              <a:gd name="connsiteY47" fmla="*/ 4411326 h 5038344"/>
              <a:gd name="connsiteX48" fmla="*/ 1718646 w 5029200"/>
              <a:gd name="connsiteY48" fmla="*/ 4221636 h 5038344"/>
              <a:gd name="connsiteX49" fmla="*/ 2801953 w 5029200"/>
              <a:gd name="connsiteY49" fmla="*/ 4196783 h 5038344"/>
              <a:gd name="connsiteX50" fmla="*/ 3009411 w 5029200"/>
              <a:gd name="connsiteY50" fmla="*/ 4403718 h 5038344"/>
              <a:gd name="connsiteX51" fmla="*/ 2801953 w 5029200"/>
              <a:gd name="connsiteY51" fmla="*/ 4610654 h 5038344"/>
              <a:gd name="connsiteX52" fmla="*/ 2594495 w 5029200"/>
              <a:gd name="connsiteY52" fmla="*/ 4403718 h 5038344"/>
              <a:gd name="connsiteX53" fmla="*/ 2801953 w 5029200"/>
              <a:gd name="connsiteY53" fmla="*/ 4196783 h 5038344"/>
              <a:gd name="connsiteX54" fmla="*/ 2259282 w 5029200"/>
              <a:gd name="connsiteY54" fmla="*/ 4196783 h 5038344"/>
              <a:gd name="connsiteX55" fmla="*/ 2466740 w 5029200"/>
              <a:gd name="connsiteY55" fmla="*/ 4403718 h 5038344"/>
              <a:gd name="connsiteX56" fmla="*/ 2259282 w 5029200"/>
              <a:gd name="connsiteY56" fmla="*/ 4610654 h 5038344"/>
              <a:gd name="connsiteX57" fmla="*/ 2051824 w 5029200"/>
              <a:gd name="connsiteY57" fmla="*/ 4403718 h 5038344"/>
              <a:gd name="connsiteX58" fmla="*/ 2259282 w 5029200"/>
              <a:gd name="connsiteY58" fmla="*/ 4196783 h 5038344"/>
              <a:gd name="connsiteX59" fmla="*/ 4417887 w 5029200"/>
              <a:gd name="connsiteY59" fmla="*/ 3710383 h 5038344"/>
              <a:gd name="connsiteX60" fmla="*/ 4572973 w 5029200"/>
              <a:gd name="connsiteY60" fmla="*/ 3865077 h 5038344"/>
              <a:gd name="connsiteX61" fmla="*/ 4417887 w 5029200"/>
              <a:gd name="connsiteY61" fmla="*/ 4019772 h 5038344"/>
              <a:gd name="connsiteX62" fmla="*/ 4262675 w 5029200"/>
              <a:gd name="connsiteY62" fmla="*/ 3865077 h 5038344"/>
              <a:gd name="connsiteX63" fmla="*/ 4417887 w 5029200"/>
              <a:gd name="connsiteY63" fmla="*/ 3710383 h 5038344"/>
              <a:gd name="connsiteX64" fmla="*/ 641696 w 5029200"/>
              <a:gd name="connsiteY64" fmla="*/ 3707974 h 5038344"/>
              <a:gd name="connsiteX65" fmla="*/ 796781 w 5029200"/>
              <a:gd name="connsiteY65" fmla="*/ 3862795 h 5038344"/>
              <a:gd name="connsiteX66" fmla="*/ 641696 w 5029200"/>
              <a:gd name="connsiteY66" fmla="*/ 4017489 h 5038344"/>
              <a:gd name="connsiteX67" fmla="*/ 486484 w 5029200"/>
              <a:gd name="connsiteY67" fmla="*/ 3862795 h 5038344"/>
              <a:gd name="connsiteX68" fmla="*/ 641696 w 5029200"/>
              <a:gd name="connsiteY68" fmla="*/ 3707974 h 5038344"/>
              <a:gd name="connsiteX69" fmla="*/ 1181061 w 5029200"/>
              <a:gd name="connsiteY69" fmla="*/ 3647618 h 5038344"/>
              <a:gd name="connsiteX70" fmla="*/ 1398180 w 5029200"/>
              <a:gd name="connsiteY70" fmla="*/ 3864189 h 5038344"/>
              <a:gd name="connsiteX71" fmla="*/ 1181061 w 5029200"/>
              <a:gd name="connsiteY71" fmla="*/ 4080761 h 5038344"/>
              <a:gd name="connsiteX72" fmla="*/ 963942 w 5029200"/>
              <a:gd name="connsiteY72" fmla="*/ 3864189 h 5038344"/>
              <a:gd name="connsiteX73" fmla="*/ 1181061 w 5029200"/>
              <a:gd name="connsiteY73" fmla="*/ 3647618 h 5038344"/>
              <a:gd name="connsiteX74" fmla="*/ 3876233 w 5029200"/>
              <a:gd name="connsiteY74" fmla="*/ 3646350 h 5038344"/>
              <a:gd name="connsiteX75" fmla="*/ 4093352 w 5029200"/>
              <a:gd name="connsiteY75" fmla="*/ 3862921 h 5038344"/>
              <a:gd name="connsiteX76" fmla="*/ 3876233 w 5029200"/>
              <a:gd name="connsiteY76" fmla="*/ 4079493 h 5038344"/>
              <a:gd name="connsiteX77" fmla="*/ 3659114 w 5029200"/>
              <a:gd name="connsiteY77" fmla="*/ 3862921 h 5038344"/>
              <a:gd name="connsiteX78" fmla="*/ 3876233 w 5029200"/>
              <a:gd name="connsiteY78" fmla="*/ 3646350 h 5038344"/>
              <a:gd name="connsiteX79" fmla="*/ 4417633 w 5029200"/>
              <a:gd name="connsiteY79" fmla="*/ 3137126 h 5038344"/>
              <a:gd name="connsiteX80" fmla="*/ 4607929 w 5029200"/>
              <a:gd name="connsiteY80" fmla="*/ 3326818 h 5038344"/>
              <a:gd name="connsiteX81" fmla="*/ 4417633 w 5029200"/>
              <a:gd name="connsiteY81" fmla="*/ 3516635 h 5038344"/>
              <a:gd name="connsiteX82" fmla="*/ 4227336 w 5029200"/>
              <a:gd name="connsiteY82" fmla="*/ 3326818 h 5038344"/>
              <a:gd name="connsiteX83" fmla="*/ 4417633 w 5029200"/>
              <a:gd name="connsiteY83" fmla="*/ 3137126 h 5038344"/>
              <a:gd name="connsiteX84" fmla="*/ 641442 w 5029200"/>
              <a:gd name="connsiteY84" fmla="*/ 3134844 h 5038344"/>
              <a:gd name="connsiteX85" fmla="*/ 831739 w 5029200"/>
              <a:gd name="connsiteY85" fmla="*/ 3324661 h 5038344"/>
              <a:gd name="connsiteX86" fmla="*/ 641442 w 5029200"/>
              <a:gd name="connsiteY86" fmla="*/ 3514478 h 5038344"/>
              <a:gd name="connsiteX87" fmla="*/ 451145 w 5029200"/>
              <a:gd name="connsiteY87" fmla="*/ 3324661 h 5038344"/>
              <a:gd name="connsiteX88" fmla="*/ 641442 w 5029200"/>
              <a:gd name="connsiteY88" fmla="*/ 3134844 h 5038344"/>
              <a:gd name="connsiteX89" fmla="*/ 111865 w 5029200"/>
              <a:gd name="connsiteY89" fmla="*/ 3121023 h 5038344"/>
              <a:gd name="connsiteX90" fmla="*/ 223729 w 5029200"/>
              <a:gd name="connsiteY90" fmla="*/ 3232606 h 5038344"/>
              <a:gd name="connsiteX91" fmla="*/ 111865 w 5029200"/>
              <a:gd name="connsiteY91" fmla="*/ 3344189 h 5038344"/>
              <a:gd name="connsiteX92" fmla="*/ 0 w 5029200"/>
              <a:gd name="connsiteY92" fmla="*/ 3232606 h 5038344"/>
              <a:gd name="connsiteX93" fmla="*/ 111865 w 5029200"/>
              <a:gd name="connsiteY93" fmla="*/ 3121023 h 5038344"/>
              <a:gd name="connsiteX94" fmla="*/ 4917210 w 5029200"/>
              <a:gd name="connsiteY94" fmla="*/ 3120896 h 5038344"/>
              <a:gd name="connsiteX95" fmla="*/ 5029075 w 5029200"/>
              <a:gd name="connsiteY95" fmla="*/ 3232479 h 5038344"/>
              <a:gd name="connsiteX96" fmla="*/ 4917210 w 5029200"/>
              <a:gd name="connsiteY96" fmla="*/ 3344062 h 5038344"/>
              <a:gd name="connsiteX97" fmla="*/ 4805345 w 5029200"/>
              <a:gd name="connsiteY97" fmla="*/ 3232479 h 5038344"/>
              <a:gd name="connsiteX98" fmla="*/ 4917210 w 5029200"/>
              <a:gd name="connsiteY98" fmla="*/ 3120896 h 5038344"/>
              <a:gd name="connsiteX99" fmla="*/ 4917337 w 5029200"/>
              <a:gd name="connsiteY99" fmla="*/ 2645274 h 5038344"/>
              <a:gd name="connsiteX100" fmla="*/ 5020410 w 5029200"/>
              <a:gd name="connsiteY100" fmla="*/ 2713425 h 5038344"/>
              <a:gd name="connsiteX101" fmla="*/ 5029200 w 5029200"/>
              <a:gd name="connsiteY101" fmla="*/ 2756852 h 5038344"/>
              <a:gd name="connsiteX102" fmla="*/ 5029200 w 5029200"/>
              <a:gd name="connsiteY102" fmla="*/ 2756862 h 5038344"/>
              <a:gd name="connsiteX103" fmla="*/ 5020410 w 5029200"/>
              <a:gd name="connsiteY103" fmla="*/ 2800290 h 5038344"/>
              <a:gd name="connsiteX104" fmla="*/ 4917337 w 5029200"/>
              <a:gd name="connsiteY104" fmla="*/ 2868440 h 5038344"/>
              <a:gd name="connsiteX105" fmla="*/ 4805473 w 5029200"/>
              <a:gd name="connsiteY105" fmla="*/ 2756857 h 5038344"/>
              <a:gd name="connsiteX106" fmla="*/ 4917337 w 5029200"/>
              <a:gd name="connsiteY106" fmla="*/ 2645274 h 5038344"/>
              <a:gd name="connsiteX107" fmla="*/ 111865 w 5029200"/>
              <a:gd name="connsiteY107" fmla="*/ 2645274 h 5038344"/>
              <a:gd name="connsiteX108" fmla="*/ 223729 w 5029200"/>
              <a:gd name="connsiteY108" fmla="*/ 2756857 h 5038344"/>
              <a:gd name="connsiteX109" fmla="*/ 111865 w 5029200"/>
              <a:gd name="connsiteY109" fmla="*/ 2868440 h 5038344"/>
              <a:gd name="connsiteX110" fmla="*/ 0 w 5029200"/>
              <a:gd name="connsiteY110" fmla="*/ 2756857 h 5038344"/>
              <a:gd name="connsiteX111" fmla="*/ 111865 w 5029200"/>
              <a:gd name="connsiteY111" fmla="*/ 2645274 h 5038344"/>
              <a:gd name="connsiteX112" fmla="*/ 4417759 w 5029200"/>
              <a:gd name="connsiteY112" fmla="*/ 2581621 h 5038344"/>
              <a:gd name="connsiteX113" fmla="*/ 4625217 w 5029200"/>
              <a:gd name="connsiteY113" fmla="*/ 2788557 h 5038344"/>
              <a:gd name="connsiteX114" fmla="*/ 4417759 w 5029200"/>
              <a:gd name="connsiteY114" fmla="*/ 2995492 h 5038344"/>
              <a:gd name="connsiteX115" fmla="*/ 4210301 w 5029200"/>
              <a:gd name="connsiteY115" fmla="*/ 2788557 h 5038344"/>
              <a:gd name="connsiteX116" fmla="*/ 4417759 w 5029200"/>
              <a:gd name="connsiteY116" fmla="*/ 2581621 h 5038344"/>
              <a:gd name="connsiteX117" fmla="*/ 641569 w 5029200"/>
              <a:gd name="connsiteY117" fmla="*/ 2579466 h 5038344"/>
              <a:gd name="connsiteX118" fmla="*/ 849027 w 5029200"/>
              <a:gd name="connsiteY118" fmla="*/ 2786402 h 5038344"/>
              <a:gd name="connsiteX119" fmla="*/ 641569 w 5029200"/>
              <a:gd name="connsiteY119" fmla="*/ 2993337 h 5038344"/>
              <a:gd name="connsiteX120" fmla="*/ 434111 w 5029200"/>
              <a:gd name="connsiteY120" fmla="*/ 2786402 h 5038344"/>
              <a:gd name="connsiteX121" fmla="*/ 641569 w 5029200"/>
              <a:gd name="connsiteY121" fmla="*/ 2579466 h 5038344"/>
              <a:gd name="connsiteX122" fmla="*/ 4917210 w 5029200"/>
              <a:gd name="connsiteY122" fmla="*/ 2169400 h 5038344"/>
              <a:gd name="connsiteX123" fmla="*/ 5029075 w 5029200"/>
              <a:gd name="connsiteY123" fmla="*/ 2280982 h 5038344"/>
              <a:gd name="connsiteX124" fmla="*/ 4917210 w 5029200"/>
              <a:gd name="connsiteY124" fmla="*/ 2392565 h 5038344"/>
              <a:gd name="connsiteX125" fmla="*/ 4805345 w 5029200"/>
              <a:gd name="connsiteY125" fmla="*/ 2280982 h 5038344"/>
              <a:gd name="connsiteX126" fmla="*/ 4917210 w 5029200"/>
              <a:gd name="connsiteY126" fmla="*/ 2169400 h 5038344"/>
              <a:gd name="connsiteX127" fmla="*/ 111865 w 5029200"/>
              <a:gd name="connsiteY127" fmla="*/ 2169272 h 5038344"/>
              <a:gd name="connsiteX128" fmla="*/ 223729 w 5029200"/>
              <a:gd name="connsiteY128" fmla="*/ 2280855 h 5038344"/>
              <a:gd name="connsiteX129" fmla="*/ 111865 w 5029200"/>
              <a:gd name="connsiteY129" fmla="*/ 2392438 h 5038344"/>
              <a:gd name="connsiteX130" fmla="*/ 0 w 5029200"/>
              <a:gd name="connsiteY130" fmla="*/ 2280855 h 5038344"/>
              <a:gd name="connsiteX131" fmla="*/ 111865 w 5029200"/>
              <a:gd name="connsiteY131" fmla="*/ 2169272 h 5038344"/>
              <a:gd name="connsiteX132" fmla="*/ 4417759 w 5029200"/>
              <a:gd name="connsiteY132" fmla="*/ 2043235 h 5038344"/>
              <a:gd name="connsiteX133" fmla="*/ 4625217 w 5029200"/>
              <a:gd name="connsiteY133" fmla="*/ 2250170 h 5038344"/>
              <a:gd name="connsiteX134" fmla="*/ 4417759 w 5029200"/>
              <a:gd name="connsiteY134" fmla="*/ 2457105 h 5038344"/>
              <a:gd name="connsiteX135" fmla="*/ 4210301 w 5029200"/>
              <a:gd name="connsiteY135" fmla="*/ 2250170 h 5038344"/>
              <a:gd name="connsiteX136" fmla="*/ 4417759 w 5029200"/>
              <a:gd name="connsiteY136" fmla="*/ 2043235 h 5038344"/>
              <a:gd name="connsiteX137" fmla="*/ 641569 w 5029200"/>
              <a:gd name="connsiteY137" fmla="*/ 2041079 h 5038344"/>
              <a:gd name="connsiteX138" fmla="*/ 849027 w 5029200"/>
              <a:gd name="connsiteY138" fmla="*/ 2248015 h 5038344"/>
              <a:gd name="connsiteX139" fmla="*/ 641569 w 5029200"/>
              <a:gd name="connsiteY139" fmla="*/ 2454950 h 5038344"/>
              <a:gd name="connsiteX140" fmla="*/ 434111 w 5029200"/>
              <a:gd name="connsiteY140" fmla="*/ 2248015 h 5038344"/>
              <a:gd name="connsiteX141" fmla="*/ 641569 w 5029200"/>
              <a:gd name="connsiteY141" fmla="*/ 2041079 h 5038344"/>
              <a:gd name="connsiteX142" fmla="*/ 4917337 w 5029200"/>
              <a:gd name="connsiteY142" fmla="*/ 1693525 h 5038344"/>
              <a:gd name="connsiteX143" fmla="*/ 5020410 w 5029200"/>
              <a:gd name="connsiteY143" fmla="*/ 1761674 h 5038344"/>
              <a:gd name="connsiteX144" fmla="*/ 5029200 w 5029200"/>
              <a:gd name="connsiteY144" fmla="*/ 1805101 h 5038344"/>
              <a:gd name="connsiteX145" fmla="*/ 5029200 w 5029200"/>
              <a:gd name="connsiteY145" fmla="*/ 1805111 h 5038344"/>
              <a:gd name="connsiteX146" fmla="*/ 5020410 w 5029200"/>
              <a:gd name="connsiteY146" fmla="*/ 1848539 h 5038344"/>
              <a:gd name="connsiteX147" fmla="*/ 4917337 w 5029200"/>
              <a:gd name="connsiteY147" fmla="*/ 1916689 h 5038344"/>
              <a:gd name="connsiteX148" fmla="*/ 4805473 w 5029200"/>
              <a:gd name="connsiteY148" fmla="*/ 1805106 h 5038344"/>
              <a:gd name="connsiteX149" fmla="*/ 4917337 w 5029200"/>
              <a:gd name="connsiteY149" fmla="*/ 1693525 h 5038344"/>
              <a:gd name="connsiteX150" fmla="*/ 111865 w 5029200"/>
              <a:gd name="connsiteY150" fmla="*/ 1693525 h 5038344"/>
              <a:gd name="connsiteX151" fmla="*/ 223729 w 5029200"/>
              <a:gd name="connsiteY151" fmla="*/ 1805106 h 5038344"/>
              <a:gd name="connsiteX152" fmla="*/ 111865 w 5029200"/>
              <a:gd name="connsiteY152" fmla="*/ 1916689 h 5038344"/>
              <a:gd name="connsiteX153" fmla="*/ 0 w 5029200"/>
              <a:gd name="connsiteY153" fmla="*/ 1805106 h 5038344"/>
              <a:gd name="connsiteX154" fmla="*/ 111865 w 5029200"/>
              <a:gd name="connsiteY154" fmla="*/ 1693525 h 5038344"/>
              <a:gd name="connsiteX155" fmla="*/ 4417887 w 5029200"/>
              <a:gd name="connsiteY155" fmla="*/ 1522092 h 5038344"/>
              <a:gd name="connsiteX156" fmla="*/ 4608184 w 5029200"/>
              <a:gd name="connsiteY156" fmla="*/ 1711910 h 5038344"/>
              <a:gd name="connsiteX157" fmla="*/ 4417887 w 5029200"/>
              <a:gd name="connsiteY157" fmla="*/ 1901600 h 5038344"/>
              <a:gd name="connsiteX158" fmla="*/ 4227589 w 5029200"/>
              <a:gd name="connsiteY158" fmla="*/ 1711910 h 5038344"/>
              <a:gd name="connsiteX159" fmla="*/ 4417887 w 5029200"/>
              <a:gd name="connsiteY159" fmla="*/ 1522092 h 5038344"/>
              <a:gd name="connsiteX160" fmla="*/ 641569 w 5029200"/>
              <a:gd name="connsiteY160" fmla="*/ 1520064 h 5038344"/>
              <a:gd name="connsiteX161" fmla="*/ 831866 w 5029200"/>
              <a:gd name="connsiteY161" fmla="*/ 1709754 h 5038344"/>
              <a:gd name="connsiteX162" fmla="*/ 641569 w 5029200"/>
              <a:gd name="connsiteY162" fmla="*/ 1899572 h 5038344"/>
              <a:gd name="connsiteX163" fmla="*/ 451273 w 5029200"/>
              <a:gd name="connsiteY163" fmla="*/ 1709754 h 5038344"/>
              <a:gd name="connsiteX164" fmla="*/ 641569 w 5029200"/>
              <a:gd name="connsiteY164" fmla="*/ 1520064 h 5038344"/>
              <a:gd name="connsiteX165" fmla="*/ 641442 w 5029200"/>
              <a:gd name="connsiteY165" fmla="*/ 1017180 h 5038344"/>
              <a:gd name="connsiteX166" fmla="*/ 796527 w 5029200"/>
              <a:gd name="connsiteY166" fmla="*/ 1171874 h 5038344"/>
              <a:gd name="connsiteX167" fmla="*/ 641442 w 5029200"/>
              <a:gd name="connsiteY167" fmla="*/ 1326695 h 5038344"/>
              <a:gd name="connsiteX168" fmla="*/ 486356 w 5029200"/>
              <a:gd name="connsiteY168" fmla="*/ 1171874 h 5038344"/>
              <a:gd name="connsiteX169" fmla="*/ 641442 w 5029200"/>
              <a:gd name="connsiteY169" fmla="*/ 1017180 h 5038344"/>
              <a:gd name="connsiteX170" fmla="*/ 4419285 w 5029200"/>
              <a:gd name="connsiteY170" fmla="*/ 1009572 h 5038344"/>
              <a:gd name="connsiteX171" fmla="*/ 4580091 w 5029200"/>
              <a:gd name="connsiteY171" fmla="*/ 1170099 h 5038344"/>
              <a:gd name="connsiteX172" fmla="*/ 4419285 w 5029200"/>
              <a:gd name="connsiteY172" fmla="*/ 1330500 h 5038344"/>
              <a:gd name="connsiteX173" fmla="*/ 4258353 w 5029200"/>
              <a:gd name="connsiteY173" fmla="*/ 1170099 h 5038344"/>
              <a:gd name="connsiteX174" fmla="*/ 4419285 w 5029200"/>
              <a:gd name="connsiteY174" fmla="*/ 1009572 h 5038344"/>
              <a:gd name="connsiteX175" fmla="*/ 1181188 w 5029200"/>
              <a:gd name="connsiteY175" fmla="*/ 954795 h 5038344"/>
              <a:gd name="connsiteX176" fmla="*/ 1398307 w 5029200"/>
              <a:gd name="connsiteY176" fmla="*/ 1171367 h 5038344"/>
              <a:gd name="connsiteX177" fmla="*/ 1181188 w 5029200"/>
              <a:gd name="connsiteY177" fmla="*/ 1387939 h 5038344"/>
              <a:gd name="connsiteX178" fmla="*/ 964069 w 5029200"/>
              <a:gd name="connsiteY178" fmla="*/ 1171367 h 5038344"/>
              <a:gd name="connsiteX179" fmla="*/ 1181188 w 5029200"/>
              <a:gd name="connsiteY179" fmla="*/ 954795 h 5038344"/>
              <a:gd name="connsiteX180" fmla="*/ 3876233 w 5029200"/>
              <a:gd name="connsiteY180" fmla="*/ 953528 h 5038344"/>
              <a:gd name="connsiteX181" fmla="*/ 4093352 w 5029200"/>
              <a:gd name="connsiteY181" fmla="*/ 1170099 h 5038344"/>
              <a:gd name="connsiteX182" fmla="*/ 3876233 w 5029200"/>
              <a:gd name="connsiteY182" fmla="*/ 1386671 h 5038344"/>
              <a:gd name="connsiteX183" fmla="*/ 3659114 w 5029200"/>
              <a:gd name="connsiteY183" fmla="*/ 1170099 h 5038344"/>
              <a:gd name="connsiteX184" fmla="*/ 3876233 w 5029200"/>
              <a:gd name="connsiteY184" fmla="*/ 953528 h 5038344"/>
              <a:gd name="connsiteX185" fmla="*/ 2263987 w 5029200"/>
              <a:gd name="connsiteY185" fmla="*/ 894819 h 5038344"/>
              <a:gd name="connsiteX186" fmla="*/ 2534622 w 5029200"/>
              <a:gd name="connsiteY186" fmla="*/ 1116464 h 5038344"/>
              <a:gd name="connsiteX187" fmla="*/ 2805131 w 5029200"/>
              <a:gd name="connsiteY187" fmla="*/ 894819 h 5038344"/>
              <a:gd name="connsiteX188" fmla="*/ 3080597 w 5029200"/>
              <a:gd name="connsiteY188" fmla="*/ 1156278 h 5038344"/>
              <a:gd name="connsiteX189" fmla="*/ 3081106 w 5029200"/>
              <a:gd name="connsiteY189" fmla="*/ 1156278 h 5038344"/>
              <a:gd name="connsiteX190" fmla="*/ 3344750 w 5029200"/>
              <a:gd name="connsiteY190" fmla="*/ 906612 h 5038344"/>
              <a:gd name="connsiteX191" fmla="*/ 3608777 w 5029200"/>
              <a:gd name="connsiteY191" fmla="*/ 1169973 h 5038344"/>
              <a:gd name="connsiteX192" fmla="*/ 3523353 w 5029200"/>
              <a:gd name="connsiteY192" fmla="*/ 1363847 h 5038344"/>
              <a:gd name="connsiteX193" fmla="*/ 3697250 w 5029200"/>
              <a:gd name="connsiteY193" fmla="*/ 1514866 h 5038344"/>
              <a:gd name="connsiteX194" fmla="*/ 3876233 w 5029200"/>
              <a:gd name="connsiteY194" fmla="*/ 1444999 h 5038344"/>
              <a:gd name="connsiteX195" fmla="*/ 4140260 w 5029200"/>
              <a:gd name="connsiteY195" fmla="*/ 1708360 h 5038344"/>
              <a:gd name="connsiteX196" fmla="*/ 3884751 w 5029200"/>
              <a:gd name="connsiteY196" fmla="*/ 1971594 h 5038344"/>
              <a:gd name="connsiteX197" fmla="*/ 4152082 w 5029200"/>
              <a:gd name="connsiteY197" fmla="*/ 2246620 h 5038344"/>
              <a:gd name="connsiteX198" fmla="*/ 3929878 w 5029200"/>
              <a:gd name="connsiteY198" fmla="*/ 2516447 h 5038344"/>
              <a:gd name="connsiteX199" fmla="*/ 4152082 w 5029200"/>
              <a:gd name="connsiteY199" fmla="*/ 2786402 h 5038344"/>
              <a:gd name="connsiteX200" fmla="*/ 4152335 w 5029200"/>
              <a:gd name="connsiteY200" fmla="*/ 2786148 h 5038344"/>
              <a:gd name="connsiteX201" fmla="*/ 3876488 w 5029200"/>
              <a:gd name="connsiteY201" fmla="*/ 3061300 h 5038344"/>
              <a:gd name="connsiteX202" fmla="*/ 4140513 w 5029200"/>
              <a:gd name="connsiteY202" fmla="*/ 3324661 h 5038344"/>
              <a:gd name="connsiteX203" fmla="*/ 3876488 w 5029200"/>
              <a:gd name="connsiteY203" fmla="*/ 3588022 h 5038344"/>
              <a:gd name="connsiteX204" fmla="*/ 3695089 w 5029200"/>
              <a:gd name="connsiteY204" fmla="*/ 3516128 h 5038344"/>
              <a:gd name="connsiteX205" fmla="*/ 3515089 w 5029200"/>
              <a:gd name="connsiteY205" fmla="*/ 3666765 h 5038344"/>
              <a:gd name="connsiteX206" fmla="*/ 3605724 w 5029200"/>
              <a:gd name="connsiteY206" fmla="*/ 3865330 h 5038344"/>
              <a:gd name="connsiteX207" fmla="*/ 3341699 w 5029200"/>
              <a:gd name="connsiteY207" fmla="*/ 4128691 h 5038344"/>
              <a:gd name="connsiteX208" fmla="*/ 3077800 w 5029200"/>
              <a:gd name="connsiteY208" fmla="*/ 3873953 h 5038344"/>
              <a:gd name="connsiteX209" fmla="*/ 2802080 w 5029200"/>
              <a:gd name="connsiteY209" fmla="*/ 4140610 h 5038344"/>
              <a:gd name="connsiteX210" fmla="*/ 2531445 w 5029200"/>
              <a:gd name="connsiteY210" fmla="*/ 3919094 h 5038344"/>
              <a:gd name="connsiteX211" fmla="*/ 2260935 w 5029200"/>
              <a:gd name="connsiteY211" fmla="*/ 4140610 h 5038344"/>
              <a:gd name="connsiteX212" fmla="*/ 1985087 w 5029200"/>
              <a:gd name="connsiteY212" fmla="*/ 3865457 h 5038344"/>
              <a:gd name="connsiteX213" fmla="*/ 1721062 w 5029200"/>
              <a:gd name="connsiteY213" fmla="*/ 4128818 h 5038344"/>
              <a:gd name="connsiteX214" fmla="*/ 1457037 w 5029200"/>
              <a:gd name="connsiteY214" fmla="*/ 3865457 h 5038344"/>
              <a:gd name="connsiteX215" fmla="*/ 1558223 w 5029200"/>
              <a:gd name="connsiteY215" fmla="*/ 3658269 h 5038344"/>
              <a:gd name="connsiteX216" fmla="*/ 1385213 w 5029200"/>
              <a:gd name="connsiteY216" fmla="*/ 3493304 h 5038344"/>
              <a:gd name="connsiteX217" fmla="*/ 1181188 w 5029200"/>
              <a:gd name="connsiteY217" fmla="*/ 3589417 h 5038344"/>
              <a:gd name="connsiteX218" fmla="*/ 917163 w 5029200"/>
              <a:gd name="connsiteY218" fmla="*/ 3326057 h 5038344"/>
              <a:gd name="connsiteX219" fmla="*/ 1167206 w 5029200"/>
              <a:gd name="connsiteY219" fmla="*/ 3063077 h 5038344"/>
              <a:gd name="connsiteX220" fmla="*/ 1167206 w 5029200"/>
              <a:gd name="connsiteY220" fmla="*/ 3062316 h 5038344"/>
              <a:gd name="connsiteX221" fmla="*/ 905341 w 5029200"/>
              <a:gd name="connsiteY221" fmla="*/ 2787543 h 5038344"/>
              <a:gd name="connsiteX222" fmla="*/ 1127545 w 5029200"/>
              <a:gd name="connsiteY222" fmla="*/ 2517715 h 5038344"/>
              <a:gd name="connsiteX223" fmla="*/ 905341 w 5029200"/>
              <a:gd name="connsiteY223" fmla="*/ 2247761 h 5038344"/>
              <a:gd name="connsiteX224" fmla="*/ 1167206 w 5029200"/>
              <a:gd name="connsiteY224" fmla="*/ 1972988 h 5038344"/>
              <a:gd name="connsiteX225" fmla="*/ 1167206 w 5029200"/>
              <a:gd name="connsiteY225" fmla="*/ 1972481 h 5038344"/>
              <a:gd name="connsiteX226" fmla="*/ 917163 w 5029200"/>
              <a:gd name="connsiteY226" fmla="*/ 1709501 h 5038344"/>
              <a:gd name="connsiteX227" fmla="*/ 1181188 w 5029200"/>
              <a:gd name="connsiteY227" fmla="*/ 1446140 h 5038344"/>
              <a:gd name="connsiteX228" fmla="*/ 1382544 w 5029200"/>
              <a:gd name="connsiteY228" fmla="*/ 1539210 h 5038344"/>
              <a:gd name="connsiteX229" fmla="*/ 1553774 w 5029200"/>
              <a:gd name="connsiteY229" fmla="*/ 1371075 h 5038344"/>
              <a:gd name="connsiteX230" fmla="*/ 1460087 w 5029200"/>
              <a:gd name="connsiteY230" fmla="*/ 1169973 h 5038344"/>
              <a:gd name="connsiteX231" fmla="*/ 1724113 w 5029200"/>
              <a:gd name="connsiteY231" fmla="*/ 906612 h 5038344"/>
              <a:gd name="connsiteX232" fmla="*/ 1987756 w 5029200"/>
              <a:gd name="connsiteY232" fmla="*/ 1156278 h 5038344"/>
              <a:gd name="connsiteX233" fmla="*/ 1988520 w 5029200"/>
              <a:gd name="connsiteY233" fmla="*/ 1156278 h 5038344"/>
              <a:gd name="connsiteX234" fmla="*/ 2263987 w 5029200"/>
              <a:gd name="connsiteY234" fmla="*/ 894819 h 5038344"/>
              <a:gd name="connsiteX235" fmla="*/ 1181188 w 5029200"/>
              <a:gd name="connsiteY235" fmla="*/ 472581 h 5038344"/>
              <a:gd name="connsiteX236" fmla="*/ 1341993 w 5029200"/>
              <a:gd name="connsiteY236" fmla="*/ 633107 h 5038344"/>
              <a:gd name="connsiteX237" fmla="*/ 1181188 w 5029200"/>
              <a:gd name="connsiteY237" fmla="*/ 793507 h 5038344"/>
              <a:gd name="connsiteX238" fmla="*/ 1020383 w 5029200"/>
              <a:gd name="connsiteY238" fmla="*/ 633107 h 5038344"/>
              <a:gd name="connsiteX239" fmla="*/ 1181188 w 5029200"/>
              <a:gd name="connsiteY239" fmla="*/ 472581 h 5038344"/>
              <a:gd name="connsiteX240" fmla="*/ 3878775 w 5029200"/>
              <a:gd name="connsiteY240" fmla="*/ 470424 h 5038344"/>
              <a:gd name="connsiteX241" fmla="*/ 4042505 w 5029200"/>
              <a:gd name="connsiteY241" fmla="*/ 633741 h 5038344"/>
              <a:gd name="connsiteX242" fmla="*/ 3878775 w 5029200"/>
              <a:gd name="connsiteY242" fmla="*/ 797057 h 5038344"/>
              <a:gd name="connsiteX243" fmla="*/ 3715047 w 5029200"/>
              <a:gd name="connsiteY243" fmla="*/ 633741 h 5038344"/>
              <a:gd name="connsiteX244" fmla="*/ 3878775 w 5029200"/>
              <a:gd name="connsiteY244" fmla="*/ 470424 h 5038344"/>
              <a:gd name="connsiteX245" fmla="*/ 1719663 w 5029200"/>
              <a:gd name="connsiteY245" fmla="*/ 444050 h 5038344"/>
              <a:gd name="connsiteX246" fmla="*/ 1909960 w 5029200"/>
              <a:gd name="connsiteY246" fmla="*/ 633741 h 5038344"/>
              <a:gd name="connsiteX247" fmla="*/ 1719663 w 5029200"/>
              <a:gd name="connsiteY247" fmla="*/ 823559 h 5038344"/>
              <a:gd name="connsiteX248" fmla="*/ 1529367 w 5029200"/>
              <a:gd name="connsiteY248" fmla="*/ 633741 h 5038344"/>
              <a:gd name="connsiteX249" fmla="*/ 1719663 w 5029200"/>
              <a:gd name="connsiteY249" fmla="*/ 444050 h 5038344"/>
              <a:gd name="connsiteX250" fmla="*/ 3338013 w 5029200"/>
              <a:gd name="connsiteY250" fmla="*/ 442909 h 5038344"/>
              <a:gd name="connsiteX251" fmla="*/ 3528183 w 5029200"/>
              <a:gd name="connsiteY251" fmla="*/ 632600 h 5038344"/>
              <a:gd name="connsiteX252" fmla="*/ 3338013 w 5029200"/>
              <a:gd name="connsiteY252" fmla="*/ 822290 h 5038344"/>
              <a:gd name="connsiteX253" fmla="*/ 3147843 w 5029200"/>
              <a:gd name="connsiteY253" fmla="*/ 632600 h 5038344"/>
              <a:gd name="connsiteX254" fmla="*/ 3338013 w 5029200"/>
              <a:gd name="connsiteY254" fmla="*/ 442909 h 5038344"/>
              <a:gd name="connsiteX255" fmla="*/ 2799029 w 5029200"/>
              <a:gd name="connsiteY255" fmla="*/ 426806 h 5038344"/>
              <a:gd name="connsiteX256" fmla="*/ 3006487 w 5029200"/>
              <a:gd name="connsiteY256" fmla="*/ 633741 h 5038344"/>
              <a:gd name="connsiteX257" fmla="*/ 2799029 w 5029200"/>
              <a:gd name="connsiteY257" fmla="*/ 840677 h 5038344"/>
              <a:gd name="connsiteX258" fmla="*/ 2591571 w 5029200"/>
              <a:gd name="connsiteY258" fmla="*/ 633741 h 5038344"/>
              <a:gd name="connsiteX259" fmla="*/ 2799029 w 5029200"/>
              <a:gd name="connsiteY259" fmla="*/ 426806 h 5038344"/>
              <a:gd name="connsiteX260" fmla="*/ 2259282 w 5029200"/>
              <a:gd name="connsiteY260" fmla="*/ 426806 h 5038344"/>
              <a:gd name="connsiteX261" fmla="*/ 2466740 w 5029200"/>
              <a:gd name="connsiteY261" fmla="*/ 633741 h 5038344"/>
              <a:gd name="connsiteX262" fmla="*/ 2259282 w 5029200"/>
              <a:gd name="connsiteY262" fmla="*/ 840677 h 5038344"/>
              <a:gd name="connsiteX263" fmla="*/ 2051824 w 5029200"/>
              <a:gd name="connsiteY263" fmla="*/ 633741 h 5038344"/>
              <a:gd name="connsiteX264" fmla="*/ 2259282 w 5029200"/>
              <a:gd name="connsiteY264" fmla="*/ 426806 h 5038344"/>
              <a:gd name="connsiteX265" fmla="*/ 3238860 w 5029200"/>
              <a:gd name="connsiteY265" fmla="*/ 128 h 5038344"/>
              <a:gd name="connsiteX266" fmla="*/ 3350725 w 5029200"/>
              <a:gd name="connsiteY266" fmla="*/ 111711 h 5038344"/>
              <a:gd name="connsiteX267" fmla="*/ 3238860 w 5029200"/>
              <a:gd name="connsiteY267" fmla="*/ 223294 h 5038344"/>
              <a:gd name="connsiteX268" fmla="*/ 3126996 w 5029200"/>
              <a:gd name="connsiteY268" fmla="*/ 111711 h 5038344"/>
              <a:gd name="connsiteX269" fmla="*/ 3238860 w 5029200"/>
              <a:gd name="connsiteY269" fmla="*/ 128 h 5038344"/>
              <a:gd name="connsiteX270" fmla="*/ 2764326 w 5029200"/>
              <a:gd name="connsiteY270" fmla="*/ 128 h 5038344"/>
              <a:gd name="connsiteX271" fmla="*/ 2876191 w 5029200"/>
              <a:gd name="connsiteY271" fmla="*/ 111711 h 5038344"/>
              <a:gd name="connsiteX272" fmla="*/ 2764326 w 5029200"/>
              <a:gd name="connsiteY272" fmla="*/ 223294 h 5038344"/>
              <a:gd name="connsiteX273" fmla="*/ 2652461 w 5029200"/>
              <a:gd name="connsiteY273" fmla="*/ 111711 h 5038344"/>
              <a:gd name="connsiteX274" fmla="*/ 2764326 w 5029200"/>
              <a:gd name="connsiteY274" fmla="*/ 128 h 5038344"/>
              <a:gd name="connsiteX275" fmla="*/ 2285087 w 5029200"/>
              <a:gd name="connsiteY275" fmla="*/ 128 h 5038344"/>
              <a:gd name="connsiteX276" fmla="*/ 2396952 w 5029200"/>
              <a:gd name="connsiteY276" fmla="*/ 111711 h 5038344"/>
              <a:gd name="connsiteX277" fmla="*/ 2285087 w 5029200"/>
              <a:gd name="connsiteY277" fmla="*/ 223294 h 5038344"/>
              <a:gd name="connsiteX278" fmla="*/ 2173223 w 5029200"/>
              <a:gd name="connsiteY278" fmla="*/ 111711 h 5038344"/>
              <a:gd name="connsiteX279" fmla="*/ 2285087 w 5029200"/>
              <a:gd name="connsiteY279" fmla="*/ 128 h 5038344"/>
              <a:gd name="connsiteX280" fmla="*/ 1806027 w 5029200"/>
              <a:gd name="connsiteY280" fmla="*/ 0 h 5038344"/>
              <a:gd name="connsiteX281" fmla="*/ 1814827 w 5029200"/>
              <a:gd name="connsiteY281" fmla="*/ 0 h 5038344"/>
              <a:gd name="connsiteX282" fmla="*/ 1853969 w 5029200"/>
              <a:gd name="connsiteY282" fmla="*/ 7883 h 5038344"/>
              <a:gd name="connsiteX283" fmla="*/ 1922291 w 5029200"/>
              <a:gd name="connsiteY283" fmla="*/ 110697 h 5038344"/>
              <a:gd name="connsiteX284" fmla="*/ 1810427 w 5029200"/>
              <a:gd name="connsiteY284" fmla="*/ 222280 h 5038344"/>
              <a:gd name="connsiteX285" fmla="*/ 1698562 w 5029200"/>
              <a:gd name="connsiteY285" fmla="*/ 110697 h 5038344"/>
              <a:gd name="connsiteX286" fmla="*/ 1766884 w 5029200"/>
              <a:gd name="connsiteY286" fmla="*/ 7883 h 503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5029200" h="5038344">
                <a:moveTo>
                  <a:pt x="3240259" y="4815180"/>
                </a:moveTo>
                <a:cubicBezTo>
                  <a:pt x="3302038" y="4815180"/>
                  <a:pt x="3352123" y="4865138"/>
                  <a:pt x="3352123" y="4926763"/>
                </a:cubicBezTo>
                <a:cubicBezTo>
                  <a:pt x="3352123" y="4972981"/>
                  <a:pt x="3323950" y="5012637"/>
                  <a:pt x="3283801" y="5029577"/>
                </a:cubicBezTo>
                <a:lnTo>
                  <a:pt x="3240266" y="5038344"/>
                </a:lnTo>
                <a:lnTo>
                  <a:pt x="3240252" y="5038344"/>
                </a:lnTo>
                <a:lnTo>
                  <a:pt x="3196717" y="5029577"/>
                </a:lnTo>
                <a:cubicBezTo>
                  <a:pt x="3156567" y="5012637"/>
                  <a:pt x="3128394" y="4972981"/>
                  <a:pt x="3128394" y="4926763"/>
                </a:cubicBezTo>
                <a:cubicBezTo>
                  <a:pt x="3128394" y="4865138"/>
                  <a:pt x="3178479" y="4815180"/>
                  <a:pt x="3240259" y="4815180"/>
                </a:cubicBezTo>
                <a:close/>
                <a:moveTo>
                  <a:pt x="2765723" y="4815180"/>
                </a:moveTo>
                <a:cubicBezTo>
                  <a:pt x="2827504" y="4815180"/>
                  <a:pt x="2877588" y="4865138"/>
                  <a:pt x="2877588" y="4926763"/>
                </a:cubicBezTo>
                <a:cubicBezTo>
                  <a:pt x="2877588" y="4972981"/>
                  <a:pt x="2849416" y="5012637"/>
                  <a:pt x="2809266" y="5029577"/>
                </a:cubicBezTo>
                <a:lnTo>
                  <a:pt x="2765730" y="5038344"/>
                </a:lnTo>
                <a:lnTo>
                  <a:pt x="2765716" y="5038344"/>
                </a:lnTo>
                <a:lnTo>
                  <a:pt x="2722181" y="5029577"/>
                </a:lnTo>
                <a:cubicBezTo>
                  <a:pt x="2682032" y="5012637"/>
                  <a:pt x="2653859" y="4972981"/>
                  <a:pt x="2653859" y="4926763"/>
                </a:cubicBezTo>
                <a:cubicBezTo>
                  <a:pt x="2653859" y="4865138"/>
                  <a:pt x="2703944" y="4815180"/>
                  <a:pt x="2765723" y="4815180"/>
                </a:cubicBezTo>
                <a:close/>
                <a:moveTo>
                  <a:pt x="2286359" y="4815180"/>
                </a:moveTo>
                <a:cubicBezTo>
                  <a:pt x="2348139" y="4815180"/>
                  <a:pt x="2398224" y="4865138"/>
                  <a:pt x="2398224" y="4926763"/>
                </a:cubicBezTo>
                <a:cubicBezTo>
                  <a:pt x="2398224" y="4972981"/>
                  <a:pt x="2370051" y="5012637"/>
                  <a:pt x="2329901" y="5029577"/>
                </a:cubicBezTo>
                <a:lnTo>
                  <a:pt x="2286367" y="5038344"/>
                </a:lnTo>
                <a:lnTo>
                  <a:pt x="2286352" y="5038344"/>
                </a:lnTo>
                <a:lnTo>
                  <a:pt x="2242817" y="5029577"/>
                </a:lnTo>
                <a:cubicBezTo>
                  <a:pt x="2202667" y="5012637"/>
                  <a:pt x="2174495" y="4972981"/>
                  <a:pt x="2174495" y="4926763"/>
                </a:cubicBezTo>
                <a:cubicBezTo>
                  <a:pt x="2174495" y="4865138"/>
                  <a:pt x="2224579" y="4815180"/>
                  <a:pt x="2286359" y="4815180"/>
                </a:cubicBezTo>
                <a:close/>
                <a:moveTo>
                  <a:pt x="1811824" y="4814039"/>
                </a:moveTo>
                <a:cubicBezTo>
                  <a:pt x="1873604" y="4814039"/>
                  <a:pt x="1923689" y="4863997"/>
                  <a:pt x="1923689" y="4925622"/>
                </a:cubicBezTo>
                <a:cubicBezTo>
                  <a:pt x="1923689" y="4987246"/>
                  <a:pt x="1873604" y="5037203"/>
                  <a:pt x="1811824" y="5037203"/>
                </a:cubicBezTo>
                <a:cubicBezTo>
                  <a:pt x="1750045" y="5037203"/>
                  <a:pt x="1699960" y="4987246"/>
                  <a:pt x="1699960" y="4925622"/>
                </a:cubicBezTo>
                <a:cubicBezTo>
                  <a:pt x="1699960" y="4863997"/>
                  <a:pt x="1750045" y="4814039"/>
                  <a:pt x="1811824" y="4814039"/>
                </a:cubicBezTo>
                <a:close/>
                <a:moveTo>
                  <a:pt x="3878775" y="4248010"/>
                </a:moveTo>
                <a:cubicBezTo>
                  <a:pt x="3969157" y="4248010"/>
                  <a:pt x="4042505" y="4321171"/>
                  <a:pt x="4042505" y="4411326"/>
                </a:cubicBezTo>
                <a:cubicBezTo>
                  <a:pt x="4042505" y="4501480"/>
                  <a:pt x="3969157" y="4574643"/>
                  <a:pt x="3878775" y="4574643"/>
                </a:cubicBezTo>
                <a:cubicBezTo>
                  <a:pt x="3788395" y="4574643"/>
                  <a:pt x="3715047" y="4501480"/>
                  <a:pt x="3715047" y="4411326"/>
                </a:cubicBezTo>
                <a:cubicBezTo>
                  <a:pt x="3715047" y="4321171"/>
                  <a:pt x="3788395" y="4248010"/>
                  <a:pt x="3878775" y="4248010"/>
                </a:cubicBezTo>
                <a:close/>
                <a:moveTo>
                  <a:pt x="1177884" y="4248010"/>
                </a:moveTo>
                <a:cubicBezTo>
                  <a:pt x="1268264" y="4248010"/>
                  <a:pt x="1341613" y="4321171"/>
                  <a:pt x="1341613" y="4411326"/>
                </a:cubicBezTo>
                <a:cubicBezTo>
                  <a:pt x="1341613" y="4501480"/>
                  <a:pt x="1268264" y="4574643"/>
                  <a:pt x="1177884" y="4574643"/>
                </a:cubicBezTo>
                <a:cubicBezTo>
                  <a:pt x="1087502" y="4574643"/>
                  <a:pt x="1014155" y="4501480"/>
                  <a:pt x="1014155" y="4411326"/>
                </a:cubicBezTo>
                <a:cubicBezTo>
                  <a:pt x="1014155" y="4321171"/>
                  <a:pt x="1087502" y="4248010"/>
                  <a:pt x="1177884" y="4248010"/>
                </a:cubicBezTo>
                <a:close/>
                <a:moveTo>
                  <a:pt x="3338013" y="4221636"/>
                </a:moveTo>
                <a:cubicBezTo>
                  <a:pt x="3443012" y="4221636"/>
                  <a:pt x="3528183" y="4306590"/>
                  <a:pt x="3528183" y="4411326"/>
                </a:cubicBezTo>
                <a:cubicBezTo>
                  <a:pt x="3528183" y="4516061"/>
                  <a:pt x="3443012" y="4601017"/>
                  <a:pt x="3338013" y="4601017"/>
                </a:cubicBezTo>
                <a:cubicBezTo>
                  <a:pt x="3233012" y="4601017"/>
                  <a:pt x="3147843" y="4516061"/>
                  <a:pt x="3147843" y="4411326"/>
                </a:cubicBezTo>
                <a:cubicBezTo>
                  <a:pt x="3147843" y="4306590"/>
                  <a:pt x="3233012" y="4221636"/>
                  <a:pt x="3338013" y="4221636"/>
                </a:cubicBezTo>
                <a:close/>
                <a:moveTo>
                  <a:pt x="1718646" y="4221636"/>
                </a:moveTo>
                <a:cubicBezTo>
                  <a:pt x="1823647" y="4221636"/>
                  <a:pt x="1908816" y="4306590"/>
                  <a:pt x="1908816" y="4411326"/>
                </a:cubicBezTo>
                <a:cubicBezTo>
                  <a:pt x="1908816" y="4516061"/>
                  <a:pt x="1823647" y="4601017"/>
                  <a:pt x="1718646" y="4601017"/>
                </a:cubicBezTo>
                <a:cubicBezTo>
                  <a:pt x="1613647" y="4601017"/>
                  <a:pt x="1528477" y="4516061"/>
                  <a:pt x="1528477" y="4411326"/>
                </a:cubicBezTo>
                <a:cubicBezTo>
                  <a:pt x="1528477" y="4306590"/>
                  <a:pt x="1613647" y="4221636"/>
                  <a:pt x="1718646" y="4221636"/>
                </a:cubicBezTo>
                <a:close/>
                <a:moveTo>
                  <a:pt x="2801953" y="4196783"/>
                </a:moveTo>
                <a:cubicBezTo>
                  <a:pt x="2916487" y="4196783"/>
                  <a:pt x="3009411" y="4289472"/>
                  <a:pt x="3009411" y="4403718"/>
                </a:cubicBezTo>
                <a:cubicBezTo>
                  <a:pt x="3009411" y="4517963"/>
                  <a:pt x="2916487" y="4610654"/>
                  <a:pt x="2801953" y="4610654"/>
                </a:cubicBezTo>
                <a:cubicBezTo>
                  <a:pt x="2687418" y="4610654"/>
                  <a:pt x="2594495" y="4517963"/>
                  <a:pt x="2594495" y="4403718"/>
                </a:cubicBezTo>
                <a:cubicBezTo>
                  <a:pt x="2594495" y="4289472"/>
                  <a:pt x="2687418" y="4196783"/>
                  <a:pt x="2801953" y="4196783"/>
                </a:cubicBezTo>
                <a:close/>
                <a:moveTo>
                  <a:pt x="2259282" y="4196783"/>
                </a:moveTo>
                <a:cubicBezTo>
                  <a:pt x="2373817" y="4196783"/>
                  <a:pt x="2466740" y="4289472"/>
                  <a:pt x="2466740" y="4403718"/>
                </a:cubicBezTo>
                <a:cubicBezTo>
                  <a:pt x="2466740" y="4517963"/>
                  <a:pt x="2373817" y="4610654"/>
                  <a:pt x="2259282" y="4610654"/>
                </a:cubicBezTo>
                <a:cubicBezTo>
                  <a:pt x="2144748" y="4610654"/>
                  <a:pt x="2051824" y="4517963"/>
                  <a:pt x="2051824" y="4403718"/>
                </a:cubicBezTo>
                <a:cubicBezTo>
                  <a:pt x="2051824" y="4289472"/>
                  <a:pt x="2144748" y="4196783"/>
                  <a:pt x="2259282" y="4196783"/>
                </a:cubicBezTo>
                <a:close/>
                <a:moveTo>
                  <a:pt x="4417887" y="3710383"/>
                </a:moveTo>
                <a:cubicBezTo>
                  <a:pt x="4503691" y="3710383"/>
                  <a:pt x="4572973" y="3779614"/>
                  <a:pt x="4572973" y="3865077"/>
                </a:cubicBezTo>
                <a:cubicBezTo>
                  <a:pt x="4572973" y="3950539"/>
                  <a:pt x="4503565" y="4019772"/>
                  <a:pt x="4417887" y="4019772"/>
                </a:cubicBezTo>
                <a:cubicBezTo>
                  <a:pt x="4332209" y="4019772"/>
                  <a:pt x="4262675" y="3950539"/>
                  <a:pt x="4262675" y="3865077"/>
                </a:cubicBezTo>
                <a:cubicBezTo>
                  <a:pt x="4262675" y="3779614"/>
                  <a:pt x="4332082" y="3710383"/>
                  <a:pt x="4417887" y="3710383"/>
                </a:cubicBezTo>
                <a:close/>
                <a:moveTo>
                  <a:pt x="641696" y="3707974"/>
                </a:moveTo>
                <a:cubicBezTo>
                  <a:pt x="727501" y="3707974"/>
                  <a:pt x="796781" y="3777332"/>
                  <a:pt x="796781" y="3862795"/>
                </a:cubicBezTo>
                <a:cubicBezTo>
                  <a:pt x="796781" y="3948257"/>
                  <a:pt x="727375" y="4017489"/>
                  <a:pt x="641696" y="4017489"/>
                </a:cubicBezTo>
                <a:cubicBezTo>
                  <a:pt x="556019" y="4017489"/>
                  <a:pt x="486484" y="3948257"/>
                  <a:pt x="486484" y="3862795"/>
                </a:cubicBezTo>
                <a:cubicBezTo>
                  <a:pt x="486484" y="3777332"/>
                  <a:pt x="555890" y="3707974"/>
                  <a:pt x="641696" y="3707974"/>
                </a:cubicBezTo>
                <a:close/>
                <a:moveTo>
                  <a:pt x="1181061" y="3647618"/>
                </a:moveTo>
                <a:cubicBezTo>
                  <a:pt x="1300933" y="3647618"/>
                  <a:pt x="1398180" y="3744619"/>
                  <a:pt x="1398180" y="3864189"/>
                </a:cubicBezTo>
                <a:cubicBezTo>
                  <a:pt x="1398180" y="3983761"/>
                  <a:pt x="1300933" y="4080761"/>
                  <a:pt x="1181061" y="4080761"/>
                </a:cubicBezTo>
                <a:cubicBezTo>
                  <a:pt x="1061188" y="4080761"/>
                  <a:pt x="963942" y="3983761"/>
                  <a:pt x="963942" y="3864189"/>
                </a:cubicBezTo>
                <a:cubicBezTo>
                  <a:pt x="963942" y="3744619"/>
                  <a:pt x="1061188" y="3647618"/>
                  <a:pt x="1181061" y="3647618"/>
                </a:cubicBezTo>
                <a:close/>
                <a:moveTo>
                  <a:pt x="3876233" y="3646350"/>
                </a:moveTo>
                <a:cubicBezTo>
                  <a:pt x="3996107" y="3646350"/>
                  <a:pt x="4093352" y="3743351"/>
                  <a:pt x="4093352" y="3862921"/>
                </a:cubicBezTo>
                <a:cubicBezTo>
                  <a:pt x="4093352" y="3982493"/>
                  <a:pt x="3996107" y="4079493"/>
                  <a:pt x="3876233" y="4079493"/>
                </a:cubicBezTo>
                <a:cubicBezTo>
                  <a:pt x="3756361" y="4079493"/>
                  <a:pt x="3659114" y="3982493"/>
                  <a:pt x="3659114" y="3862921"/>
                </a:cubicBezTo>
                <a:cubicBezTo>
                  <a:pt x="3659114" y="3743351"/>
                  <a:pt x="3756361" y="3646350"/>
                  <a:pt x="3876233" y="3646350"/>
                </a:cubicBezTo>
                <a:close/>
                <a:moveTo>
                  <a:pt x="4417633" y="3137126"/>
                </a:moveTo>
                <a:cubicBezTo>
                  <a:pt x="4522760" y="3137126"/>
                  <a:pt x="4607929" y="3222081"/>
                  <a:pt x="4607929" y="3326818"/>
                </a:cubicBezTo>
                <a:cubicBezTo>
                  <a:pt x="4607929" y="3431680"/>
                  <a:pt x="4522760" y="3516635"/>
                  <a:pt x="4417633" y="3516635"/>
                </a:cubicBezTo>
                <a:cubicBezTo>
                  <a:pt x="4312505" y="3516635"/>
                  <a:pt x="4227336" y="3431680"/>
                  <a:pt x="4227336" y="3326818"/>
                </a:cubicBezTo>
                <a:cubicBezTo>
                  <a:pt x="4227336" y="3221954"/>
                  <a:pt x="4312505" y="3137126"/>
                  <a:pt x="4417633" y="3137126"/>
                </a:cubicBezTo>
                <a:close/>
                <a:moveTo>
                  <a:pt x="641442" y="3134844"/>
                </a:moveTo>
                <a:cubicBezTo>
                  <a:pt x="746569" y="3134844"/>
                  <a:pt x="831739" y="3219799"/>
                  <a:pt x="831739" y="3324661"/>
                </a:cubicBezTo>
                <a:cubicBezTo>
                  <a:pt x="831739" y="3429398"/>
                  <a:pt x="746569" y="3514478"/>
                  <a:pt x="641442" y="3514478"/>
                </a:cubicBezTo>
                <a:cubicBezTo>
                  <a:pt x="536315" y="3514478"/>
                  <a:pt x="451145" y="3429524"/>
                  <a:pt x="451145" y="3324661"/>
                </a:cubicBezTo>
                <a:cubicBezTo>
                  <a:pt x="451145" y="3219799"/>
                  <a:pt x="536315" y="3134844"/>
                  <a:pt x="641442" y="3134844"/>
                </a:cubicBezTo>
                <a:close/>
                <a:moveTo>
                  <a:pt x="111865" y="3121023"/>
                </a:moveTo>
                <a:cubicBezTo>
                  <a:pt x="173645" y="3121023"/>
                  <a:pt x="223729" y="3170981"/>
                  <a:pt x="223729" y="3232606"/>
                </a:cubicBezTo>
                <a:cubicBezTo>
                  <a:pt x="223729" y="3294230"/>
                  <a:pt x="173645" y="3344189"/>
                  <a:pt x="111865" y="3344189"/>
                </a:cubicBezTo>
                <a:cubicBezTo>
                  <a:pt x="50086" y="3344189"/>
                  <a:pt x="0" y="3294230"/>
                  <a:pt x="0" y="3232606"/>
                </a:cubicBezTo>
                <a:cubicBezTo>
                  <a:pt x="0" y="3170981"/>
                  <a:pt x="50086" y="3121023"/>
                  <a:pt x="111865" y="3121023"/>
                </a:cubicBezTo>
                <a:close/>
                <a:moveTo>
                  <a:pt x="4917210" y="3120896"/>
                </a:moveTo>
                <a:cubicBezTo>
                  <a:pt x="4978989" y="3120896"/>
                  <a:pt x="5029075" y="3170855"/>
                  <a:pt x="5029075" y="3232479"/>
                </a:cubicBezTo>
                <a:cubicBezTo>
                  <a:pt x="5029075" y="3294103"/>
                  <a:pt x="4978989" y="3344062"/>
                  <a:pt x="4917210" y="3344062"/>
                </a:cubicBezTo>
                <a:cubicBezTo>
                  <a:pt x="4855429" y="3344062"/>
                  <a:pt x="4805345" y="3294103"/>
                  <a:pt x="4805345" y="3232479"/>
                </a:cubicBezTo>
                <a:cubicBezTo>
                  <a:pt x="4805345" y="3170855"/>
                  <a:pt x="4855429" y="3120896"/>
                  <a:pt x="4917210" y="3120896"/>
                </a:cubicBezTo>
                <a:close/>
                <a:moveTo>
                  <a:pt x="4917337" y="2645274"/>
                </a:moveTo>
                <a:cubicBezTo>
                  <a:pt x="4963671" y="2645274"/>
                  <a:pt x="5003428" y="2673376"/>
                  <a:pt x="5020410" y="2713425"/>
                </a:cubicBezTo>
                <a:lnTo>
                  <a:pt x="5029200" y="2756852"/>
                </a:lnTo>
                <a:lnTo>
                  <a:pt x="5029200" y="2756862"/>
                </a:lnTo>
                <a:lnTo>
                  <a:pt x="5020410" y="2800290"/>
                </a:lnTo>
                <a:cubicBezTo>
                  <a:pt x="5003428" y="2840338"/>
                  <a:pt x="4963671" y="2868440"/>
                  <a:pt x="4917337" y="2868440"/>
                </a:cubicBezTo>
                <a:cubicBezTo>
                  <a:pt x="4855557" y="2868440"/>
                  <a:pt x="4805473" y="2818481"/>
                  <a:pt x="4805473" y="2756857"/>
                </a:cubicBezTo>
                <a:cubicBezTo>
                  <a:pt x="4805473" y="2695233"/>
                  <a:pt x="4855557" y="2645274"/>
                  <a:pt x="4917337" y="2645274"/>
                </a:cubicBezTo>
                <a:close/>
                <a:moveTo>
                  <a:pt x="111865" y="2645274"/>
                </a:moveTo>
                <a:cubicBezTo>
                  <a:pt x="173645" y="2645274"/>
                  <a:pt x="223729" y="2695233"/>
                  <a:pt x="223729" y="2756857"/>
                </a:cubicBezTo>
                <a:cubicBezTo>
                  <a:pt x="223729" y="2818481"/>
                  <a:pt x="173645" y="2868440"/>
                  <a:pt x="111865" y="2868440"/>
                </a:cubicBezTo>
                <a:cubicBezTo>
                  <a:pt x="50086" y="2868440"/>
                  <a:pt x="0" y="2818481"/>
                  <a:pt x="0" y="2756857"/>
                </a:cubicBezTo>
                <a:cubicBezTo>
                  <a:pt x="0" y="2695233"/>
                  <a:pt x="50086" y="2645274"/>
                  <a:pt x="111865" y="2645274"/>
                </a:cubicBezTo>
                <a:close/>
                <a:moveTo>
                  <a:pt x="4417759" y="2581621"/>
                </a:moveTo>
                <a:cubicBezTo>
                  <a:pt x="4532295" y="2581621"/>
                  <a:pt x="4625217" y="2674312"/>
                  <a:pt x="4625217" y="2788557"/>
                </a:cubicBezTo>
                <a:cubicBezTo>
                  <a:pt x="4625217" y="2902803"/>
                  <a:pt x="4532295" y="2995492"/>
                  <a:pt x="4417759" y="2995492"/>
                </a:cubicBezTo>
                <a:cubicBezTo>
                  <a:pt x="4303225" y="2995492"/>
                  <a:pt x="4210301" y="2902803"/>
                  <a:pt x="4210301" y="2788557"/>
                </a:cubicBezTo>
                <a:cubicBezTo>
                  <a:pt x="4210301" y="2674312"/>
                  <a:pt x="4303225" y="2581621"/>
                  <a:pt x="4417759" y="2581621"/>
                </a:cubicBezTo>
                <a:close/>
                <a:moveTo>
                  <a:pt x="641569" y="2579466"/>
                </a:moveTo>
                <a:cubicBezTo>
                  <a:pt x="756103" y="2579466"/>
                  <a:pt x="849027" y="2672155"/>
                  <a:pt x="849027" y="2786402"/>
                </a:cubicBezTo>
                <a:cubicBezTo>
                  <a:pt x="849027" y="2900647"/>
                  <a:pt x="756103" y="2993337"/>
                  <a:pt x="641569" y="2993337"/>
                </a:cubicBezTo>
                <a:cubicBezTo>
                  <a:pt x="527035" y="2993337"/>
                  <a:pt x="434111" y="2900647"/>
                  <a:pt x="434111" y="2786402"/>
                </a:cubicBezTo>
                <a:cubicBezTo>
                  <a:pt x="434111" y="2672155"/>
                  <a:pt x="527035" y="2579466"/>
                  <a:pt x="641569" y="2579466"/>
                </a:cubicBezTo>
                <a:close/>
                <a:moveTo>
                  <a:pt x="4917210" y="2169400"/>
                </a:moveTo>
                <a:cubicBezTo>
                  <a:pt x="4978989" y="2169400"/>
                  <a:pt x="5029075" y="2219359"/>
                  <a:pt x="5029075" y="2280982"/>
                </a:cubicBezTo>
                <a:cubicBezTo>
                  <a:pt x="5029075" y="2342606"/>
                  <a:pt x="4978989" y="2392565"/>
                  <a:pt x="4917210" y="2392565"/>
                </a:cubicBezTo>
                <a:cubicBezTo>
                  <a:pt x="4855429" y="2392565"/>
                  <a:pt x="4805345" y="2342606"/>
                  <a:pt x="4805345" y="2280982"/>
                </a:cubicBezTo>
                <a:cubicBezTo>
                  <a:pt x="4805345" y="2219359"/>
                  <a:pt x="4855429" y="2169400"/>
                  <a:pt x="4917210" y="2169400"/>
                </a:cubicBezTo>
                <a:close/>
                <a:moveTo>
                  <a:pt x="111865" y="2169272"/>
                </a:moveTo>
                <a:cubicBezTo>
                  <a:pt x="173645" y="2169272"/>
                  <a:pt x="223729" y="2219231"/>
                  <a:pt x="223729" y="2280855"/>
                </a:cubicBezTo>
                <a:cubicBezTo>
                  <a:pt x="223729" y="2342479"/>
                  <a:pt x="173645" y="2392438"/>
                  <a:pt x="111865" y="2392438"/>
                </a:cubicBezTo>
                <a:cubicBezTo>
                  <a:pt x="50086" y="2392438"/>
                  <a:pt x="0" y="2342479"/>
                  <a:pt x="0" y="2280855"/>
                </a:cubicBezTo>
                <a:cubicBezTo>
                  <a:pt x="0" y="2219231"/>
                  <a:pt x="50086" y="2169272"/>
                  <a:pt x="111865" y="2169272"/>
                </a:cubicBezTo>
                <a:close/>
                <a:moveTo>
                  <a:pt x="4417759" y="2043235"/>
                </a:moveTo>
                <a:cubicBezTo>
                  <a:pt x="4532295" y="2043235"/>
                  <a:pt x="4625217" y="2135925"/>
                  <a:pt x="4625217" y="2250170"/>
                </a:cubicBezTo>
                <a:cubicBezTo>
                  <a:pt x="4625217" y="2364416"/>
                  <a:pt x="4532295" y="2457105"/>
                  <a:pt x="4417759" y="2457105"/>
                </a:cubicBezTo>
                <a:cubicBezTo>
                  <a:pt x="4303225" y="2457105"/>
                  <a:pt x="4210301" y="2364416"/>
                  <a:pt x="4210301" y="2250170"/>
                </a:cubicBezTo>
                <a:cubicBezTo>
                  <a:pt x="4210301" y="2135925"/>
                  <a:pt x="4303225" y="2043235"/>
                  <a:pt x="4417759" y="2043235"/>
                </a:cubicBezTo>
                <a:close/>
                <a:moveTo>
                  <a:pt x="641569" y="2041079"/>
                </a:moveTo>
                <a:cubicBezTo>
                  <a:pt x="756103" y="2041079"/>
                  <a:pt x="849027" y="2133769"/>
                  <a:pt x="849027" y="2248015"/>
                </a:cubicBezTo>
                <a:cubicBezTo>
                  <a:pt x="849027" y="2362260"/>
                  <a:pt x="756103" y="2454950"/>
                  <a:pt x="641569" y="2454950"/>
                </a:cubicBezTo>
                <a:cubicBezTo>
                  <a:pt x="527035" y="2454950"/>
                  <a:pt x="434111" y="2362260"/>
                  <a:pt x="434111" y="2248015"/>
                </a:cubicBezTo>
                <a:cubicBezTo>
                  <a:pt x="434111" y="2133769"/>
                  <a:pt x="527035" y="2041079"/>
                  <a:pt x="641569" y="2041079"/>
                </a:cubicBezTo>
                <a:close/>
                <a:moveTo>
                  <a:pt x="4917337" y="1693525"/>
                </a:moveTo>
                <a:cubicBezTo>
                  <a:pt x="4963671" y="1693525"/>
                  <a:pt x="5003428" y="1721626"/>
                  <a:pt x="5020410" y="1761674"/>
                </a:cubicBezTo>
                <a:lnTo>
                  <a:pt x="5029200" y="1805101"/>
                </a:lnTo>
                <a:lnTo>
                  <a:pt x="5029200" y="1805111"/>
                </a:lnTo>
                <a:lnTo>
                  <a:pt x="5020410" y="1848539"/>
                </a:lnTo>
                <a:cubicBezTo>
                  <a:pt x="5003428" y="1888587"/>
                  <a:pt x="4963671" y="1916689"/>
                  <a:pt x="4917337" y="1916689"/>
                </a:cubicBezTo>
                <a:cubicBezTo>
                  <a:pt x="4855557" y="1916689"/>
                  <a:pt x="4805473" y="1866730"/>
                  <a:pt x="4805473" y="1805106"/>
                </a:cubicBezTo>
                <a:cubicBezTo>
                  <a:pt x="4805473" y="1743483"/>
                  <a:pt x="4855557" y="1693525"/>
                  <a:pt x="4917337" y="1693525"/>
                </a:cubicBezTo>
                <a:close/>
                <a:moveTo>
                  <a:pt x="111865" y="1693525"/>
                </a:moveTo>
                <a:cubicBezTo>
                  <a:pt x="173645" y="1693525"/>
                  <a:pt x="223729" y="1743483"/>
                  <a:pt x="223729" y="1805106"/>
                </a:cubicBezTo>
                <a:cubicBezTo>
                  <a:pt x="223729" y="1866730"/>
                  <a:pt x="173645" y="1916689"/>
                  <a:pt x="111865" y="1916689"/>
                </a:cubicBezTo>
                <a:cubicBezTo>
                  <a:pt x="50086" y="1916689"/>
                  <a:pt x="0" y="1866730"/>
                  <a:pt x="0" y="1805106"/>
                </a:cubicBezTo>
                <a:cubicBezTo>
                  <a:pt x="0" y="1743483"/>
                  <a:pt x="50086" y="1693525"/>
                  <a:pt x="111865" y="1693525"/>
                </a:cubicBezTo>
                <a:close/>
                <a:moveTo>
                  <a:pt x="4417887" y="1522092"/>
                </a:moveTo>
                <a:cubicBezTo>
                  <a:pt x="4523013" y="1522092"/>
                  <a:pt x="4608184" y="1607048"/>
                  <a:pt x="4608184" y="1711910"/>
                </a:cubicBezTo>
                <a:cubicBezTo>
                  <a:pt x="4608184" y="1816773"/>
                  <a:pt x="4523013" y="1901600"/>
                  <a:pt x="4417887" y="1901600"/>
                </a:cubicBezTo>
                <a:cubicBezTo>
                  <a:pt x="4312760" y="1901600"/>
                  <a:pt x="4227589" y="1816645"/>
                  <a:pt x="4227589" y="1711910"/>
                </a:cubicBezTo>
                <a:cubicBezTo>
                  <a:pt x="4227589" y="1607048"/>
                  <a:pt x="4312760" y="1522092"/>
                  <a:pt x="4417887" y="1522092"/>
                </a:cubicBezTo>
                <a:close/>
                <a:moveTo>
                  <a:pt x="641569" y="1520064"/>
                </a:moveTo>
                <a:cubicBezTo>
                  <a:pt x="746697" y="1520064"/>
                  <a:pt x="831866" y="1605019"/>
                  <a:pt x="831866" y="1709754"/>
                </a:cubicBezTo>
                <a:cubicBezTo>
                  <a:pt x="831866" y="1814490"/>
                  <a:pt x="746697" y="1899572"/>
                  <a:pt x="641569" y="1899572"/>
                </a:cubicBezTo>
                <a:cubicBezTo>
                  <a:pt x="536442" y="1899572"/>
                  <a:pt x="451273" y="1814616"/>
                  <a:pt x="451273" y="1709754"/>
                </a:cubicBezTo>
                <a:cubicBezTo>
                  <a:pt x="451273" y="1604892"/>
                  <a:pt x="536442" y="1520064"/>
                  <a:pt x="641569" y="1520064"/>
                </a:cubicBezTo>
                <a:close/>
                <a:moveTo>
                  <a:pt x="641442" y="1017180"/>
                </a:moveTo>
                <a:cubicBezTo>
                  <a:pt x="727120" y="1017180"/>
                  <a:pt x="796527" y="1086412"/>
                  <a:pt x="796527" y="1171874"/>
                </a:cubicBezTo>
                <a:cubicBezTo>
                  <a:pt x="796527" y="1257337"/>
                  <a:pt x="727120" y="1326695"/>
                  <a:pt x="641442" y="1326695"/>
                </a:cubicBezTo>
                <a:cubicBezTo>
                  <a:pt x="555764" y="1326695"/>
                  <a:pt x="486356" y="1257464"/>
                  <a:pt x="486356" y="1171874"/>
                </a:cubicBezTo>
                <a:cubicBezTo>
                  <a:pt x="486356" y="1086412"/>
                  <a:pt x="555764" y="1017180"/>
                  <a:pt x="641442" y="1017180"/>
                </a:cubicBezTo>
                <a:close/>
                <a:moveTo>
                  <a:pt x="4419285" y="1009572"/>
                </a:moveTo>
                <a:cubicBezTo>
                  <a:pt x="4508141" y="1009572"/>
                  <a:pt x="4580091" y="1081467"/>
                  <a:pt x="4580091" y="1170099"/>
                </a:cubicBezTo>
                <a:cubicBezTo>
                  <a:pt x="4580091" y="1258732"/>
                  <a:pt x="4508015" y="1330500"/>
                  <a:pt x="4419285" y="1330500"/>
                </a:cubicBezTo>
                <a:cubicBezTo>
                  <a:pt x="4330557" y="1330500"/>
                  <a:pt x="4258353" y="1258605"/>
                  <a:pt x="4258353" y="1170099"/>
                </a:cubicBezTo>
                <a:cubicBezTo>
                  <a:pt x="4258353" y="1081467"/>
                  <a:pt x="4330429" y="1009572"/>
                  <a:pt x="4419285" y="1009572"/>
                </a:cubicBezTo>
                <a:close/>
                <a:moveTo>
                  <a:pt x="1181188" y="954795"/>
                </a:moveTo>
                <a:cubicBezTo>
                  <a:pt x="1301061" y="954795"/>
                  <a:pt x="1398307" y="1051797"/>
                  <a:pt x="1398307" y="1171367"/>
                </a:cubicBezTo>
                <a:cubicBezTo>
                  <a:pt x="1398307" y="1290939"/>
                  <a:pt x="1301061" y="1387939"/>
                  <a:pt x="1181188" y="1387939"/>
                </a:cubicBezTo>
                <a:cubicBezTo>
                  <a:pt x="1061315" y="1387939"/>
                  <a:pt x="964069" y="1290939"/>
                  <a:pt x="964069" y="1171367"/>
                </a:cubicBezTo>
                <a:cubicBezTo>
                  <a:pt x="964069" y="1051797"/>
                  <a:pt x="1061315" y="954795"/>
                  <a:pt x="1181188" y="954795"/>
                </a:cubicBezTo>
                <a:close/>
                <a:moveTo>
                  <a:pt x="3876233" y="953528"/>
                </a:moveTo>
                <a:cubicBezTo>
                  <a:pt x="3996107" y="953528"/>
                  <a:pt x="4093352" y="1050529"/>
                  <a:pt x="4093352" y="1170099"/>
                </a:cubicBezTo>
                <a:cubicBezTo>
                  <a:pt x="4093352" y="1289671"/>
                  <a:pt x="3996107" y="1386671"/>
                  <a:pt x="3876233" y="1386671"/>
                </a:cubicBezTo>
                <a:cubicBezTo>
                  <a:pt x="3756361" y="1386671"/>
                  <a:pt x="3659114" y="1289671"/>
                  <a:pt x="3659114" y="1170099"/>
                </a:cubicBezTo>
                <a:cubicBezTo>
                  <a:pt x="3659114" y="1050402"/>
                  <a:pt x="3756361" y="953528"/>
                  <a:pt x="3876233" y="953528"/>
                </a:cubicBezTo>
                <a:close/>
                <a:moveTo>
                  <a:pt x="2263987" y="894819"/>
                </a:moveTo>
                <a:cubicBezTo>
                  <a:pt x="2397969" y="894819"/>
                  <a:pt x="2509580" y="990046"/>
                  <a:pt x="2534622" y="1116464"/>
                </a:cubicBezTo>
                <a:cubicBezTo>
                  <a:pt x="2559537" y="990172"/>
                  <a:pt x="2671147" y="894819"/>
                  <a:pt x="2805131" y="894819"/>
                </a:cubicBezTo>
                <a:cubicBezTo>
                  <a:pt x="2952970" y="894819"/>
                  <a:pt x="3073479" y="1010713"/>
                  <a:pt x="3080597" y="1156278"/>
                </a:cubicBezTo>
                <a:lnTo>
                  <a:pt x="3081106" y="1156278"/>
                </a:lnTo>
                <a:cubicBezTo>
                  <a:pt x="3088225" y="1017180"/>
                  <a:pt x="3198944" y="906612"/>
                  <a:pt x="3344750" y="906612"/>
                </a:cubicBezTo>
                <a:cubicBezTo>
                  <a:pt x="3490555" y="906612"/>
                  <a:pt x="3608777" y="1024535"/>
                  <a:pt x="3608777" y="1169973"/>
                </a:cubicBezTo>
                <a:cubicBezTo>
                  <a:pt x="3608777" y="1246686"/>
                  <a:pt x="3575853" y="1315792"/>
                  <a:pt x="3523353" y="1363847"/>
                </a:cubicBezTo>
                <a:cubicBezTo>
                  <a:pt x="3596065" y="1394533"/>
                  <a:pt x="3657080" y="1447915"/>
                  <a:pt x="3697250" y="1514866"/>
                </a:cubicBezTo>
                <a:cubicBezTo>
                  <a:pt x="3744285" y="1471500"/>
                  <a:pt x="3807209" y="1444999"/>
                  <a:pt x="3876233" y="1444999"/>
                </a:cubicBezTo>
                <a:cubicBezTo>
                  <a:pt x="4022039" y="1444999"/>
                  <a:pt x="4140260" y="1565839"/>
                  <a:pt x="4140260" y="1708360"/>
                </a:cubicBezTo>
                <a:cubicBezTo>
                  <a:pt x="4140260" y="1850881"/>
                  <a:pt x="4026615" y="1967156"/>
                  <a:pt x="3884751" y="1971594"/>
                </a:cubicBezTo>
                <a:cubicBezTo>
                  <a:pt x="4033225" y="1976031"/>
                  <a:pt x="4152082" y="2097378"/>
                  <a:pt x="4152082" y="2246620"/>
                </a:cubicBezTo>
                <a:cubicBezTo>
                  <a:pt x="4152082" y="2380265"/>
                  <a:pt x="4056488" y="2491594"/>
                  <a:pt x="3929878" y="2516447"/>
                </a:cubicBezTo>
                <a:cubicBezTo>
                  <a:pt x="4056488" y="2541300"/>
                  <a:pt x="4152082" y="2652756"/>
                  <a:pt x="4152082" y="2786402"/>
                </a:cubicBezTo>
                <a:lnTo>
                  <a:pt x="4152335" y="2786148"/>
                </a:lnTo>
                <a:cubicBezTo>
                  <a:pt x="4152335" y="2938180"/>
                  <a:pt x="4028776" y="3061300"/>
                  <a:pt x="3876488" y="3061300"/>
                </a:cubicBezTo>
                <a:cubicBezTo>
                  <a:pt x="4022294" y="3061300"/>
                  <a:pt x="4140513" y="3179224"/>
                  <a:pt x="4140513" y="3324661"/>
                </a:cubicBezTo>
                <a:cubicBezTo>
                  <a:pt x="4140513" y="3470100"/>
                  <a:pt x="4022294" y="3588022"/>
                  <a:pt x="3876488" y="3588022"/>
                </a:cubicBezTo>
                <a:cubicBezTo>
                  <a:pt x="3806192" y="3588022"/>
                  <a:pt x="3742377" y="3560760"/>
                  <a:pt x="3695089" y="3516128"/>
                </a:cubicBezTo>
                <a:cubicBezTo>
                  <a:pt x="3653394" y="3583838"/>
                  <a:pt x="3590217" y="3637347"/>
                  <a:pt x="3515089" y="3666765"/>
                </a:cubicBezTo>
                <a:cubicBezTo>
                  <a:pt x="3570641" y="3715074"/>
                  <a:pt x="3605724" y="3786082"/>
                  <a:pt x="3605724" y="3865330"/>
                </a:cubicBezTo>
                <a:cubicBezTo>
                  <a:pt x="3605724" y="4010769"/>
                  <a:pt x="3484581" y="4128691"/>
                  <a:pt x="3341699" y="4128691"/>
                </a:cubicBezTo>
                <a:cubicBezTo>
                  <a:pt x="3198817" y="4128691"/>
                  <a:pt x="3082377" y="4015460"/>
                  <a:pt x="3077800" y="3873953"/>
                </a:cubicBezTo>
                <a:cubicBezTo>
                  <a:pt x="3073351" y="4021927"/>
                  <a:pt x="2951572" y="4140610"/>
                  <a:pt x="2802080" y="4140610"/>
                </a:cubicBezTo>
                <a:cubicBezTo>
                  <a:pt x="2668096" y="4140610"/>
                  <a:pt x="2556487" y="4045385"/>
                  <a:pt x="2531445" y="3919094"/>
                </a:cubicBezTo>
                <a:cubicBezTo>
                  <a:pt x="2506528" y="4045385"/>
                  <a:pt x="2394918" y="4140610"/>
                  <a:pt x="2260935" y="4140610"/>
                </a:cubicBezTo>
                <a:cubicBezTo>
                  <a:pt x="2108647" y="4140610"/>
                  <a:pt x="1985087" y="4017362"/>
                  <a:pt x="1985087" y="3865457"/>
                </a:cubicBezTo>
                <a:cubicBezTo>
                  <a:pt x="1985087" y="4010896"/>
                  <a:pt x="1866868" y="4128818"/>
                  <a:pt x="1721062" y="4128818"/>
                </a:cubicBezTo>
                <a:cubicBezTo>
                  <a:pt x="1575256" y="4128818"/>
                  <a:pt x="1457037" y="4010896"/>
                  <a:pt x="1457037" y="3865457"/>
                </a:cubicBezTo>
                <a:cubicBezTo>
                  <a:pt x="1457037" y="3781391"/>
                  <a:pt x="1496698" y="3706453"/>
                  <a:pt x="1558223" y="3658269"/>
                </a:cubicBezTo>
                <a:cubicBezTo>
                  <a:pt x="1483858" y="3624033"/>
                  <a:pt x="1422841" y="3565578"/>
                  <a:pt x="1385213" y="3493304"/>
                </a:cubicBezTo>
                <a:cubicBezTo>
                  <a:pt x="1336781" y="3552012"/>
                  <a:pt x="1263307" y="3589417"/>
                  <a:pt x="1181188" y="3589417"/>
                </a:cubicBezTo>
                <a:cubicBezTo>
                  <a:pt x="1035382" y="3589417"/>
                  <a:pt x="917163" y="3466803"/>
                  <a:pt x="917163" y="3326057"/>
                </a:cubicBezTo>
                <a:cubicBezTo>
                  <a:pt x="917163" y="3185309"/>
                  <a:pt x="1027883" y="3070303"/>
                  <a:pt x="1167206" y="3063077"/>
                </a:cubicBezTo>
                <a:lnTo>
                  <a:pt x="1167206" y="3062316"/>
                </a:lnTo>
                <a:cubicBezTo>
                  <a:pt x="1021272" y="3055088"/>
                  <a:pt x="905341" y="2934755"/>
                  <a:pt x="905341" y="2787543"/>
                </a:cubicBezTo>
                <a:cubicBezTo>
                  <a:pt x="905341" y="2654024"/>
                  <a:pt x="1000806" y="2542567"/>
                  <a:pt x="1127545" y="2517715"/>
                </a:cubicBezTo>
                <a:cubicBezTo>
                  <a:pt x="1000806" y="2492862"/>
                  <a:pt x="905341" y="2381406"/>
                  <a:pt x="905341" y="2247761"/>
                </a:cubicBezTo>
                <a:cubicBezTo>
                  <a:pt x="905341" y="2100548"/>
                  <a:pt x="1021400" y="1980217"/>
                  <a:pt x="1167206" y="1972988"/>
                </a:cubicBezTo>
                <a:lnTo>
                  <a:pt x="1167206" y="1972481"/>
                </a:lnTo>
                <a:cubicBezTo>
                  <a:pt x="1027883" y="1965253"/>
                  <a:pt x="917163" y="1854939"/>
                  <a:pt x="917163" y="1709501"/>
                </a:cubicBezTo>
                <a:cubicBezTo>
                  <a:pt x="917163" y="1564062"/>
                  <a:pt x="1035382" y="1446140"/>
                  <a:pt x="1181188" y="1446140"/>
                </a:cubicBezTo>
                <a:cubicBezTo>
                  <a:pt x="1261909" y="1446140"/>
                  <a:pt x="1334112" y="1482278"/>
                  <a:pt x="1382544" y="1539210"/>
                </a:cubicBezTo>
                <a:cubicBezTo>
                  <a:pt x="1419154" y="1466048"/>
                  <a:pt x="1479790" y="1406579"/>
                  <a:pt x="1553774" y="1371075"/>
                </a:cubicBezTo>
                <a:cubicBezTo>
                  <a:pt x="1496443" y="1322765"/>
                  <a:pt x="1460087" y="1250616"/>
                  <a:pt x="1460087" y="1169973"/>
                </a:cubicBezTo>
                <a:cubicBezTo>
                  <a:pt x="1460087" y="1024535"/>
                  <a:pt x="1582883" y="906612"/>
                  <a:pt x="1724113" y="906612"/>
                </a:cubicBezTo>
                <a:cubicBezTo>
                  <a:pt x="1865342" y="906612"/>
                  <a:pt x="1980638" y="1017180"/>
                  <a:pt x="1987756" y="1156278"/>
                </a:cubicBezTo>
                <a:lnTo>
                  <a:pt x="1988520" y="1156278"/>
                </a:lnTo>
                <a:cubicBezTo>
                  <a:pt x="1995638" y="1010713"/>
                  <a:pt x="2116274" y="894819"/>
                  <a:pt x="2263987" y="894819"/>
                </a:cubicBezTo>
                <a:close/>
                <a:moveTo>
                  <a:pt x="1181188" y="472581"/>
                </a:moveTo>
                <a:cubicBezTo>
                  <a:pt x="1269918" y="472581"/>
                  <a:pt x="1341993" y="544348"/>
                  <a:pt x="1341993" y="633107"/>
                </a:cubicBezTo>
                <a:cubicBezTo>
                  <a:pt x="1341993" y="721866"/>
                  <a:pt x="1269918" y="793507"/>
                  <a:pt x="1181188" y="793507"/>
                </a:cubicBezTo>
                <a:cubicBezTo>
                  <a:pt x="1092460" y="793507"/>
                  <a:pt x="1020383" y="721612"/>
                  <a:pt x="1020383" y="633107"/>
                </a:cubicBezTo>
                <a:cubicBezTo>
                  <a:pt x="1020383" y="544475"/>
                  <a:pt x="1092460" y="472581"/>
                  <a:pt x="1181188" y="472581"/>
                </a:cubicBezTo>
                <a:close/>
                <a:moveTo>
                  <a:pt x="3878775" y="470424"/>
                </a:moveTo>
                <a:cubicBezTo>
                  <a:pt x="3969157" y="470424"/>
                  <a:pt x="4042505" y="543587"/>
                  <a:pt x="4042505" y="633741"/>
                </a:cubicBezTo>
                <a:cubicBezTo>
                  <a:pt x="4042505" y="723896"/>
                  <a:pt x="3969157" y="797057"/>
                  <a:pt x="3878775" y="797057"/>
                </a:cubicBezTo>
                <a:cubicBezTo>
                  <a:pt x="3788395" y="797057"/>
                  <a:pt x="3715047" y="723896"/>
                  <a:pt x="3715047" y="633741"/>
                </a:cubicBezTo>
                <a:cubicBezTo>
                  <a:pt x="3715047" y="543587"/>
                  <a:pt x="3788395" y="470424"/>
                  <a:pt x="3878775" y="470424"/>
                </a:cubicBezTo>
                <a:close/>
                <a:moveTo>
                  <a:pt x="1719663" y="444050"/>
                </a:moveTo>
                <a:cubicBezTo>
                  <a:pt x="1824791" y="444050"/>
                  <a:pt x="1909960" y="529005"/>
                  <a:pt x="1909960" y="633741"/>
                </a:cubicBezTo>
                <a:cubicBezTo>
                  <a:pt x="1909960" y="738477"/>
                  <a:pt x="1824791" y="823559"/>
                  <a:pt x="1719663" y="823559"/>
                </a:cubicBezTo>
                <a:cubicBezTo>
                  <a:pt x="1614536" y="823559"/>
                  <a:pt x="1529367" y="738604"/>
                  <a:pt x="1529367" y="633741"/>
                </a:cubicBezTo>
                <a:cubicBezTo>
                  <a:pt x="1529367" y="528879"/>
                  <a:pt x="1614536" y="444050"/>
                  <a:pt x="1719663" y="444050"/>
                </a:cubicBezTo>
                <a:close/>
                <a:moveTo>
                  <a:pt x="3338013" y="442909"/>
                </a:moveTo>
                <a:cubicBezTo>
                  <a:pt x="3443012" y="442909"/>
                  <a:pt x="3528183" y="527864"/>
                  <a:pt x="3528183" y="632600"/>
                </a:cubicBezTo>
                <a:cubicBezTo>
                  <a:pt x="3528183" y="737336"/>
                  <a:pt x="3443012" y="822290"/>
                  <a:pt x="3338013" y="822290"/>
                </a:cubicBezTo>
                <a:cubicBezTo>
                  <a:pt x="3233012" y="822290"/>
                  <a:pt x="3147843" y="737336"/>
                  <a:pt x="3147843" y="632600"/>
                </a:cubicBezTo>
                <a:cubicBezTo>
                  <a:pt x="3147843" y="527864"/>
                  <a:pt x="3233012" y="442909"/>
                  <a:pt x="3338013" y="442909"/>
                </a:cubicBezTo>
                <a:close/>
                <a:moveTo>
                  <a:pt x="2799029" y="426806"/>
                </a:moveTo>
                <a:cubicBezTo>
                  <a:pt x="2913563" y="426806"/>
                  <a:pt x="3006487" y="519495"/>
                  <a:pt x="3006487" y="633741"/>
                </a:cubicBezTo>
                <a:cubicBezTo>
                  <a:pt x="3006487" y="747987"/>
                  <a:pt x="2913563" y="840677"/>
                  <a:pt x="2799029" y="840677"/>
                </a:cubicBezTo>
                <a:cubicBezTo>
                  <a:pt x="2684494" y="840677"/>
                  <a:pt x="2591571" y="747987"/>
                  <a:pt x="2591571" y="633741"/>
                </a:cubicBezTo>
                <a:cubicBezTo>
                  <a:pt x="2591571" y="519495"/>
                  <a:pt x="2684494" y="426806"/>
                  <a:pt x="2799029" y="426806"/>
                </a:cubicBezTo>
                <a:close/>
                <a:moveTo>
                  <a:pt x="2259282" y="426806"/>
                </a:moveTo>
                <a:cubicBezTo>
                  <a:pt x="2373817" y="426806"/>
                  <a:pt x="2466740" y="519495"/>
                  <a:pt x="2466740" y="633741"/>
                </a:cubicBezTo>
                <a:cubicBezTo>
                  <a:pt x="2466740" y="747987"/>
                  <a:pt x="2373817" y="840677"/>
                  <a:pt x="2259282" y="840677"/>
                </a:cubicBezTo>
                <a:cubicBezTo>
                  <a:pt x="2144748" y="840677"/>
                  <a:pt x="2051824" y="747987"/>
                  <a:pt x="2051824" y="633741"/>
                </a:cubicBezTo>
                <a:cubicBezTo>
                  <a:pt x="2051824" y="519495"/>
                  <a:pt x="2144748" y="426806"/>
                  <a:pt x="2259282" y="426806"/>
                </a:cubicBezTo>
                <a:close/>
                <a:moveTo>
                  <a:pt x="3238860" y="128"/>
                </a:moveTo>
                <a:cubicBezTo>
                  <a:pt x="3300639" y="128"/>
                  <a:pt x="3350725" y="50087"/>
                  <a:pt x="3350725" y="111711"/>
                </a:cubicBezTo>
                <a:cubicBezTo>
                  <a:pt x="3350725" y="173336"/>
                  <a:pt x="3300639" y="223294"/>
                  <a:pt x="3238860" y="223294"/>
                </a:cubicBezTo>
                <a:cubicBezTo>
                  <a:pt x="3177080" y="223294"/>
                  <a:pt x="3126996" y="173336"/>
                  <a:pt x="3126996" y="111711"/>
                </a:cubicBezTo>
                <a:cubicBezTo>
                  <a:pt x="3126996" y="50087"/>
                  <a:pt x="3177080" y="128"/>
                  <a:pt x="3238860" y="128"/>
                </a:cubicBezTo>
                <a:close/>
                <a:moveTo>
                  <a:pt x="2764326" y="128"/>
                </a:moveTo>
                <a:cubicBezTo>
                  <a:pt x="2826105" y="128"/>
                  <a:pt x="2876191" y="50087"/>
                  <a:pt x="2876191" y="111711"/>
                </a:cubicBezTo>
                <a:cubicBezTo>
                  <a:pt x="2876191" y="173336"/>
                  <a:pt x="2826105" y="223294"/>
                  <a:pt x="2764326" y="223294"/>
                </a:cubicBezTo>
                <a:cubicBezTo>
                  <a:pt x="2702546" y="223294"/>
                  <a:pt x="2652461" y="173336"/>
                  <a:pt x="2652461" y="111711"/>
                </a:cubicBezTo>
                <a:cubicBezTo>
                  <a:pt x="2652461" y="50087"/>
                  <a:pt x="2702546" y="128"/>
                  <a:pt x="2764326" y="128"/>
                </a:cubicBezTo>
                <a:close/>
                <a:moveTo>
                  <a:pt x="2285087" y="128"/>
                </a:moveTo>
                <a:cubicBezTo>
                  <a:pt x="2346868" y="128"/>
                  <a:pt x="2396952" y="50087"/>
                  <a:pt x="2396952" y="111711"/>
                </a:cubicBezTo>
                <a:cubicBezTo>
                  <a:pt x="2396952" y="173336"/>
                  <a:pt x="2346868" y="223294"/>
                  <a:pt x="2285087" y="223294"/>
                </a:cubicBezTo>
                <a:cubicBezTo>
                  <a:pt x="2223309" y="223294"/>
                  <a:pt x="2173223" y="173336"/>
                  <a:pt x="2173223" y="111711"/>
                </a:cubicBezTo>
                <a:cubicBezTo>
                  <a:pt x="2173223" y="50087"/>
                  <a:pt x="2223309" y="128"/>
                  <a:pt x="2285087" y="128"/>
                </a:cubicBezTo>
                <a:close/>
                <a:moveTo>
                  <a:pt x="1806027" y="0"/>
                </a:moveTo>
                <a:lnTo>
                  <a:pt x="1814827" y="0"/>
                </a:lnTo>
                <a:lnTo>
                  <a:pt x="1853969" y="7883"/>
                </a:lnTo>
                <a:cubicBezTo>
                  <a:pt x="1894118" y="24823"/>
                  <a:pt x="1922291" y="64479"/>
                  <a:pt x="1922291" y="110697"/>
                </a:cubicBezTo>
                <a:cubicBezTo>
                  <a:pt x="1922291" y="172321"/>
                  <a:pt x="1872206" y="222280"/>
                  <a:pt x="1810427" y="222280"/>
                </a:cubicBezTo>
                <a:cubicBezTo>
                  <a:pt x="1748646" y="222280"/>
                  <a:pt x="1698562" y="172321"/>
                  <a:pt x="1698562" y="110697"/>
                </a:cubicBezTo>
                <a:cubicBezTo>
                  <a:pt x="1698562" y="64479"/>
                  <a:pt x="1726735" y="24823"/>
                  <a:pt x="1766884" y="7883"/>
                </a:cubicBezTo>
                <a:close/>
              </a:path>
            </a:pathLst>
          </a:custGeom>
        </p:spPr>
        <p:txBody>
          <a:bodyPr wrap="square">
            <a:noAutofit/>
          </a:bodyPr>
          <a:lstStyle/>
          <a:p>
            <a:endParaRPr lang="en-US"/>
          </a:p>
        </p:txBody>
      </p:sp>
      <p:sp>
        <p:nvSpPr>
          <p:cNvPr id="15" name="Text Placeholder 14">
            <a:extLst>
              <a:ext uri="{FF2B5EF4-FFF2-40B4-BE49-F238E27FC236}">
                <a16:creationId xmlns:a16="http://schemas.microsoft.com/office/drawing/2014/main" id="{9168D711-4114-6288-C041-B03F2311C9D4}"/>
              </a:ext>
            </a:extLst>
          </p:cNvPr>
          <p:cNvSpPr>
            <a:spLocks noGrp="1"/>
          </p:cNvSpPr>
          <p:nvPr>
            <p:ph type="body" sz="quarter" idx="16"/>
          </p:nvPr>
        </p:nvSpPr>
        <p:spPr>
          <a:xfrm>
            <a:off x="5380285" y="1441815"/>
            <a:ext cx="4689838" cy="2532062"/>
          </a:xfrm>
        </p:spPr>
        <p:txBody>
          <a:bodyPr/>
          <a:lstStyle>
            <a:lvl3pPr marL="182882" indent="0">
              <a:buNone/>
              <a:defRPr/>
            </a:lvl3pPr>
            <a:lvl4pPr marL="365765" indent="0">
              <a:buNone/>
              <a:defRPr/>
            </a:lvl4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05729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Side Bar Content Sild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E632F8-93F2-439A-BCDB-CFADA396314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488242" y="579616"/>
            <a:ext cx="4027314" cy="1384651"/>
          </a:xfrm>
        </p:spPr>
        <p:txBody>
          <a:bodyPr anchor="t"/>
          <a:lstStyle>
            <a:lvl1pPr>
              <a:lnSpc>
                <a:spcPts val="4500"/>
              </a:lnSpc>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88242" y="2005013"/>
            <a:ext cx="4027314" cy="4000677"/>
          </a:xfrm>
        </p:spPr>
        <p:txBody>
          <a:bodyPr>
            <a:normAutofit/>
          </a:bodyPr>
          <a:lstStyle>
            <a:lvl1pPr marL="0" indent="0">
              <a:lnSpc>
                <a:spcPts val="3001"/>
              </a:lnSpc>
              <a:spcBef>
                <a:spcPts val="0"/>
              </a:spcBef>
              <a:buFontTx/>
              <a:buNone/>
              <a:defRPr sz="2000">
                <a:solidFill>
                  <a:schemeClr val="bg1"/>
                </a:solidFill>
              </a:defRPr>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Click to edit Master text styles</a:t>
            </a:r>
          </a:p>
        </p:txBody>
      </p:sp>
      <p:sp>
        <p:nvSpPr>
          <p:cNvPr id="5" name="Picture Placeholder 4">
            <a:extLst>
              <a:ext uri="{FF2B5EF4-FFF2-40B4-BE49-F238E27FC236}">
                <a16:creationId xmlns:a16="http://schemas.microsoft.com/office/drawing/2014/main" id="{FD189768-151C-B4F9-B56E-13BFD9A630D3}"/>
              </a:ext>
            </a:extLst>
          </p:cNvPr>
          <p:cNvSpPr>
            <a:spLocks noGrp="1"/>
          </p:cNvSpPr>
          <p:nvPr>
            <p:ph type="pic" sz="quarter" idx="10"/>
          </p:nvPr>
        </p:nvSpPr>
        <p:spPr>
          <a:xfrm>
            <a:off x="4748785" y="0"/>
            <a:ext cx="7443216" cy="6720840"/>
          </a:xfrm>
        </p:spPr>
        <p:txBody>
          <a:bodyPr/>
          <a:lstStyle/>
          <a:p>
            <a:endParaRPr lang="en-US"/>
          </a:p>
        </p:txBody>
      </p:sp>
    </p:spTree>
    <p:extLst>
      <p:ext uri="{BB962C8B-B14F-4D97-AF65-F5344CB8AC3E}">
        <p14:creationId xmlns:p14="http://schemas.microsoft.com/office/powerpoint/2010/main" val="2580180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770467" y="669929"/>
            <a:ext cx="10515600" cy="797630"/>
          </a:xfrm>
        </p:spPr>
        <p:txBody>
          <a:bodyPr anchor="t">
            <a:normAutofit/>
          </a:bodyPr>
          <a:lstStyle>
            <a:lvl1pPr>
              <a:lnSpc>
                <a:spcPts val="5001"/>
              </a:lnSpc>
              <a:defRPr sz="4201">
                <a:solidFill>
                  <a:schemeClr val="bg1"/>
                </a:solidFill>
                <a:latin typeface="Verdana" panose="020B0604030504040204" pitchFamily="34" charset="0"/>
                <a:ea typeface="Verdana" panose="020B0604030504040204" pitchFamily="34" charset="0"/>
              </a:defRPr>
            </a:lvl1pPr>
          </a:lstStyle>
          <a:p>
            <a:r>
              <a:rPr lang="en-US"/>
              <a:t>Click to edit Master title style</a:t>
            </a:r>
          </a:p>
        </p:txBody>
      </p:sp>
      <p:sp>
        <p:nvSpPr>
          <p:cNvPr id="3" name="Content Placeholder 2"/>
          <p:cNvSpPr>
            <a:spLocks noGrp="1"/>
          </p:cNvSpPr>
          <p:nvPr>
            <p:ph idx="1" hasCustomPrompt="1"/>
          </p:nvPr>
        </p:nvSpPr>
        <p:spPr>
          <a:xfrm>
            <a:off x="905931" y="2131126"/>
            <a:ext cx="5528736" cy="562069"/>
          </a:xfrm>
        </p:spPr>
        <p:txBody>
          <a:bodyPr>
            <a:normAutofit/>
          </a:bodyPr>
          <a:lstStyle>
            <a:lvl1pPr marL="0" indent="0">
              <a:lnSpc>
                <a:spcPts val="3100"/>
              </a:lnSpc>
              <a:spcBef>
                <a:spcPts val="0"/>
              </a:spcBef>
              <a:buFontTx/>
              <a:buNone/>
              <a:defRPr sz="2601" b="1">
                <a:solidFill>
                  <a:schemeClr val="bg1"/>
                </a:solidFill>
                <a:latin typeface="Verdana" panose="020B0604030504040204" pitchFamily="34" charset="0"/>
                <a:ea typeface="Verdana" panose="020B0604030504040204" pitchFamily="34" charset="0"/>
              </a:defRPr>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Name</a:t>
            </a:r>
          </a:p>
        </p:txBody>
      </p:sp>
      <p:sp>
        <p:nvSpPr>
          <p:cNvPr id="12" name="Content Placeholder 2">
            <a:extLst>
              <a:ext uri="{FF2B5EF4-FFF2-40B4-BE49-F238E27FC236}">
                <a16:creationId xmlns:a16="http://schemas.microsoft.com/office/drawing/2014/main" id="{68271603-1253-4544-65EA-73C6AF1C50E1}"/>
              </a:ext>
            </a:extLst>
          </p:cNvPr>
          <p:cNvSpPr>
            <a:spLocks noGrp="1"/>
          </p:cNvSpPr>
          <p:nvPr>
            <p:ph idx="20" hasCustomPrompt="1"/>
          </p:nvPr>
        </p:nvSpPr>
        <p:spPr>
          <a:xfrm>
            <a:off x="905931" y="2616549"/>
            <a:ext cx="5528736" cy="562069"/>
          </a:xfrm>
        </p:spPr>
        <p:txBody>
          <a:bodyPr>
            <a:normAutofit/>
          </a:bodyPr>
          <a:lstStyle>
            <a:lvl1pPr marL="0" indent="0">
              <a:lnSpc>
                <a:spcPts val="3001"/>
              </a:lnSpc>
              <a:spcBef>
                <a:spcPts val="0"/>
              </a:spcBef>
              <a:buFontTx/>
              <a:buNone/>
              <a:defRPr sz="2400" b="0">
                <a:solidFill>
                  <a:schemeClr val="bg1"/>
                </a:solidFill>
                <a:latin typeface="Verdana" panose="020B0604030504040204" pitchFamily="34" charset="0"/>
                <a:ea typeface="Verdana" panose="020B0604030504040204" pitchFamily="34" charset="0"/>
              </a:defRPr>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Title</a:t>
            </a:r>
          </a:p>
        </p:txBody>
      </p:sp>
      <p:sp>
        <p:nvSpPr>
          <p:cNvPr id="13" name="Content Placeholder 2">
            <a:extLst>
              <a:ext uri="{FF2B5EF4-FFF2-40B4-BE49-F238E27FC236}">
                <a16:creationId xmlns:a16="http://schemas.microsoft.com/office/drawing/2014/main" id="{F6EDDAA2-DA1A-9990-C093-D9DA452DEB1C}"/>
              </a:ext>
            </a:extLst>
          </p:cNvPr>
          <p:cNvSpPr>
            <a:spLocks noGrp="1"/>
          </p:cNvSpPr>
          <p:nvPr>
            <p:ph idx="21" hasCustomPrompt="1"/>
          </p:nvPr>
        </p:nvSpPr>
        <p:spPr>
          <a:xfrm>
            <a:off x="905931" y="3034238"/>
            <a:ext cx="5528736" cy="562069"/>
          </a:xfrm>
        </p:spPr>
        <p:txBody>
          <a:bodyPr>
            <a:normAutofit/>
          </a:bodyPr>
          <a:lstStyle>
            <a:lvl1pPr marL="0" indent="0">
              <a:lnSpc>
                <a:spcPts val="3001"/>
              </a:lnSpc>
              <a:spcBef>
                <a:spcPts val="0"/>
              </a:spcBef>
              <a:buFontTx/>
              <a:buNone/>
              <a:defRPr sz="2400" b="1">
                <a:solidFill>
                  <a:schemeClr val="bg1"/>
                </a:solidFill>
                <a:latin typeface="Verdana" panose="020B0604030504040204" pitchFamily="34" charset="0"/>
                <a:ea typeface="Verdana" panose="020B0604030504040204" pitchFamily="34" charset="0"/>
              </a:defRPr>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email</a:t>
            </a:r>
          </a:p>
        </p:txBody>
      </p:sp>
      <p:sp>
        <p:nvSpPr>
          <p:cNvPr id="16" name="Content Placeholder 2">
            <a:extLst>
              <a:ext uri="{FF2B5EF4-FFF2-40B4-BE49-F238E27FC236}">
                <a16:creationId xmlns:a16="http://schemas.microsoft.com/office/drawing/2014/main" id="{3BA97312-39DF-C065-5620-972D15AE5AD8}"/>
              </a:ext>
            </a:extLst>
          </p:cNvPr>
          <p:cNvSpPr>
            <a:spLocks noGrp="1"/>
          </p:cNvSpPr>
          <p:nvPr>
            <p:ph idx="22" hasCustomPrompt="1"/>
          </p:nvPr>
        </p:nvSpPr>
        <p:spPr>
          <a:xfrm>
            <a:off x="905931" y="3451926"/>
            <a:ext cx="5528736" cy="562069"/>
          </a:xfrm>
        </p:spPr>
        <p:txBody>
          <a:bodyPr>
            <a:normAutofit/>
          </a:bodyPr>
          <a:lstStyle>
            <a:lvl1pPr marL="0" indent="0">
              <a:lnSpc>
                <a:spcPts val="3001"/>
              </a:lnSpc>
              <a:spcBef>
                <a:spcPts val="0"/>
              </a:spcBef>
              <a:buFontTx/>
              <a:buNone/>
              <a:defRPr sz="2400" b="1">
                <a:solidFill>
                  <a:schemeClr val="bg1"/>
                </a:solidFill>
                <a:latin typeface="Verdana" panose="020B0604030504040204" pitchFamily="34" charset="0"/>
                <a:ea typeface="Verdana" panose="020B0604030504040204" pitchFamily="34" charset="0"/>
              </a:defRPr>
            </a:lvl1pPr>
            <a:lvl2pPr marL="182882" indent="-182882">
              <a:lnSpc>
                <a:spcPts val="3100"/>
              </a:lnSpc>
              <a:spcBef>
                <a:spcPts val="800"/>
              </a:spcBef>
              <a:buSzPct val="100000"/>
              <a:buFont typeface="Arial" panose="020B0604020202020204" pitchFamily="34" charset="0"/>
              <a:buChar char="•"/>
              <a:defRPr sz="2100"/>
            </a:lvl2pPr>
            <a:lvl3pPr>
              <a:defRPr sz="2100"/>
            </a:lvl3pPr>
            <a:lvl4pPr>
              <a:defRPr sz="2100"/>
            </a:lvl4pPr>
            <a:lvl5pPr>
              <a:defRPr sz="2100"/>
            </a:lvl5pPr>
          </a:lstStyle>
          <a:p>
            <a:pPr lvl="0"/>
            <a:r>
              <a:rPr lang="en-US"/>
              <a:t>phone</a:t>
            </a:r>
          </a:p>
        </p:txBody>
      </p:sp>
    </p:spTree>
    <p:extLst>
      <p:ext uri="{BB962C8B-B14F-4D97-AF65-F5344CB8AC3E}">
        <p14:creationId xmlns:p14="http://schemas.microsoft.com/office/powerpoint/2010/main" val="39001405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438DE-C883-703F-FD0B-C87E562E8804}"/>
              </a:ext>
            </a:extLst>
          </p:cNvPr>
          <p:cNvPicPr>
            <a:picLocks noChangeAspect="1"/>
          </p:cNvPicPr>
          <p:nvPr userDrawn="1"/>
        </p:nvPicPr>
        <p:blipFill>
          <a:blip r:embed="rId2"/>
          <a:srcRect t="86977"/>
          <a:stretch>
            <a:fillRect/>
          </a:stretch>
        </p:blipFill>
        <p:spPr>
          <a:xfrm>
            <a:off x="0" y="5964865"/>
            <a:ext cx="12192000" cy="893138"/>
          </a:xfrm>
          <a:prstGeom prst="rect">
            <a:avLst/>
          </a:prstGeom>
        </p:spPr>
      </p:pic>
      <p:pic>
        <p:nvPicPr>
          <p:cNvPr id="2" name="bg object 16">
            <a:extLst>
              <a:ext uri="{FF2B5EF4-FFF2-40B4-BE49-F238E27FC236}">
                <a16:creationId xmlns:a16="http://schemas.microsoft.com/office/drawing/2014/main" id="{CC039DCB-53D6-BEA2-A023-1C83E25814B9}"/>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43835"/>
          <a:stretch>
            <a:fillRect/>
          </a:stretch>
        </p:blipFill>
        <p:spPr bwMode="auto">
          <a:xfrm>
            <a:off x="0" y="0"/>
            <a:ext cx="12192000" cy="150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863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genda Sidebar (Light Teal)">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1D83E7-5B7D-33BA-BD65-DB8927518CE6}"/>
              </a:ext>
            </a:extLst>
          </p:cNvPr>
          <p:cNvSpPr>
            <a:spLocks noGrp="1"/>
          </p:cNvSpPr>
          <p:nvPr>
            <p:ph type="title" hasCustomPrompt="1"/>
          </p:nvPr>
        </p:nvSpPr>
        <p:spPr>
          <a:xfrm rot="16200000">
            <a:off x="8461414" y="3135164"/>
            <a:ext cx="6865751" cy="595420"/>
          </a:xfrm>
          <a:prstGeom prst="rect">
            <a:avLst/>
          </a:prstGeom>
          <a:solidFill>
            <a:schemeClr val="accent1"/>
          </a:solidFill>
        </p:spPr>
        <p:txBody>
          <a:bodyPr vert="horz" lIns="91440" tIns="45720" rIns="91440" bIns="45720" rtlCol="0" anchor="ctr">
            <a:noAutofit/>
          </a:bodyPr>
          <a:lstStyle>
            <a:lvl1pPr algn="ctr">
              <a:buClr>
                <a:schemeClr val="bg1"/>
              </a:buClr>
              <a:defRPr>
                <a:solidFill>
                  <a:schemeClr val="bg1"/>
                </a:solidFill>
              </a:defRPr>
            </a:lvl1pPr>
          </a:lstStyle>
          <a:p>
            <a:r>
              <a:rPr lang="en-US"/>
              <a:t>Agenda title style</a:t>
            </a:r>
          </a:p>
        </p:txBody>
      </p:sp>
      <p:sp>
        <p:nvSpPr>
          <p:cNvPr id="4" name="Text Placeholder 2">
            <a:extLst>
              <a:ext uri="{FF2B5EF4-FFF2-40B4-BE49-F238E27FC236}">
                <a16:creationId xmlns:a16="http://schemas.microsoft.com/office/drawing/2014/main" id="{1A7A5F4A-7EF8-1987-890A-66D2DD6649C2}"/>
              </a:ext>
            </a:extLst>
          </p:cNvPr>
          <p:cNvSpPr>
            <a:spLocks noGrp="1"/>
          </p:cNvSpPr>
          <p:nvPr>
            <p:ph idx="1" hasCustomPrompt="1"/>
          </p:nvPr>
        </p:nvSpPr>
        <p:spPr>
          <a:xfrm>
            <a:off x="500423" y="418214"/>
            <a:ext cx="10635410" cy="6053470"/>
          </a:xfrm>
          <a:prstGeom prst="rect">
            <a:avLst/>
          </a:prstGeom>
        </p:spPr>
        <p:txBody>
          <a:bodyPr vert="horz" lIns="91440" tIns="45720" rIns="91440" bIns="45720" rtlCol="0">
            <a:noAutofit/>
          </a:bodyPr>
          <a:lstStyle>
            <a:lvl1pPr marL="0" indent="0">
              <a:lnSpc>
                <a:spcPct val="100000"/>
              </a:lnSpc>
              <a:spcBef>
                <a:spcPts val="1001"/>
              </a:spcBef>
              <a:spcAft>
                <a:spcPts val="1001"/>
              </a:spcAft>
              <a:buClr>
                <a:schemeClr val="bg1"/>
              </a:buClr>
              <a:buFont typeface="Arial" panose="020B0604020202020204" pitchFamily="34" charset="0"/>
              <a:buNone/>
              <a:defRPr sz="2000" b="0" i="0">
                <a:solidFill>
                  <a:schemeClr val="bg1"/>
                </a:solidFill>
                <a:latin typeface="Aptos Light" panose="020B0004020202020204" pitchFamily="34" charset="0"/>
              </a:defRPr>
            </a:lvl1pPr>
            <a:lvl2pPr marL="283468" indent="-182882">
              <a:lnSpc>
                <a:spcPct val="100000"/>
              </a:lnSpc>
              <a:spcBef>
                <a:spcPts val="1001"/>
              </a:spcBef>
              <a:spcAft>
                <a:spcPts val="1001"/>
              </a:spcAft>
              <a:buClr>
                <a:schemeClr val="bg1"/>
              </a:buClr>
              <a:buFont typeface="Arial" panose="020B0604020202020204" pitchFamily="34" charset="0"/>
              <a:buChar char="•"/>
              <a:defRPr sz="2000" b="0" i="0">
                <a:solidFill>
                  <a:schemeClr val="bg1"/>
                </a:solidFill>
                <a:latin typeface="Aptos Light" panose="020B0004020202020204" pitchFamily="34" charset="0"/>
              </a:defRPr>
            </a:lvl2pPr>
            <a:lvl3pPr marL="283468" indent="-283468">
              <a:lnSpc>
                <a:spcPct val="100000"/>
              </a:lnSpc>
              <a:spcBef>
                <a:spcPts val="1001"/>
              </a:spcBef>
              <a:spcAft>
                <a:spcPts val="1001"/>
              </a:spcAft>
              <a:buClr>
                <a:srgbClr val="24366A"/>
              </a:buClr>
              <a:buFont typeface="Arial" panose="020B0604020202020204" pitchFamily="34" charset="0"/>
              <a:buChar char="•"/>
              <a:defRPr/>
            </a:lvl3pPr>
            <a:lvl4pPr marL="566935" indent="-182882">
              <a:lnSpc>
                <a:spcPct val="100000"/>
              </a:lnSpc>
              <a:spcBef>
                <a:spcPts val="1001"/>
              </a:spcBef>
              <a:spcAft>
                <a:spcPts val="1001"/>
              </a:spcAft>
              <a:buClr>
                <a:schemeClr val="bg1"/>
              </a:buClr>
              <a:buFont typeface="Arial" panose="020B0604020202020204" pitchFamily="34" charset="0"/>
              <a:buChar char="•"/>
              <a:defRPr sz="2000" b="0" i="0">
                <a:solidFill>
                  <a:schemeClr val="bg1"/>
                </a:solidFill>
                <a:latin typeface="Aptos Light" panose="020B0004020202020204" pitchFamily="34" charset="0"/>
              </a:defRPr>
            </a:lvl4pPr>
            <a:lvl5pPr indent="0">
              <a:lnSpc>
                <a:spcPct val="100000"/>
              </a:lnSpc>
              <a:buNone/>
              <a:defRPr/>
            </a:lvl5pPr>
          </a:lstStyle>
          <a:p>
            <a:pPr lvl="0"/>
            <a:r>
              <a:rPr lang="en-US"/>
              <a:t>Master Text Style</a:t>
            </a:r>
          </a:p>
          <a:p>
            <a:pPr lvl="0"/>
            <a:r>
              <a:rPr lang="en-US"/>
              <a:t>First Level</a:t>
            </a:r>
          </a:p>
          <a:p>
            <a:pPr lvl="1"/>
            <a:r>
              <a:rPr lang="en-US"/>
              <a:t>Second level</a:t>
            </a:r>
          </a:p>
          <a:p>
            <a:pPr lvl="3"/>
            <a:r>
              <a:rPr lang="en-US"/>
              <a:t>Third level</a:t>
            </a:r>
          </a:p>
        </p:txBody>
      </p:sp>
    </p:spTree>
    <p:extLst>
      <p:ext uri="{BB962C8B-B14F-4D97-AF65-F5344CB8AC3E}">
        <p14:creationId xmlns:p14="http://schemas.microsoft.com/office/powerpoint/2010/main" val="11269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582400" cy="990600"/>
          </a:xfrm>
        </p:spPr>
        <p:txBody>
          <a:bodyPr/>
          <a:lstStyle/>
          <a:p>
            <a:r>
              <a:rPr lang="en-US"/>
              <a:t>Click to edit Master title style</a:t>
            </a:r>
          </a:p>
        </p:txBody>
      </p:sp>
      <p:sp>
        <p:nvSpPr>
          <p:cNvPr id="3" name="Chart Placeholder 2"/>
          <p:cNvSpPr>
            <a:spLocks noGrp="1"/>
          </p:cNvSpPr>
          <p:nvPr>
            <p:ph type="chart" idx="1"/>
          </p:nvPr>
        </p:nvSpPr>
        <p:spPr>
          <a:xfrm>
            <a:off x="914400" y="1371600"/>
            <a:ext cx="10363200" cy="4724400"/>
          </a:xfrm>
        </p:spPr>
        <p:txBody>
          <a:bodyPr rtlCol="0">
            <a:normAutofit/>
          </a:bodyPr>
          <a:lstStyle/>
          <a:p>
            <a:pPr lvl="0"/>
            <a:endParaRPr lang="en-US" noProof="0"/>
          </a:p>
        </p:txBody>
      </p:sp>
    </p:spTree>
    <p:extLst>
      <p:ext uri="{BB962C8B-B14F-4D97-AF65-F5344CB8AC3E}">
        <p14:creationId xmlns:p14="http://schemas.microsoft.com/office/powerpoint/2010/main" val="3544699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genda Sidebar (Teal)">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1D83E7-5B7D-33BA-BD65-DB8927518CE6}"/>
              </a:ext>
            </a:extLst>
          </p:cNvPr>
          <p:cNvSpPr>
            <a:spLocks noGrp="1"/>
          </p:cNvSpPr>
          <p:nvPr>
            <p:ph type="title" hasCustomPrompt="1"/>
          </p:nvPr>
        </p:nvSpPr>
        <p:spPr>
          <a:xfrm rot="16200000">
            <a:off x="8461414" y="3135164"/>
            <a:ext cx="6865751" cy="595420"/>
          </a:xfrm>
          <a:prstGeom prst="rect">
            <a:avLst/>
          </a:prstGeom>
          <a:solidFill>
            <a:schemeClr val="tx2"/>
          </a:solidFill>
        </p:spPr>
        <p:txBody>
          <a:bodyPr vert="horz" lIns="91440" tIns="45720" rIns="91440" bIns="45720" rtlCol="0" anchor="ctr">
            <a:noAutofit/>
          </a:bodyPr>
          <a:lstStyle>
            <a:lvl1pPr algn="ctr">
              <a:buClr>
                <a:schemeClr val="bg1"/>
              </a:buClr>
              <a:defRPr>
                <a:solidFill>
                  <a:srgbClr val="FFFFFF"/>
                </a:solidFill>
              </a:defRPr>
            </a:lvl1pPr>
          </a:lstStyle>
          <a:p>
            <a:r>
              <a:rPr lang="en-US"/>
              <a:t>Agenda title style</a:t>
            </a:r>
          </a:p>
        </p:txBody>
      </p:sp>
      <p:sp>
        <p:nvSpPr>
          <p:cNvPr id="4" name="Text Placeholder 2">
            <a:extLst>
              <a:ext uri="{FF2B5EF4-FFF2-40B4-BE49-F238E27FC236}">
                <a16:creationId xmlns:a16="http://schemas.microsoft.com/office/drawing/2014/main" id="{CBF14CA2-2A96-BA05-8CAB-8F0AB0299413}"/>
              </a:ext>
            </a:extLst>
          </p:cNvPr>
          <p:cNvSpPr>
            <a:spLocks noGrp="1"/>
          </p:cNvSpPr>
          <p:nvPr>
            <p:ph idx="1" hasCustomPrompt="1"/>
          </p:nvPr>
        </p:nvSpPr>
        <p:spPr>
          <a:xfrm>
            <a:off x="500423" y="418214"/>
            <a:ext cx="10635410" cy="6053470"/>
          </a:xfrm>
          <a:prstGeom prst="rect">
            <a:avLst/>
          </a:prstGeom>
        </p:spPr>
        <p:txBody>
          <a:bodyPr vert="horz" lIns="91440" tIns="45720" rIns="91440" bIns="45720" rtlCol="0">
            <a:noAutofit/>
          </a:bodyPr>
          <a:lstStyle>
            <a:lvl1pPr marL="0" indent="0">
              <a:lnSpc>
                <a:spcPct val="100000"/>
              </a:lnSpc>
              <a:spcBef>
                <a:spcPts val="1001"/>
              </a:spcBef>
              <a:spcAft>
                <a:spcPts val="1001"/>
              </a:spcAft>
              <a:buClr>
                <a:schemeClr val="bg1"/>
              </a:buClr>
              <a:buFont typeface="Arial" panose="020B0604020202020204" pitchFamily="34" charset="0"/>
              <a:buNone/>
              <a:defRPr sz="2000" b="0" i="0">
                <a:solidFill>
                  <a:schemeClr val="bg1"/>
                </a:solidFill>
                <a:latin typeface="Aptos Light" panose="020B0004020202020204" pitchFamily="34" charset="0"/>
              </a:defRPr>
            </a:lvl1pPr>
            <a:lvl2pPr marL="283468" indent="-182882">
              <a:lnSpc>
                <a:spcPct val="100000"/>
              </a:lnSpc>
              <a:spcBef>
                <a:spcPts val="1001"/>
              </a:spcBef>
              <a:spcAft>
                <a:spcPts val="1001"/>
              </a:spcAft>
              <a:buClr>
                <a:schemeClr val="bg1"/>
              </a:buClr>
              <a:buFont typeface="Arial" panose="020B0604020202020204" pitchFamily="34" charset="0"/>
              <a:buChar char="•"/>
              <a:defRPr sz="2000" b="0" i="0">
                <a:solidFill>
                  <a:schemeClr val="bg1"/>
                </a:solidFill>
                <a:latin typeface="Aptos Light" panose="020B0004020202020204" pitchFamily="34" charset="0"/>
              </a:defRPr>
            </a:lvl2pPr>
            <a:lvl3pPr marL="283468" indent="-283468">
              <a:lnSpc>
                <a:spcPct val="100000"/>
              </a:lnSpc>
              <a:spcBef>
                <a:spcPts val="1001"/>
              </a:spcBef>
              <a:spcAft>
                <a:spcPts val="1001"/>
              </a:spcAft>
              <a:buClr>
                <a:srgbClr val="24366A"/>
              </a:buClr>
              <a:buFont typeface="Arial" panose="020B0604020202020204" pitchFamily="34" charset="0"/>
              <a:buChar char="•"/>
              <a:defRPr/>
            </a:lvl3pPr>
            <a:lvl4pPr marL="566935" indent="-182882">
              <a:lnSpc>
                <a:spcPct val="100000"/>
              </a:lnSpc>
              <a:spcBef>
                <a:spcPts val="1001"/>
              </a:spcBef>
              <a:spcAft>
                <a:spcPts val="1001"/>
              </a:spcAft>
              <a:buClr>
                <a:schemeClr val="bg1"/>
              </a:buClr>
              <a:buFont typeface="Arial" panose="020B0604020202020204" pitchFamily="34" charset="0"/>
              <a:buChar char="•"/>
              <a:defRPr sz="2000" b="0" i="0">
                <a:solidFill>
                  <a:schemeClr val="bg1"/>
                </a:solidFill>
                <a:latin typeface="Aptos Light" panose="020B0004020202020204" pitchFamily="34" charset="0"/>
              </a:defRPr>
            </a:lvl4pPr>
            <a:lvl5pPr indent="0">
              <a:lnSpc>
                <a:spcPct val="100000"/>
              </a:lnSpc>
              <a:buNone/>
              <a:defRPr/>
            </a:lvl5pPr>
          </a:lstStyle>
          <a:p>
            <a:pPr lvl="0"/>
            <a:r>
              <a:rPr lang="en-US"/>
              <a:t>Master Text Style</a:t>
            </a:r>
          </a:p>
          <a:p>
            <a:pPr lvl="0"/>
            <a:r>
              <a:rPr lang="en-US"/>
              <a:t>First Level</a:t>
            </a:r>
          </a:p>
          <a:p>
            <a:pPr lvl="1"/>
            <a:r>
              <a:rPr lang="en-US"/>
              <a:t>Second level</a:t>
            </a:r>
          </a:p>
          <a:p>
            <a:pPr lvl="3"/>
            <a:r>
              <a:rPr lang="en-US"/>
              <a:t>Third level</a:t>
            </a:r>
          </a:p>
        </p:txBody>
      </p:sp>
    </p:spTree>
    <p:extLst>
      <p:ext uri="{BB962C8B-B14F-4D97-AF65-F5344CB8AC3E}">
        <p14:creationId xmlns:p14="http://schemas.microsoft.com/office/powerpoint/2010/main" val="7196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4EE77-99BF-BBBE-8601-3C75992696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B0995D-B7A8-8348-7FDE-8C54639FE963}"/>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4" name="Footer Placeholder 3">
            <a:extLst>
              <a:ext uri="{FF2B5EF4-FFF2-40B4-BE49-F238E27FC236}">
                <a16:creationId xmlns:a16="http://schemas.microsoft.com/office/drawing/2014/main" id="{481C2372-B733-223F-E1D9-64FDE2863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EFB320-5CBF-DD42-34BC-B59E30F9740A}"/>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1627482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A2E5-789D-B61D-6072-56C231A0A3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C66194-D16E-F9D3-2D9E-76A2ED7A3C0A}"/>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E5A1046-86D5-F037-8139-5C7E8296270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28792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9102749" y="6356350"/>
            <a:ext cx="2303760" cy="365125"/>
          </a:xfrm>
          <a:prstGeom prst="rect">
            <a:avLst/>
          </a:prstGeom>
        </p:spPr>
        <p:txBody>
          <a:bodyPr anchor="ctr"/>
          <a:lstStyle>
            <a:lvl1pPr algn="l">
              <a:defRPr sz="1100" b="0" i="0">
                <a:solidFill>
                  <a:schemeClr val="bg1"/>
                </a:solidFill>
                <a:latin typeface="Trebuchet MS" charset="0"/>
                <a:ea typeface="Trebuchet MS" charset="0"/>
                <a:cs typeface="Trebuchet MS" charset="0"/>
              </a:defRPr>
            </a:lvl1pPr>
          </a:lstStyle>
          <a:p>
            <a:endParaRPr lang="en-US">
              <a:solidFill>
                <a:prstClr val="white"/>
              </a:solidFill>
            </a:endParaRPr>
          </a:p>
        </p:txBody>
      </p:sp>
      <p:sp>
        <p:nvSpPr>
          <p:cNvPr id="14" name="Slide Number Placeholder 5"/>
          <p:cNvSpPr>
            <a:spLocks noGrp="1"/>
          </p:cNvSpPr>
          <p:nvPr>
            <p:ph type="sldNum" sz="quarter" idx="12"/>
          </p:nvPr>
        </p:nvSpPr>
        <p:spPr>
          <a:xfrm>
            <a:off x="11460937" y="6356351"/>
            <a:ext cx="525380" cy="365125"/>
          </a:xfrm>
          <a:prstGeom prst="rect">
            <a:avLst/>
          </a:prstGeom>
        </p:spPr>
        <p:txBody>
          <a:bodyPr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a:solidFill>
                <a:prstClr val="white"/>
              </a:solidFill>
            </a:endParaRPr>
          </a:p>
        </p:txBody>
      </p:sp>
      <p:sp>
        <p:nvSpPr>
          <p:cNvPr id="17" name="Content Placeholder 2"/>
          <p:cNvSpPr>
            <a:spLocks noGrp="1"/>
          </p:cNvSpPr>
          <p:nvPr>
            <p:ph idx="13"/>
          </p:nvPr>
        </p:nvSpPr>
        <p:spPr>
          <a:xfrm>
            <a:off x="838199" y="1825625"/>
            <a:ext cx="5003801" cy="4530724"/>
          </a:xfrm>
        </p:spPr>
        <p:txBody>
          <a:bodyPr/>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211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B7210D-4EEA-6DEB-B6C4-F4166916F75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71DF465-BCFF-CA2D-A465-66ED7259E2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50994A-EDD2-7D69-632A-DEAF22331DC8}"/>
              </a:ext>
            </a:extLst>
          </p:cNvPr>
          <p:cNvSpPr>
            <a:spLocks noGrp="1"/>
          </p:cNvSpPr>
          <p:nvPr>
            <p:ph type="sldNum" sz="quarter" idx="12"/>
          </p:nvPr>
        </p:nvSpPr>
        <p:spPr/>
        <p:txBody>
          <a:bodyPr/>
          <a:lstStyle/>
          <a:p>
            <a:fld id="{081A5133-05B8-46C9-9A75-F5D6283E8B3D}" type="slidenum">
              <a:rPr lang="en-US" smtClean="0"/>
              <a:t>‹#›</a:t>
            </a:fld>
            <a:endParaRPr lang="en-US"/>
          </a:p>
        </p:txBody>
      </p:sp>
    </p:spTree>
    <p:extLst>
      <p:ext uri="{BB962C8B-B14F-4D97-AF65-F5344CB8AC3E}">
        <p14:creationId xmlns:p14="http://schemas.microsoft.com/office/powerpoint/2010/main" val="1016313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A492EF-208A-4B66-805B-D8411F449898}" type="slidenum">
              <a:rPr lang="en-US" smtClean="0"/>
              <a:t>‹#›</a:t>
            </a:fld>
            <a:endParaRPr lang="en-US"/>
          </a:p>
        </p:txBody>
      </p:sp>
    </p:spTree>
    <p:extLst>
      <p:ext uri="{BB962C8B-B14F-4D97-AF65-F5344CB8AC3E}">
        <p14:creationId xmlns:p14="http://schemas.microsoft.com/office/powerpoint/2010/main" val="41199062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Straight Connector 7"/>
          <p:cNvCxnSpPr/>
          <p:nvPr userDrawn="1"/>
        </p:nvCxnSpPr>
        <p:spPr>
          <a:xfrm>
            <a:off x="394606" y="971552"/>
            <a:ext cx="1117418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477797" y="1342769"/>
            <a:ext cx="3542270" cy="4561643"/>
          </a:xfrm>
          <a:prstGeom prst="rect">
            <a:avLst/>
          </a:prstGeom>
          <a:solidFill>
            <a:srgbClr val="61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p:cNvSpPr/>
          <p:nvPr userDrawn="1"/>
        </p:nvSpPr>
        <p:spPr>
          <a:xfrm>
            <a:off x="4020066" y="1342769"/>
            <a:ext cx="7537620" cy="4561643"/>
          </a:xfrm>
          <a:prstGeom prst="rect">
            <a:avLst/>
          </a:prstGeom>
          <a:solidFill>
            <a:srgbClr val="E6E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1801">
              <a:solidFill>
                <a:schemeClr val="tx1">
                  <a:lumMod val="65000"/>
                  <a:lumOff val="35000"/>
                </a:schemeClr>
              </a:solidFill>
            </a:endParaRPr>
          </a:p>
        </p:txBody>
      </p:sp>
      <p:sp>
        <p:nvSpPr>
          <p:cNvPr id="11" name="Rectangle 10"/>
          <p:cNvSpPr/>
          <p:nvPr userDrawn="1"/>
        </p:nvSpPr>
        <p:spPr>
          <a:xfrm>
            <a:off x="477795" y="5904411"/>
            <a:ext cx="11079890" cy="271848"/>
          </a:xfrm>
          <a:prstGeom prst="rect">
            <a:avLst/>
          </a:prstGeom>
          <a:solidFill>
            <a:srgbClr val="A8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Footer Placeholder 4"/>
          <p:cNvSpPr>
            <a:spLocks noGrp="1"/>
          </p:cNvSpPr>
          <p:nvPr>
            <p:ph type="ftr" sz="quarter" idx="11"/>
          </p:nvPr>
        </p:nvSpPr>
        <p:spPr>
          <a:xfrm>
            <a:off x="4038602" y="6356351"/>
            <a:ext cx="4114800" cy="365125"/>
          </a:xfrm>
        </p:spPr>
        <p:txBody>
          <a:bodyPr/>
          <a:lstStyle>
            <a:lvl1pPr>
              <a:defRPr sz="900">
                <a:solidFill>
                  <a:schemeClr val="tx1">
                    <a:lumMod val="65000"/>
                    <a:lumOff val="35000"/>
                  </a:schemeClr>
                </a:solidFill>
              </a:defRPr>
            </a:lvl1pPr>
          </a:lstStyle>
          <a:p>
            <a:endParaRPr lang="en-US"/>
          </a:p>
        </p:txBody>
      </p:sp>
      <p:sp>
        <p:nvSpPr>
          <p:cNvPr id="16" name="Slide Number Placeholder 5"/>
          <p:cNvSpPr>
            <a:spLocks noGrp="1"/>
          </p:cNvSpPr>
          <p:nvPr>
            <p:ph type="sldNum" sz="quarter" idx="12"/>
          </p:nvPr>
        </p:nvSpPr>
        <p:spPr>
          <a:xfrm>
            <a:off x="8610601" y="6356351"/>
            <a:ext cx="2743200" cy="365125"/>
          </a:xfrm>
        </p:spPr>
        <p:txBody>
          <a:bodyPr/>
          <a:lstStyle>
            <a:lvl1pPr>
              <a:defRPr/>
            </a:lvl1pPr>
          </a:lstStyle>
          <a:p>
            <a:fld id="{A1545494-D56D-4C7D-89E7-2378F5A48F2E}" type="slidenum">
              <a:rPr lang="en-US" sz="900" smtClean="0">
                <a:solidFill>
                  <a:schemeClr val="accent6"/>
                </a:solidFill>
              </a:rPr>
              <a:pPr/>
              <a:t>‹#›</a:t>
            </a:fld>
            <a:endParaRPr lang="en-US" sz="900">
              <a:solidFill>
                <a:schemeClr val="tx1">
                  <a:lumMod val="65000"/>
                  <a:lumOff val="35000"/>
                </a:schemeClr>
              </a:solidFill>
            </a:endParaRPr>
          </a:p>
        </p:txBody>
      </p:sp>
      <p:cxnSp>
        <p:nvCxnSpPr>
          <p:cNvPr id="17" name="Straight Connector 16"/>
          <p:cNvCxnSpPr/>
          <p:nvPr userDrawn="1"/>
        </p:nvCxnSpPr>
        <p:spPr>
          <a:xfrm>
            <a:off x="408215" y="6435270"/>
            <a:ext cx="11174187"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itle 1"/>
          <p:cNvSpPr>
            <a:spLocks noGrp="1"/>
          </p:cNvSpPr>
          <p:nvPr>
            <p:ph type="title"/>
          </p:nvPr>
        </p:nvSpPr>
        <p:spPr>
          <a:xfrm>
            <a:off x="1698171" y="299810"/>
            <a:ext cx="7987502" cy="664607"/>
          </a:xfrm>
        </p:spPr>
        <p:txBody>
          <a:bodyPr/>
          <a:lstStyle/>
          <a:p>
            <a:r>
              <a:rPr lang="en-US"/>
              <a:t>Click to edit Master title style</a:t>
            </a:r>
          </a:p>
        </p:txBody>
      </p:sp>
      <p:sp>
        <p:nvSpPr>
          <p:cNvPr id="29" name="Content Placeholder 28"/>
          <p:cNvSpPr>
            <a:spLocks noGrp="1"/>
          </p:cNvSpPr>
          <p:nvPr>
            <p:ph sz="quarter" idx="13"/>
          </p:nvPr>
        </p:nvSpPr>
        <p:spPr>
          <a:xfrm>
            <a:off x="704853" y="1593850"/>
            <a:ext cx="3082924" cy="4167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30"/>
          <p:cNvSpPr>
            <a:spLocks noGrp="1"/>
          </p:cNvSpPr>
          <p:nvPr>
            <p:ph sz="quarter" idx="14"/>
          </p:nvPr>
        </p:nvSpPr>
        <p:spPr>
          <a:xfrm>
            <a:off x="4167188" y="1593850"/>
            <a:ext cx="7186612" cy="4167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p:cNvSpPr>
            <a:spLocks noGrp="1"/>
          </p:cNvSpPr>
          <p:nvPr>
            <p:ph type="dt" sz="half" idx="10"/>
          </p:nvPr>
        </p:nvSpPr>
        <p:spPr>
          <a:xfrm>
            <a:off x="319218" y="6356351"/>
            <a:ext cx="2743200" cy="365125"/>
          </a:xfrm>
        </p:spPr>
        <p:txBody>
          <a:bodyPr/>
          <a:lstStyle>
            <a:lvl1pPr>
              <a:defRPr sz="900">
                <a:solidFill>
                  <a:schemeClr val="tx1">
                    <a:lumMod val="65000"/>
                    <a:lumOff val="35000"/>
                  </a:schemeClr>
                </a:solidFill>
              </a:defRPr>
            </a:lvl1pPr>
          </a:lstStyle>
          <a:p>
            <a:endParaRPr lang="en-US">
              <a:solidFill>
                <a:srgbClr val="00B0F0"/>
              </a:solidFill>
            </a:endParaRP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94609" y="275543"/>
            <a:ext cx="1222636" cy="640898"/>
          </a:xfrm>
          <a:prstGeom prst="rect">
            <a:avLst/>
          </a:prstGeom>
        </p:spPr>
      </p:pic>
      <p:cxnSp>
        <p:nvCxnSpPr>
          <p:cNvPr id="33" name="Straight Connector 32"/>
          <p:cNvCxnSpPr/>
          <p:nvPr userDrawn="1"/>
        </p:nvCxnSpPr>
        <p:spPr>
          <a:xfrm>
            <a:off x="1690007" y="302080"/>
            <a:ext cx="0" cy="579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6681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7" name="Rectangle 6"/>
          <p:cNvSpPr/>
          <p:nvPr userDrawn="1"/>
        </p:nvSpPr>
        <p:spPr>
          <a:xfrm>
            <a:off x="477795" y="1358538"/>
            <a:ext cx="11079890" cy="4992835"/>
          </a:xfrm>
          <a:prstGeom prst="rect">
            <a:avLst/>
          </a:prstGeom>
          <a:solidFill>
            <a:srgbClr val="E6E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1801">
              <a:solidFill>
                <a:schemeClr val="tx1">
                  <a:lumMod val="65000"/>
                  <a:lumOff val="35000"/>
                </a:schemeClr>
              </a:solidFill>
            </a:endParaRPr>
          </a:p>
        </p:txBody>
      </p:sp>
      <p:sp>
        <p:nvSpPr>
          <p:cNvPr id="8" name="Date Placeholder 3"/>
          <p:cNvSpPr>
            <a:spLocks noGrp="1"/>
          </p:cNvSpPr>
          <p:nvPr>
            <p:ph type="dt" sz="half" idx="10"/>
          </p:nvPr>
        </p:nvSpPr>
        <p:spPr>
          <a:xfrm>
            <a:off x="319218" y="6356351"/>
            <a:ext cx="2743200" cy="365125"/>
          </a:xfrm>
        </p:spPr>
        <p:txBody>
          <a:bodyPr/>
          <a:lstStyle>
            <a:lvl1pPr>
              <a:defRPr sz="900">
                <a:solidFill>
                  <a:schemeClr val="tx1">
                    <a:lumMod val="65000"/>
                    <a:lumOff val="35000"/>
                  </a:schemeClr>
                </a:solidFill>
              </a:defRPr>
            </a:lvl1pPr>
          </a:lstStyle>
          <a:p>
            <a:endParaRPr lang="en-US">
              <a:solidFill>
                <a:srgbClr val="00B0F0"/>
              </a:solidFill>
            </a:endParaRPr>
          </a:p>
        </p:txBody>
      </p:sp>
      <p:sp>
        <p:nvSpPr>
          <p:cNvPr id="9" name="Footer Placeholder 4"/>
          <p:cNvSpPr>
            <a:spLocks noGrp="1"/>
          </p:cNvSpPr>
          <p:nvPr>
            <p:ph type="ftr" sz="quarter" idx="11"/>
          </p:nvPr>
        </p:nvSpPr>
        <p:spPr>
          <a:xfrm>
            <a:off x="4038602" y="6356351"/>
            <a:ext cx="4114800" cy="365125"/>
          </a:xfrm>
        </p:spPr>
        <p:txBody>
          <a:bodyPr/>
          <a:lstStyle>
            <a:lvl1pPr>
              <a:defRPr sz="900">
                <a:solidFill>
                  <a:schemeClr val="tx1">
                    <a:lumMod val="65000"/>
                    <a:lumOff val="35000"/>
                  </a:schemeClr>
                </a:solidFill>
              </a:defRPr>
            </a:lvl1pPr>
          </a:lstStyle>
          <a:p>
            <a:endParaRPr lang="en-US"/>
          </a:p>
        </p:txBody>
      </p:sp>
      <p:sp>
        <p:nvSpPr>
          <p:cNvPr id="10" name="Slide Number Placeholder 5"/>
          <p:cNvSpPr>
            <a:spLocks noGrp="1"/>
          </p:cNvSpPr>
          <p:nvPr>
            <p:ph type="sldNum" sz="quarter" idx="12"/>
          </p:nvPr>
        </p:nvSpPr>
        <p:spPr>
          <a:xfrm>
            <a:off x="8610601" y="6356351"/>
            <a:ext cx="2743200" cy="365125"/>
          </a:xfrm>
        </p:spPr>
        <p:txBody>
          <a:bodyPr/>
          <a:lstStyle>
            <a:lvl1pPr>
              <a:defRPr/>
            </a:lvl1pPr>
          </a:lstStyle>
          <a:p>
            <a:fld id="{02A70476-CE25-45FF-9834-4465C5412AFB}" type="slidenum">
              <a:rPr lang="en-US" sz="900" smtClean="0">
                <a:solidFill>
                  <a:schemeClr val="accent6"/>
                </a:solidFill>
              </a:rPr>
              <a:pPr/>
              <a:t>‹#›</a:t>
            </a:fld>
            <a:endParaRPr lang="en-US" sz="900">
              <a:solidFill>
                <a:schemeClr val="tx1">
                  <a:lumMod val="65000"/>
                  <a:lumOff val="35000"/>
                </a:schemeClr>
              </a:solidFill>
            </a:endParaRPr>
          </a:p>
        </p:txBody>
      </p:sp>
      <p:cxnSp>
        <p:nvCxnSpPr>
          <p:cNvPr id="11" name="Straight Connector 10"/>
          <p:cNvCxnSpPr/>
          <p:nvPr userDrawn="1"/>
        </p:nvCxnSpPr>
        <p:spPr>
          <a:xfrm>
            <a:off x="408215" y="6435270"/>
            <a:ext cx="111741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394606" y="971552"/>
            <a:ext cx="1117418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3"/>
          </p:nvPr>
        </p:nvSpPr>
        <p:spPr>
          <a:xfrm>
            <a:off x="1696042" y="233364"/>
            <a:ext cx="8172450" cy="738187"/>
          </a:xfrm>
        </p:spPr>
        <p:txBody>
          <a:bodyPr>
            <a:normAutofit/>
          </a:bodyPr>
          <a:lstStyle>
            <a:lvl1pPr marL="0" indent="0">
              <a:buFontTx/>
              <a:buNone/>
              <a:defRPr sz="4400"/>
            </a:lvl1pPr>
            <a:lvl2pPr marL="457206" indent="0">
              <a:buNone/>
              <a:defRPr/>
            </a:lvl2pPr>
            <a:lvl3pPr marL="914411" indent="0">
              <a:buNone/>
              <a:defRPr/>
            </a:lvl3pPr>
            <a:lvl4pPr marL="1371617" indent="0">
              <a:buNone/>
              <a:defRPr/>
            </a:lvl4pPr>
            <a:lvl5pPr marL="1828823" indent="0">
              <a:buNone/>
              <a:defRPr/>
            </a:lvl5pPr>
          </a:lstStyle>
          <a:p>
            <a:pPr lvl="0"/>
            <a:r>
              <a:rPr lang="en-US"/>
              <a:t>Click to edit Master text styles</a:t>
            </a:r>
          </a:p>
        </p:txBody>
      </p:sp>
      <p:sp>
        <p:nvSpPr>
          <p:cNvPr id="21" name="Content Placeholder 20"/>
          <p:cNvSpPr>
            <a:spLocks noGrp="1"/>
          </p:cNvSpPr>
          <p:nvPr>
            <p:ph sz="quarter" idx="14"/>
          </p:nvPr>
        </p:nvSpPr>
        <p:spPr>
          <a:xfrm>
            <a:off x="744539" y="1516063"/>
            <a:ext cx="10609262"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94609" y="275543"/>
            <a:ext cx="1222636" cy="640898"/>
          </a:xfrm>
          <a:prstGeom prst="rect">
            <a:avLst/>
          </a:prstGeom>
        </p:spPr>
      </p:pic>
      <p:cxnSp>
        <p:nvCxnSpPr>
          <p:cNvPr id="23" name="Straight Connector 22"/>
          <p:cNvCxnSpPr/>
          <p:nvPr userDrawn="1"/>
        </p:nvCxnSpPr>
        <p:spPr>
          <a:xfrm>
            <a:off x="1690007" y="302080"/>
            <a:ext cx="0" cy="579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01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6081C-CE45-FB8F-5FBD-B62C7E7BDCE4}"/>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3" name="Footer Placeholder 2">
            <a:extLst>
              <a:ext uri="{FF2B5EF4-FFF2-40B4-BE49-F238E27FC236}">
                <a16:creationId xmlns:a16="http://schemas.microsoft.com/office/drawing/2014/main" id="{2D437C80-2245-FAD8-451B-809AB95187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9D37E-0FD9-2791-F4F7-C48FBE5CA1BF}"/>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4155537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3498-0362-AAB0-4DF1-5163FAEB02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32ECAC-5942-0EF5-5C05-5690274DE9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6E39ED-1CDF-9830-A59D-C14110EFE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7D145-5027-86B8-2CEB-E5EED749CE9F}"/>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6" name="Footer Placeholder 5">
            <a:extLst>
              <a:ext uri="{FF2B5EF4-FFF2-40B4-BE49-F238E27FC236}">
                <a16:creationId xmlns:a16="http://schemas.microsoft.com/office/drawing/2014/main" id="{871D61FF-EE64-97F5-73A0-6E3216AC6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A2CB50-DB1B-83C2-3C31-E784154D5B22}"/>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379188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39EA-76BC-5853-C4C8-8A9E47641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799B2-D065-20B2-C6B9-A03E430B7E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56415C-5AE2-99CE-D47F-DD2E7DF5B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4BCAA-4BC9-D5BC-607F-0755F7970416}"/>
              </a:ext>
            </a:extLst>
          </p:cNvPr>
          <p:cNvSpPr>
            <a:spLocks noGrp="1"/>
          </p:cNvSpPr>
          <p:nvPr>
            <p:ph type="dt" sz="half" idx="10"/>
          </p:nvPr>
        </p:nvSpPr>
        <p:spPr/>
        <p:txBody>
          <a:bodyPr/>
          <a:lstStyle/>
          <a:p>
            <a:fld id="{822C51AE-A76A-4B08-B3A1-EED163BBF2A6}" type="datetimeFigureOut">
              <a:rPr lang="en-US" smtClean="0"/>
              <a:t>12/23/2025</a:t>
            </a:fld>
            <a:endParaRPr lang="en-US"/>
          </a:p>
        </p:txBody>
      </p:sp>
      <p:sp>
        <p:nvSpPr>
          <p:cNvPr id="6" name="Footer Placeholder 5">
            <a:extLst>
              <a:ext uri="{FF2B5EF4-FFF2-40B4-BE49-F238E27FC236}">
                <a16:creationId xmlns:a16="http://schemas.microsoft.com/office/drawing/2014/main" id="{61938452-CFDE-EC52-6B33-25F17779C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16D22-F41A-E3A3-5D1B-0D89DACF843F}"/>
              </a:ext>
            </a:extLst>
          </p:cNvPr>
          <p:cNvSpPr>
            <a:spLocks noGrp="1"/>
          </p:cNvSpPr>
          <p:nvPr>
            <p:ph type="sldNum" sz="quarter" idx="12"/>
          </p:nvPr>
        </p:nvSpPr>
        <p:spPr/>
        <p:txBody>
          <a:bodyPr/>
          <a:lstStyle/>
          <a:p>
            <a:fld id="{CC8036DF-69A2-44BE-A15E-0B2EA7A6ADEB}" type="slidenum">
              <a:rPr lang="en-US" smtClean="0"/>
              <a:t>‹#›</a:t>
            </a:fld>
            <a:endParaRPr lang="en-US"/>
          </a:p>
        </p:txBody>
      </p:sp>
    </p:spTree>
    <p:extLst>
      <p:ext uri="{BB962C8B-B14F-4D97-AF65-F5344CB8AC3E}">
        <p14:creationId xmlns:p14="http://schemas.microsoft.com/office/powerpoint/2010/main" val="24836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79D5E-9CF5-0DE6-4244-CE5F570F34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950CC4-5F9C-C99E-EC4D-ED6BA76A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DD305-D44B-02EF-AB03-AC0DDFEF54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2C51AE-A76A-4B08-B3A1-EED163BBF2A6}" type="datetimeFigureOut">
              <a:rPr lang="en-US" smtClean="0"/>
              <a:t>12/23/2025</a:t>
            </a:fld>
            <a:endParaRPr lang="en-US"/>
          </a:p>
        </p:txBody>
      </p:sp>
      <p:sp>
        <p:nvSpPr>
          <p:cNvPr id="5" name="Footer Placeholder 4">
            <a:extLst>
              <a:ext uri="{FF2B5EF4-FFF2-40B4-BE49-F238E27FC236}">
                <a16:creationId xmlns:a16="http://schemas.microsoft.com/office/drawing/2014/main" id="{E5369C0F-B9D3-7A5A-5D01-F5A541F34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CFF41E-3F9B-1066-A825-727324538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8036DF-69A2-44BE-A15E-0B2EA7A6ADEB}" type="slidenum">
              <a:rPr lang="en-US" smtClean="0"/>
              <a:t>‹#›</a:t>
            </a:fld>
            <a:endParaRPr lang="en-US"/>
          </a:p>
        </p:txBody>
      </p:sp>
    </p:spTree>
    <p:extLst>
      <p:ext uri="{BB962C8B-B14F-4D97-AF65-F5344CB8AC3E}">
        <p14:creationId xmlns:p14="http://schemas.microsoft.com/office/powerpoint/2010/main" val="3655742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2" r:id="rId14"/>
    <p:sldLayoutId id="2147483683" r:id="rId15"/>
    <p:sldLayoutId id="2147483685" r:id="rId16"/>
    <p:sldLayoutId id="2147483686" r:id="rId17"/>
    <p:sldLayoutId id="214748371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2259153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indent="0" algn="l" defTabSz="914400" rtl="0" eaLnBrk="1" latinLnBrk="0" hangingPunct="1">
        <a:lnSpc>
          <a:spcPts val="3100"/>
        </a:lnSpc>
        <a:spcBef>
          <a:spcPts val="0"/>
        </a:spcBef>
        <a:buFont typeface="Arial" panose="020B0604020202020204" pitchFamily="34" charset="0"/>
        <a:buNone/>
        <a:defRPr sz="2100" kern="1200">
          <a:solidFill>
            <a:schemeClr val="tx1"/>
          </a:solidFill>
          <a:latin typeface="+mn-lt"/>
          <a:ea typeface="+mn-ea"/>
          <a:cs typeface="+mn-cs"/>
        </a:defRPr>
      </a:lvl1pPr>
      <a:lvl2pPr marL="18288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2pPr>
      <a:lvl3pPr marL="365760" indent="-182880" algn="l" defTabSz="914400" rtl="0" eaLnBrk="1" latinLnBrk="0" hangingPunct="1">
        <a:lnSpc>
          <a:spcPts val="3100"/>
        </a:lnSpc>
        <a:spcBef>
          <a:spcPts val="800"/>
        </a:spcBef>
        <a:buFont typeface="System Font Regular"/>
        <a:buChar char="◦"/>
        <a:defRPr sz="2100" kern="1200">
          <a:solidFill>
            <a:schemeClr val="tx1"/>
          </a:solidFill>
          <a:latin typeface="+mn-lt"/>
          <a:ea typeface="+mn-ea"/>
          <a:cs typeface="+mn-cs"/>
        </a:defRPr>
      </a:lvl3pPr>
      <a:lvl4pPr marL="548640" indent="-182880" algn="l" defTabSz="914400" rtl="0" eaLnBrk="1" latinLnBrk="0" hangingPunct="1">
        <a:lnSpc>
          <a:spcPts val="3100"/>
        </a:lnSpc>
        <a:spcBef>
          <a:spcPts val="800"/>
        </a:spcBef>
        <a:buFont typeface=".Hiragino Kaku Gothic Interface W3"/>
        <a:buChar char="・"/>
        <a:defRPr sz="2100" kern="1200">
          <a:solidFill>
            <a:schemeClr val="tx1"/>
          </a:solidFill>
          <a:latin typeface="+mn-lt"/>
          <a:ea typeface="+mn-ea"/>
          <a:cs typeface="+mn-cs"/>
        </a:defRPr>
      </a:lvl4pPr>
      <a:lvl5pPr marL="2057400" indent="-182880" algn="l" defTabSz="914400"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08186597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Lst>
  <p:hf sldNum="0" hdr="0" ftr="0" dt="0"/>
  <p:txStyles>
    <p:titleStyle>
      <a:lvl1pPr algn="l" defTabSz="914411"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indent="0" algn="l" defTabSz="914411" rtl="0" eaLnBrk="1" latinLnBrk="0" hangingPunct="1">
        <a:lnSpc>
          <a:spcPts val="3100"/>
        </a:lnSpc>
        <a:spcBef>
          <a:spcPts val="0"/>
        </a:spcBef>
        <a:buFont typeface="Arial" panose="020B0604020202020204" pitchFamily="34" charset="0"/>
        <a:buNone/>
        <a:defRPr sz="2100" kern="1200">
          <a:solidFill>
            <a:schemeClr val="tx1"/>
          </a:solidFill>
          <a:latin typeface="+mn-lt"/>
          <a:ea typeface="+mn-ea"/>
          <a:cs typeface="+mn-cs"/>
        </a:defRPr>
      </a:lvl1pPr>
      <a:lvl2pPr marL="182882" indent="-182882" algn="l" defTabSz="914411"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2pPr>
      <a:lvl3pPr marL="365765" indent="-182882" algn="l" defTabSz="914411" rtl="0" eaLnBrk="1" latinLnBrk="0" hangingPunct="1">
        <a:lnSpc>
          <a:spcPts val="3100"/>
        </a:lnSpc>
        <a:spcBef>
          <a:spcPts val="800"/>
        </a:spcBef>
        <a:buFont typeface="System Font Regular"/>
        <a:buChar char="◦"/>
        <a:defRPr sz="2100" kern="1200">
          <a:solidFill>
            <a:schemeClr val="tx1"/>
          </a:solidFill>
          <a:latin typeface="+mn-lt"/>
          <a:ea typeface="+mn-ea"/>
          <a:cs typeface="+mn-cs"/>
        </a:defRPr>
      </a:lvl3pPr>
      <a:lvl4pPr marL="548647" indent="-182882" algn="l" defTabSz="914411" rtl="0" eaLnBrk="1" latinLnBrk="0" hangingPunct="1">
        <a:lnSpc>
          <a:spcPts val="3100"/>
        </a:lnSpc>
        <a:spcBef>
          <a:spcPts val="800"/>
        </a:spcBef>
        <a:buFont typeface=".Hiragino Kaku Gothic Interface W3"/>
        <a:buChar char="・"/>
        <a:defRPr sz="2100" kern="1200">
          <a:solidFill>
            <a:schemeClr val="tx1"/>
          </a:solidFill>
          <a:latin typeface="+mn-lt"/>
          <a:ea typeface="+mn-ea"/>
          <a:cs typeface="+mn-cs"/>
        </a:defRPr>
      </a:lvl4pPr>
      <a:lvl5pPr marL="2057427" indent="-182882" algn="l" defTabSz="914411" rtl="0" eaLnBrk="1" latinLnBrk="0" hangingPunct="1">
        <a:lnSpc>
          <a:spcPts val="3100"/>
        </a:lnSpc>
        <a:spcBef>
          <a:spcPts val="800"/>
        </a:spcBef>
        <a:buFont typeface="Arial" panose="020B0604020202020204" pitchFamily="34" charset="0"/>
        <a:buChar char="•"/>
        <a:defRPr sz="2100"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Layout" Target="../slideLayouts/slideLayout17.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0C_A4CA2126.xml"/><Relationship Id="rId1" Type="http://schemas.openxmlformats.org/officeDocument/2006/relationships/slideLayout" Target="../slideLayouts/slideLayout31.xml"/><Relationship Id="rId5" Type="http://schemas.openxmlformats.org/officeDocument/2006/relationships/hyperlink" Target="https://www.recycledmaterials.org/our-impact/#economic-impact-map" TargetMode="Externa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7FFFFFE2_0.xml"/><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microsoft.com/office/2018/10/relationships/comments" Target="../comments/modernComment_7FFFFFE4_55D688B.xml"/><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7FFFFFE3_E6A99EE8.xml"/><Relationship Id="rId1" Type="http://schemas.openxmlformats.org/officeDocument/2006/relationships/slideLayout" Target="../slideLayouts/slideLayout18.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6.xml"/><Relationship Id="rId1" Type="http://schemas.openxmlformats.org/officeDocument/2006/relationships/video" Target="https://www.youtube.com/embed/Ieoig-WXbH0?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DCAB6-E043-BB70-9F81-4CA1BBEE1269}"/>
              </a:ext>
            </a:extLst>
          </p:cNvPr>
          <p:cNvSpPr>
            <a:spLocks noGrp="1"/>
          </p:cNvSpPr>
          <p:nvPr>
            <p:ph type="ctrTitle"/>
          </p:nvPr>
        </p:nvSpPr>
        <p:spPr/>
        <p:txBody>
          <a:bodyPr/>
          <a:lstStyle/>
          <a:p>
            <a:r>
              <a:rPr lang="en-US">
                <a:ea typeface="Verdana"/>
              </a:rPr>
              <a:t>Recycling Jobs Day</a:t>
            </a:r>
            <a:endParaRPr lang="en-US"/>
          </a:p>
        </p:txBody>
      </p:sp>
      <p:sp>
        <p:nvSpPr>
          <p:cNvPr id="3" name="Subtitle 2">
            <a:extLst>
              <a:ext uri="{FF2B5EF4-FFF2-40B4-BE49-F238E27FC236}">
                <a16:creationId xmlns:a16="http://schemas.microsoft.com/office/drawing/2014/main" id="{4B64E645-82E8-A849-E86D-9E0F2DB81B7B}"/>
              </a:ext>
            </a:extLst>
          </p:cNvPr>
          <p:cNvSpPr>
            <a:spLocks noGrp="1"/>
          </p:cNvSpPr>
          <p:nvPr>
            <p:ph type="subTitle" idx="1"/>
          </p:nvPr>
        </p:nvSpPr>
        <p:spPr/>
        <p:txBody>
          <a:bodyPr vert="horz" lIns="91440" tIns="45720" rIns="91440" bIns="45720" rtlCol="0" anchor="t">
            <a:normAutofit/>
          </a:bodyPr>
          <a:lstStyle/>
          <a:p>
            <a:r>
              <a:rPr lang="en-US">
                <a:ea typeface="Verdana"/>
              </a:rPr>
              <a:t>Nunez Community College</a:t>
            </a:r>
            <a:endParaRPr lang="en-US"/>
          </a:p>
        </p:txBody>
      </p:sp>
      <p:sp>
        <p:nvSpPr>
          <p:cNvPr id="4" name="Text Placeholder 3">
            <a:extLst>
              <a:ext uri="{FF2B5EF4-FFF2-40B4-BE49-F238E27FC236}">
                <a16:creationId xmlns:a16="http://schemas.microsoft.com/office/drawing/2014/main" id="{916780DE-449C-4F51-C548-BB88094E0F72}"/>
              </a:ext>
            </a:extLst>
          </p:cNvPr>
          <p:cNvSpPr>
            <a:spLocks noGrp="1"/>
          </p:cNvSpPr>
          <p:nvPr>
            <p:ph type="body" sz="quarter" idx="10"/>
          </p:nvPr>
        </p:nvSpPr>
        <p:spPr/>
        <p:txBody>
          <a:bodyPr vert="horz" lIns="91440" tIns="45720" rIns="91440" bIns="45720" rtlCol="0" anchor="t">
            <a:normAutofit/>
          </a:bodyPr>
          <a:lstStyle/>
          <a:p>
            <a:r>
              <a:rPr lang="en-US">
                <a:ea typeface="Verdana"/>
              </a:rPr>
              <a:t>November 5, 2025</a:t>
            </a:r>
            <a:endParaRPr lang="en-US"/>
          </a:p>
        </p:txBody>
      </p:sp>
    </p:spTree>
    <p:extLst>
      <p:ext uri="{BB962C8B-B14F-4D97-AF65-F5344CB8AC3E}">
        <p14:creationId xmlns:p14="http://schemas.microsoft.com/office/powerpoint/2010/main" val="488245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ridge over a river&#10;&#10;Description automatically generated">
            <a:extLst>
              <a:ext uri="{FF2B5EF4-FFF2-40B4-BE49-F238E27FC236}">
                <a16:creationId xmlns:a16="http://schemas.microsoft.com/office/drawing/2014/main" id="{13C0E419-E361-D463-04BD-2BB9299B61B0}"/>
              </a:ext>
            </a:extLst>
          </p:cNvPr>
          <p:cNvPicPr>
            <a:picLocks noGrp="1" noChangeAspect="1"/>
          </p:cNvPicPr>
          <p:nvPr>
            <p:ph type="pic" sz="quarter" idx="10"/>
          </p:nvPr>
        </p:nvPicPr>
        <p:blipFill>
          <a:blip r:embed="rId2"/>
          <a:srcRect t="33" b="33"/>
          <a:stretch>
            <a:fillRect/>
          </a:stretch>
        </p:blipFill>
        <p:spPr/>
      </p:pic>
      <p:sp>
        <p:nvSpPr>
          <p:cNvPr id="3" name="Text Placeholder 2">
            <a:extLst>
              <a:ext uri="{FF2B5EF4-FFF2-40B4-BE49-F238E27FC236}">
                <a16:creationId xmlns:a16="http://schemas.microsoft.com/office/drawing/2014/main" id="{6B59890A-3C98-2408-9990-BB7B3C5679BE}"/>
              </a:ext>
            </a:extLst>
          </p:cNvPr>
          <p:cNvSpPr>
            <a:spLocks noGrp="1"/>
          </p:cNvSpPr>
          <p:nvPr>
            <p:ph type="body" sz="quarter" idx="11"/>
          </p:nvPr>
        </p:nvSpPr>
        <p:spPr/>
        <p:txBody>
          <a:bodyPr>
            <a:normAutofit/>
          </a:bodyPr>
          <a:lstStyle/>
          <a:p>
            <a:pPr marL="0" indent="0">
              <a:buNone/>
            </a:pPr>
            <a:r>
              <a:rPr lang="en-US"/>
              <a:t>The recycling operations within the industry directly supported nearly </a:t>
            </a:r>
            <a:r>
              <a:rPr lang="en-US" b="1"/>
              <a:t>171,470</a:t>
            </a:r>
            <a:r>
              <a:rPr lang="en-US"/>
              <a:t> FTE jobs in the United States.</a:t>
            </a:r>
            <a:endParaRPr lang="en-US">
              <a:latin typeface="Verdana" panose="020B0604030504040204" pitchFamily="34" charset="0"/>
              <a:ea typeface="Verdana" panose="020B0604030504040204" pitchFamily="34" charset="0"/>
            </a:endParaRPr>
          </a:p>
        </p:txBody>
      </p:sp>
      <p:pic>
        <p:nvPicPr>
          <p:cNvPr id="9" name="Graphic 8">
            <a:extLst>
              <a:ext uri="{FF2B5EF4-FFF2-40B4-BE49-F238E27FC236}">
                <a16:creationId xmlns:a16="http://schemas.microsoft.com/office/drawing/2014/main" id="{60472716-9385-82E7-C3C3-C0046830D8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305" y="1902390"/>
            <a:ext cx="1828800" cy="67735"/>
          </a:xfrm>
          <a:prstGeom prst="rect">
            <a:avLst/>
          </a:prstGeom>
        </p:spPr>
      </p:pic>
    </p:spTree>
    <p:extLst>
      <p:ext uri="{BB962C8B-B14F-4D97-AF65-F5344CB8AC3E}">
        <p14:creationId xmlns:p14="http://schemas.microsoft.com/office/powerpoint/2010/main" val="490559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0472716-9385-82E7-C3C3-C0046830D8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305" y="1902390"/>
            <a:ext cx="1828800" cy="67735"/>
          </a:xfrm>
          <a:prstGeom prst="rect">
            <a:avLst/>
          </a:prstGeom>
        </p:spPr>
      </p:pic>
      <p:sp>
        <p:nvSpPr>
          <p:cNvPr id="8" name="TextBox 7">
            <a:extLst>
              <a:ext uri="{FF2B5EF4-FFF2-40B4-BE49-F238E27FC236}">
                <a16:creationId xmlns:a16="http://schemas.microsoft.com/office/drawing/2014/main" id="{25200BC7-3373-B868-E033-B74D91D71BD7}"/>
              </a:ext>
            </a:extLst>
          </p:cNvPr>
          <p:cNvSpPr txBox="1"/>
          <p:nvPr/>
        </p:nvSpPr>
        <p:spPr>
          <a:xfrm>
            <a:off x="683046" y="1046602"/>
            <a:ext cx="8416086" cy="646331"/>
          </a:xfrm>
          <a:prstGeom prst="rect">
            <a:avLst/>
          </a:prstGeom>
          <a:noFill/>
        </p:spPr>
        <p:txBody>
          <a:bodyPr wrap="none" rtlCol="0">
            <a:spAutoFit/>
          </a:bodyPr>
          <a:lstStyle/>
          <a:p>
            <a:r>
              <a:rPr lang="en-US" sz="3600" b="1">
                <a:solidFill>
                  <a:schemeClr val="bg1"/>
                </a:solidFill>
                <a:latin typeface="+mj-lt"/>
              </a:rPr>
              <a:t>Local vs State Economic Impact</a:t>
            </a:r>
          </a:p>
        </p:txBody>
      </p:sp>
      <p:sp>
        <p:nvSpPr>
          <p:cNvPr id="4" name="TextBox 3">
            <a:extLst>
              <a:ext uri="{FF2B5EF4-FFF2-40B4-BE49-F238E27FC236}">
                <a16:creationId xmlns:a16="http://schemas.microsoft.com/office/drawing/2014/main" id="{A81E383B-FF2E-5D77-AE02-5692448B0815}"/>
              </a:ext>
            </a:extLst>
          </p:cNvPr>
          <p:cNvSpPr txBox="1"/>
          <p:nvPr/>
        </p:nvSpPr>
        <p:spPr>
          <a:xfrm>
            <a:off x="681543" y="2677907"/>
            <a:ext cx="2920991" cy="800219"/>
          </a:xfrm>
          <a:prstGeom prst="rect">
            <a:avLst/>
          </a:prstGeom>
          <a:noFill/>
        </p:spPr>
        <p:txBody>
          <a:bodyPr wrap="none" lIns="91440" tIns="45720" rIns="91440" bIns="45720" rtlCol="0" anchor="t">
            <a:spAutoFit/>
          </a:bodyPr>
          <a:lstStyle/>
          <a:p>
            <a:pPr algn="ctr"/>
            <a:r>
              <a:rPr lang="en-US" sz="2800">
                <a:solidFill>
                  <a:schemeClr val="bg1"/>
                </a:solidFill>
              </a:rPr>
              <a:t>Local</a:t>
            </a:r>
          </a:p>
          <a:p>
            <a:pPr algn="ctr"/>
            <a:r>
              <a:rPr lang="en-US">
                <a:solidFill>
                  <a:schemeClr val="bg1"/>
                </a:solidFill>
              </a:rPr>
              <a:t>(Congressional District)</a:t>
            </a:r>
            <a:endParaRPr lang="en-US">
              <a:solidFill>
                <a:schemeClr val="bg1"/>
              </a:solidFill>
              <a:ea typeface="Verdana"/>
            </a:endParaRPr>
          </a:p>
        </p:txBody>
      </p:sp>
      <p:sp>
        <p:nvSpPr>
          <p:cNvPr id="5" name="TextBox 4">
            <a:extLst>
              <a:ext uri="{FF2B5EF4-FFF2-40B4-BE49-F238E27FC236}">
                <a16:creationId xmlns:a16="http://schemas.microsoft.com/office/drawing/2014/main" id="{114238B0-DB01-DFB7-9013-DFE823EFF571}"/>
              </a:ext>
            </a:extLst>
          </p:cNvPr>
          <p:cNvSpPr txBox="1"/>
          <p:nvPr/>
        </p:nvSpPr>
        <p:spPr>
          <a:xfrm>
            <a:off x="1211142" y="4986129"/>
            <a:ext cx="2648482" cy="523220"/>
          </a:xfrm>
          <a:prstGeom prst="rect">
            <a:avLst/>
          </a:prstGeom>
          <a:noFill/>
        </p:spPr>
        <p:txBody>
          <a:bodyPr wrap="none" lIns="91440" tIns="45720" rIns="91440" bIns="45720" rtlCol="0" anchor="t">
            <a:spAutoFit/>
          </a:bodyPr>
          <a:lstStyle/>
          <a:p>
            <a:r>
              <a:rPr lang="en-US" sz="2800">
                <a:solidFill>
                  <a:schemeClr val="bg1"/>
                </a:solidFill>
              </a:rPr>
              <a:t>Specific State</a:t>
            </a:r>
            <a:endParaRPr lang="en-US"/>
          </a:p>
        </p:txBody>
      </p:sp>
      <p:sp>
        <p:nvSpPr>
          <p:cNvPr id="2" name="TextBox 1">
            <a:extLst>
              <a:ext uri="{FF2B5EF4-FFF2-40B4-BE49-F238E27FC236}">
                <a16:creationId xmlns:a16="http://schemas.microsoft.com/office/drawing/2014/main" id="{5F0A912F-E3B3-806C-3E2C-C1231A9F12DF}"/>
              </a:ext>
            </a:extLst>
          </p:cNvPr>
          <p:cNvSpPr txBox="1"/>
          <p:nvPr/>
        </p:nvSpPr>
        <p:spPr>
          <a:xfrm>
            <a:off x="376942" y="621955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err="1">
                <a:solidFill>
                  <a:srgbClr val="333333"/>
                </a:solidFill>
                <a:latin typeface="Segoe UI"/>
                <a:cs typeface="Segoe UI"/>
              </a:rPr>
              <a:t>ReMA's</a:t>
            </a:r>
            <a:r>
              <a:rPr lang="en-US" sz="900">
                <a:solidFill>
                  <a:srgbClr val="333333"/>
                </a:solidFill>
                <a:latin typeface="Segoe UI"/>
                <a:cs typeface="Segoe UI"/>
              </a:rPr>
              <a:t> Economic Impact Study: U.S.- Based Recycled Materials Industry 2024</a:t>
            </a:r>
            <a:endParaRPr lang="en-US"/>
          </a:p>
        </p:txBody>
      </p:sp>
      <p:sp>
        <p:nvSpPr>
          <p:cNvPr id="6" name="TextBox 5">
            <a:extLst>
              <a:ext uri="{FF2B5EF4-FFF2-40B4-BE49-F238E27FC236}">
                <a16:creationId xmlns:a16="http://schemas.microsoft.com/office/drawing/2014/main" id="{8F0365BF-81DA-B4F7-3BD4-1964D57CEC0B}"/>
              </a:ext>
            </a:extLst>
          </p:cNvPr>
          <p:cNvSpPr txBox="1"/>
          <p:nvPr/>
        </p:nvSpPr>
        <p:spPr>
          <a:xfrm>
            <a:off x="4143600" y="1916898"/>
            <a:ext cx="743524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ea typeface="Verdana"/>
              </a:rPr>
              <a:t>Steps for grabbing the economic Impact information from </a:t>
            </a:r>
            <a:r>
              <a:rPr lang="en-US" dirty="0" err="1">
                <a:solidFill>
                  <a:schemeClr val="bg1"/>
                </a:solidFill>
                <a:ea typeface="Verdana"/>
              </a:rPr>
              <a:t>ReMA's</a:t>
            </a:r>
            <a:r>
              <a:rPr lang="en-US" dirty="0">
                <a:solidFill>
                  <a:schemeClr val="bg1"/>
                </a:solidFill>
                <a:ea typeface="Verdana"/>
              </a:rPr>
              <a:t> Economic Impact Report:</a:t>
            </a:r>
          </a:p>
          <a:p>
            <a:pPr marL="342900" indent="-342900">
              <a:buAutoNum type="arabicPeriod"/>
            </a:pPr>
            <a:r>
              <a:rPr lang="en-US" dirty="0">
                <a:solidFill>
                  <a:schemeClr val="bg1"/>
                </a:solidFill>
                <a:ea typeface="Verdana"/>
              </a:rPr>
              <a:t>Go to </a:t>
            </a:r>
            <a:r>
              <a:rPr lang="en-US" dirty="0" err="1">
                <a:solidFill>
                  <a:schemeClr val="bg1"/>
                </a:solidFill>
                <a:ea typeface="Verdana"/>
              </a:rPr>
              <a:t>ReMA's</a:t>
            </a:r>
            <a:r>
              <a:rPr lang="en-US" dirty="0">
                <a:solidFill>
                  <a:schemeClr val="bg1"/>
                </a:solidFill>
                <a:ea typeface="Verdana"/>
              </a:rPr>
              <a:t> interactive Economic Impact Report (</a:t>
            </a:r>
            <a:r>
              <a:rPr lang="en-US" dirty="0">
                <a:solidFill>
                  <a:srgbClr val="DF1AA0"/>
                </a:solidFill>
                <a:ea typeface="Verdana"/>
                <a:hlinkClick r:id="rId5">
                  <a:extLst>
                    <a:ext uri="{A12FA001-AC4F-418D-AE19-62706E023703}">
                      <ahyp:hlinkClr xmlns:ahyp="http://schemas.microsoft.com/office/drawing/2018/hyperlinkcolor" val="tx"/>
                    </a:ext>
                  </a:extLst>
                </a:hlinkClick>
              </a:rPr>
              <a:t>https://www.recycledmaterials.org/our-impact/#</a:t>
            </a:r>
            <a:r>
              <a:rPr lang="en-US" dirty="0">
                <a:solidFill>
                  <a:schemeClr val="bg1"/>
                </a:solidFill>
                <a:ea typeface="Verdana"/>
                <a:hlinkClick r:id="rId5">
                  <a:extLst>
                    <a:ext uri="{A12FA001-AC4F-418D-AE19-62706E023703}">
                      <ahyp:hlinkClr xmlns:ahyp="http://schemas.microsoft.com/office/drawing/2018/hyperlinkcolor" val="tx"/>
                    </a:ext>
                  </a:extLst>
                </a:hlinkClick>
              </a:rPr>
              <a:t>economic-impact-map</a:t>
            </a:r>
            <a:r>
              <a:rPr lang="en-US" dirty="0">
                <a:solidFill>
                  <a:schemeClr val="bg1"/>
                </a:solidFill>
                <a:ea typeface="Verdana"/>
              </a:rPr>
              <a:t>)</a:t>
            </a:r>
          </a:p>
          <a:p>
            <a:pPr marL="342900" indent="-342900">
              <a:buAutoNum type="arabicPeriod"/>
            </a:pPr>
            <a:r>
              <a:rPr lang="en-US" dirty="0">
                <a:solidFill>
                  <a:schemeClr val="bg1"/>
                </a:solidFill>
                <a:ea typeface="Verdana"/>
              </a:rPr>
              <a:t>For the State data, underneath the map in the “State/Nation” section, click your state in the dropdown.</a:t>
            </a:r>
          </a:p>
          <a:p>
            <a:pPr marL="800100" lvl="1" indent="-342900">
              <a:buAutoNum type="arabicPeriod"/>
            </a:pPr>
            <a:r>
              <a:rPr lang="en-US" dirty="0">
                <a:solidFill>
                  <a:schemeClr val="bg1"/>
                </a:solidFill>
                <a:ea typeface="Verdana"/>
              </a:rPr>
              <a:t>This will be your state specific information, you can screen-grab, or have the economic report emailed to you</a:t>
            </a:r>
          </a:p>
          <a:p>
            <a:pPr marL="342900" indent="-342900">
              <a:buAutoNum type="arabicPeriod"/>
            </a:pPr>
            <a:r>
              <a:rPr lang="en-US" dirty="0">
                <a:solidFill>
                  <a:schemeClr val="bg1"/>
                </a:solidFill>
                <a:ea typeface="Verdana"/>
              </a:rPr>
              <a:t>For the Local data, underneath the “congress” section, click your specific state AND congressional district.</a:t>
            </a:r>
          </a:p>
        </p:txBody>
      </p:sp>
    </p:spTree>
    <p:extLst>
      <p:ext uri="{BB962C8B-B14F-4D97-AF65-F5344CB8AC3E}">
        <p14:creationId xmlns:p14="http://schemas.microsoft.com/office/powerpoint/2010/main" val="2764710182"/>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ridge over a river&#10;&#10;Description automatically generated">
            <a:extLst>
              <a:ext uri="{FF2B5EF4-FFF2-40B4-BE49-F238E27FC236}">
                <a16:creationId xmlns:a16="http://schemas.microsoft.com/office/drawing/2014/main" id="{8D791488-A612-0E2A-9262-68196AAAD780}"/>
              </a:ext>
            </a:extLst>
          </p:cNvPr>
          <p:cNvPicPr>
            <a:picLocks noGrp="1" noChangeAspect="1"/>
          </p:cNvPicPr>
          <p:nvPr>
            <p:ph type="pic" sz="quarter" idx="10"/>
          </p:nvPr>
        </p:nvPicPr>
        <p:blipFill>
          <a:blip r:embed="rId2"/>
          <a:srcRect t="158" b="158"/>
          <a:stretch>
            <a:fillRect/>
          </a:stretch>
        </p:blipFill>
        <p:spPr/>
      </p:pic>
      <p:sp>
        <p:nvSpPr>
          <p:cNvPr id="6" name="Title 1">
            <a:extLst>
              <a:ext uri="{FF2B5EF4-FFF2-40B4-BE49-F238E27FC236}">
                <a16:creationId xmlns:a16="http://schemas.microsoft.com/office/drawing/2014/main" id="{8505BDD4-81DD-2CB9-EAF0-DF1888BBCC9E}"/>
              </a:ext>
            </a:extLst>
          </p:cNvPr>
          <p:cNvSpPr>
            <a:spLocks noGrp="1"/>
          </p:cNvSpPr>
          <p:nvPr>
            <p:ph type="title"/>
          </p:nvPr>
        </p:nvSpPr>
        <p:spPr>
          <a:xfrm>
            <a:off x="826911" y="1223083"/>
            <a:ext cx="6589889" cy="2141009"/>
          </a:xfrm>
        </p:spPr>
        <p:txBody>
          <a:bodyPr>
            <a:normAutofit fontScale="90000"/>
          </a:bodyPr>
          <a:lstStyle/>
          <a:p>
            <a:r>
              <a:rPr lang="en-US">
                <a:latin typeface="Verdana" panose="020B0604030504040204" pitchFamily="34" charset="0"/>
                <a:ea typeface="Verdana" panose="020B0604030504040204" pitchFamily="34" charset="0"/>
              </a:rPr>
              <a:t>Jobs </a:t>
            </a:r>
            <a:br>
              <a:rPr lang="en-US">
                <a:latin typeface="Verdana" panose="020B0604030504040204" pitchFamily="34" charset="0"/>
                <a:ea typeface="Verdana" panose="020B0604030504040204" pitchFamily="34" charset="0"/>
              </a:rPr>
            </a:br>
            <a:r>
              <a:rPr lang="en-US">
                <a:latin typeface="Verdana" panose="020B0604030504040204" pitchFamily="34" charset="0"/>
                <a:ea typeface="Verdana" panose="020B0604030504040204" pitchFamily="34" charset="0"/>
              </a:rPr>
              <a:t>and </a:t>
            </a:r>
            <a:br>
              <a:rPr lang="en-US">
                <a:latin typeface="Verdana" panose="020B0604030504040204" pitchFamily="34" charset="0"/>
                <a:ea typeface="Verdana" panose="020B0604030504040204" pitchFamily="34" charset="0"/>
              </a:rPr>
            </a:br>
            <a:r>
              <a:rPr lang="en-US">
                <a:latin typeface="Verdana" panose="020B0604030504040204" pitchFamily="34" charset="0"/>
                <a:ea typeface="Verdana" panose="020B0604030504040204" pitchFamily="34" charset="0"/>
              </a:rPr>
              <a:t>Benefits</a:t>
            </a:r>
          </a:p>
        </p:txBody>
      </p:sp>
    </p:spTree>
    <p:extLst>
      <p:ext uri="{BB962C8B-B14F-4D97-AF65-F5344CB8AC3E}">
        <p14:creationId xmlns:p14="http://schemas.microsoft.com/office/powerpoint/2010/main" val="3895970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304800" y="304800"/>
            <a:ext cx="9132571" cy="406400"/>
          </a:xfrm>
          <a:prstGeom prst="rect">
            <a:avLst/>
          </a:prstGeom>
          <a:noFill/>
          <a:ln/>
        </p:spPr>
        <p:txBody>
          <a:bodyPr wrap="square" lIns="0" tIns="0" rIns="0" bIns="0" rtlCol="0" anchor="t"/>
          <a:lstStyle/>
          <a:p>
            <a:pPr marL="0" marR="0" lvl="0" indent="0" algn="l" defTabSz="4572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entury Gothic" panose="020B0502020202020204" pitchFamily="34" charset="0"/>
                <a:ea typeface="Arial" pitchFamily="34" charset="-122"/>
                <a:cs typeface="Arial" pitchFamily="34" charset="-120"/>
              </a:rPr>
              <a:t>Careers in Recycled Materials: Job Categories</a:t>
            </a:r>
            <a:endParaRPr kumimoji="0" lang="en-US" sz="3200" b="0" i="0" u="none" strike="noStrike" kern="1200" cap="none" spc="0" normalizeH="0" baseline="0" noProof="0">
              <a:ln>
                <a:noFill/>
              </a:ln>
              <a:solidFill>
                <a:srgbClr val="323232"/>
              </a:solidFill>
              <a:effectLst/>
              <a:uLnTx/>
              <a:uFillTx/>
              <a:latin typeface="Century Gothic" panose="020B0502020202020204" pitchFamily="34" charset="0"/>
              <a:ea typeface="+mn-ea"/>
              <a:cs typeface="+mn-cs"/>
            </a:endParaRPr>
          </a:p>
        </p:txBody>
      </p:sp>
      <p:sp>
        <p:nvSpPr>
          <p:cNvPr id="5" name="Text 3"/>
          <p:cNvSpPr/>
          <p:nvPr/>
        </p:nvSpPr>
        <p:spPr>
          <a:xfrm>
            <a:off x="406401" y="1998663"/>
            <a:ext cx="3406903" cy="282179"/>
          </a:xfrm>
          <a:prstGeom prst="rect">
            <a:avLst/>
          </a:prstGeom>
          <a:noFill/>
          <a:ln/>
        </p:spPr>
        <p:txBody>
          <a:bodyPr wrap="square" lIns="0" tIns="0" rIns="0" bIns="0" rtlCol="0" anchor="t"/>
          <a:lstStyle/>
          <a:p>
            <a:pPr marL="0" marR="0" lvl="0" indent="0" algn="l" defTabSz="457200" rtl="0" eaLnBrk="1" fontAlgn="auto" latinLnBrk="0" hangingPunct="1">
              <a:lnSpc>
                <a:spcPts val="2223"/>
              </a:lnSpc>
              <a:spcBef>
                <a:spcPts val="0"/>
              </a:spcBef>
              <a:spcAft>
                <a:spcPts val="1200"/>
              </a:spcAft>
              <a:buClrTx/>
              <a:buSzTx/>
              <a:buFontTx/>
              <a:buNone/>
              <a:tabLst/>
              <a:defRPr/>
            </a:pPr>
            <a:r>
              <a:rPr kumimoji="0" lang="en-US" sz="2000" b="1"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Collection &amp; Transportation</a:t>
            </a:r>
            <a:endParaRPr kumimoji="0" lang="en-US" sz="20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6" name="Text 4"/>
          <p:cNvSpPr/>
          <p:nvPr/>
        </p:nvSpPr>
        <p:spPr>
          <a:xfrm>
            <a:off x="406400" y="2433240"/>
            <a:ext cx="5486400" cy="1168400"/>
          </a:xfrm>
          <a:prstGeom prst="rect">
            <a:avLst/>
          </a:prstGeom>
          <a:noFill/>
          <a:ln/>
        </p:spPr>
        <p:txBody>
          <a:bodyPr wrap="square" lIns="95251" tIns="0" rIns="0" bIns="0" rtlCol="0" anchor="t"/>
          <a:lstStyle/>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Collection truck drivers and helpers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Route managers and logistics coordinators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Dispatch and fleet management</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7" name="Text 5"/>
          <p:cNvSpPr/>
          <p:nvPr/>
        </p:nvSpPr>
        <p:spPr>
          <a:xfrm>
            <a:off x="406400" y="3906440"/>
            <a:ext cx="2811019" cy="282179"/>
          </a:xfrm>
          <a:prstGeom prst="rect">
            <a:avLst/>
          </a:prstGeom>
          <a:noFill/>
          <a:ln/>
        </p:spPr>
        <p:txBody>
          <a:bodyPr wrap="square" lIns="0" tIns="0" rIns="0" bIns="0" rtlCol="0" anchor="t"/>
          <a:lstStyle/>
          <a:p>
            <a:pPr marL="0" marR="0" lvl="0" indent="0" algn="l" defTabSz="457200" rtl="0" eaLnBrk="1" fontAlgn="auto" latinLnBrk="0" hangingPunct="1">
              <a:lnSpc>
                <a:spcPts val="2223"/>
              </a:lnSpc>
              <a:spcBef>
                <a:spcPts val="2400"/>
              </a:spcBef>
              <a:spcAft>
                <a:spcPts val="1200"/>
              </a:spcAft>
              <a:buClrTx/>
              <a:buSzTx/>
              <a:buFontTx/>
              <a:buNone/>
              <a:tabLst/>
              <a:defRPr/>
            </a:pPr>
            <a:r>
              <a:rPr kumimoji="0" lang="en-US" sz="2000" b="1"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Sorting &amp; Processing</a:t>
            </a:r>
            <a:endParaRPr kumimoji="0" lang="en-US" sz="20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8" name="Text 6"/>
          <p:cNvSpPr/>
          <p:nvPr/>
        </p:nvSpPr>
        <p:spPr>
          <a:xfrm>
            <a:off x="406400" y="4341019"/>
            <a:ext cx="5486400" cy="1168400"/>
          </a:xfrm>
          <a:prstGeom prst="rect">
            <a:avLst/>
          </a:prstGeom>
          <a:noFill/>
          <a:ln/>
        </p:spPr>
        <p:txBody>
          <a:bodyPr wrap="square" lIns="95251" tIns="0" rIns="0" bIns="0" rtlCol="0" anchor="t"/>
          <a:lstStyle/>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Material sorters and handlers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Metals graders and inspectors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Quality control specialists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9" name="Text 7"/>
          <p:cNvSpPr/>
          <p:nvPr/>
        </p:nvSpPr>
        <p:spPr>
          <a:xfrm>
            <a:off x="6299201" y="1998663"/>
            <a:ext cx="4223004" cy="282179"/>
          </a:xfrm>
          <a:prstGeom prst="rect">
            <a:avLst/>
          </a:prstGeom>
          <a:noFill/>
          <a:ln/>
        </p:spPr>
        <p:txBody>
          <a:bodyPr wrap="square" lIns="0" tIns="0" rIns="0" bIns="0" rtlCol="0" anchor="t"/>
          <a:lstStyle/>
          <a:p>
            <a:pPr marL="0" marR="0" lvl="0" indent="0" algn="l" defTabSz="457200" rtl="0" eaLnBrk="1" fontAlgn="auto" latinLnBrk="0" hangingPunct="1">
              <a:lnSpc>
                <a:spcPts val="2223"/>
              </a:lnSpc>
              <a:spcBef>
                <a:spcPts val="0"/>
              </a:spcBef>
              <a:spcAft>
                <a:spcPts val="1200"/>
              </a:spcAft>
              <a:buClrTx/>
              <a:buSzTx/>
              <a:buFontTx/>
              <a:buNone/>
              <a:tabLst/>
              <a:defRPr/>
            </a:pPr>
            <a:r>
              <a:rPr kumimoji="0" lang="en-US" sz="2000" b="1"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Facility &amp; Equipment Management</a:t>
            </a:r>
            <a:endParaRPr kumimoji="0" lang="en-US" sz="20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10" name="Text 8"/>
          <p:cNvSpPr/>
          <p:nvPr/>
        </p:nvSpPr>
        <p:spPr>
          <a:xfrm>
            <a:off x="6299200" y="2433240"/>
            <a:ext cx="5486400" cy="1168400"/>
          </a:xfrm>
          <a:prstGeom prst="rect">
            <a:avLst/>
          </a:prstGeom>
          <a:noFill/>
          <a:ln/>
        </p:spPr>
        <p:txBody>
          <a:bodyPr wrap="square" lIns="95251" tIns="0" rIns="0" bIns="0" rtlCol="0" anchor="t"/>
          <a:lstStyle/>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Equipment operators (balers, forklifts, cranes)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Mechanics and maintenance technicians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Facility operators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11" name="Text 9"/>
          <p:cNvSpPr/>
          <p:nvPr/>
        </p:nvSpPr>
        <p:spPr>
          <a:xfrm>
            <a:off x="6299201" y="3906440"/>
            <a:ext cx="4132327" cy="282179"/>
          </a:xfrm>
          <a:prstGeom prst="rect">
            <a:avLst/>
          </a:prstGeom>
          <a:noFill/>
          <a:ln/>
        </p:spPr>
        <p:txBody>
          <a:bodyPr wrap="square" lIns="0" tIns="0" rIns="0" bIns="0" rtlCol="0" anchor="t"/>
          <a:lstStyle/>
          <a:p>
            <a:pPr marL="0" marR="0" lvl="0" indent="0" algn="l" defTabSz="457200" rtl="0" eaLnBrk="1" fontAlgn="auto" latinLnBrk="0" hangingPunct="1">
              <a:lnSpc>
                <a:spcPts val="2223"/>
              </a:lnSpc>
              <a:spcBef>
                <a:spcPts val="2400"/>
              </a:spcBef>
              <a:spcAft>
                <a:spcPts val="1200"/>
              </a:spcAft>
              <a:buClrTx/>
              <a:buSzTx/>
              <a:buFontTx/>
              <a:buNone/>
              <a:tabLst/>
              <a:defRPr/>
            </a:pPr>
            <a:r>
              <a:rPr kumimoji="0" lang="en-US" sz="2000" b="1"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Technology &amp; Advanced Systems</a:t>
            </a:r>
            <a:endParaRPr kumimoji="0" lang="en-US" sz="20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12" name="Text 10"/>
          <p:cNvSpPr/>
          <p:nvPr/>
        </p:nvSpPr>
        <p:spPr>
          <a:xfrm>
            <a:off x="6299200" y="4341019"/>
            <a:ext cx="5486400" cy="1168400"/>
          </a:xfrm>
          <a:prstGeom prst="rect">
            <a:avLst/>
          </a:prstGeom>
          <a:noFill/>
          <a:ln/>
        </p:spPr>
        <p:txBody>
          <a:bodyPr wrap="square" lIns="95251" tIns="0" rIns="0" bIns="0" rtlCol="0" anchor="t"/>
          <a:lstStyle/>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Robotics technicians (AI sorting systems)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Software engineers and data analysts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Environmental and process engineers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304800" y="304800"/>
            <a:ext cx="9132571" cy="406400"/>
          </a:xfrm>
          <a:prstGeom prst="rect">
            <a:avLst/>
          </a:prstGeom>
          <a:noFill/>
          <a:ln/>
        </p:spPr>
        <p:txBody>
          <a:bodyPr wrap="square" lIns="0" tIns="0" rIns="0" bIns="0" rtlCol="0" anchor="t"/>
          <a:lstStyle/>
          <a:p>
            <a:pPr marL="0" marR="0" lvl="0" indent="0" algn="l" defTabSz="4572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entury Gothic" panose="020B0502020202020204" pitchFamily="34" charset="0"/>
                <a:ea typeface="Arial" pitchFamily="34" charset="-122"/>
                <a:cs typeface="Arial" pitchFamily="34" charset="-120"/>
              </a:rPr>
              <a:t>Careers in Recycled Materials: Job Categories</a:t>
            </a:r>
            <a:endParaRPr kumimoji="0" lang="en-US" sz="3200" b="0" i="0" u="none" strike="noStrike" kern="1200" cap="none" spc="0" normalizeH="0" baseline="0" noProof="0">
              <a:ln>
                <a:noFill/>
              </a:ln>
              <a:solidFill>
                <a:srgbClr val="323232"/>
              </a:solidFill>
              <a:effectLst/>
              <a:uLnTx/>
              <a:uFillTx/>
              <a:latin typeface="Century Gothic" panose="020B0502020202020204" pitchFamily="34" charset="0"/>
              <a:ea typeface="+mn-ea"/>
              <a:cs typeface="+mn-cs"/>
            </a:endParaRPr>
          </a:p>
        </p:txBody>
      </p:sp>
      <p:sp>
        <p:nvSpPr>
          <p:cNvPr id="5" name="Text 3"/>
          <p:cNvSpPr/>
          <p:nvPr/>
        </p:nvSpPr>
        <p:spPr>
          <a:xfrm>
            <a:off x="406401" y="1795463"/>
            <a:ext cx="3290316" cy="282179"/>
          </a:xfrm>
          <a:prstGeom prst="rect">
            <a:avLst/>
          </a:prstGeom>
          <a:noFill/>
          <a:ln/>
        </p:spPr>
        <p:txBody>
          <a:bodyPr wrap="square" lIns="0" tIns="0" rIns="0" bIns="0" rtlCol="0" anchor="t"/>
          <a:lstStyle/>
          <a:p>
            <a:pPr marL="0" marR="0" lvl="0" indent="0" algn="l" defTabSz="457200" rtl="0" eaLnBrk="1" fontAlgn="auto" latinLnBrk="0" hangingPunct="1">
              <a:lnSpc>
                <a:spcPts val="2223"/>
              </a:lnSpc>
              <a:spcBef>
                <a:spcPts val="0"/>
              </a:spcBef>
              <a:spcAft>
                <a:spcPts val="1200"/>
              </a:spcAft>
              <a:buClrTx/>
              <a:buSzTx/>
              <a:buFontTx/>
              <a:buNone/>
              <a:tabLst/>
              <a:defRPr/>
            </a:pPr>
            <a:r>
              <a:rPr kumimoji="0" lang="en-US" sz="2000" b="1"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Management &amp; Operations</a:t>
            </a:r>
            <a:endParaRPr kumimoji="0" lang="en-US" sz="20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6" name="Text 4"/>
          <p:cNvSpPr/>
          <p:nvPr/>
        </p:nvSpPr>
        <p:spPr>
          <a:xfrm>
            <a:off x="406400" y="2230040"/>
            <a:ext cx="5486400" cy="1574800"/>
          </a:xfrm>
          <a:prstGeom prst="rect">
            <a:avLst/>
          </a:prstGeom>
          <a:noFill/>
          <a:ln/>
        </p:spPr>
        <p:txBody>
          <a:bodyPr wrap="square" lIns="95251" tIns="0" rIns="0" bIns="0" rtlCol="0" anchor="t"/>
          <a:lstStyle/>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MRF managers and operations supervisors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Production and yard managers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Safety coordinators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Human resources managers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7" name="Text 5"/>
          <p:cNvSpPr/>
          <p:nvPr/>
        </p:nvSpPr>
        <p:spPr>
          <a:xfrm>
            <a:off x="406401" y="4109640"/>
            <a:ext cx="3860292" cy="282179"/>
          </a:xfrm>
          <a:prstGeom prst="rect">
            <a:avLst/>
          </a:prstGeom>
          <a:noFill/>
          <a:ln/>
        </p:spPr>
        <p:txBody>
          <a:bodyPr wrap="square" lIns="0" tIns="0" rIns="0" bIns="0" rtlCol="0" anchor="t"/>
          <a:lstStyle/>
          <a:p>
            <a:pPr marL="0" marR="0" lvl="0" indent="0" algn="l" defTabSz="457200" rtl="0" eaLnBrk="1" fontAlgn="auto" latinLnBrk="0" hangingPunct="1">
              <a:lnSpc>
                <a:spcPts val="2223"/>
              </a:lnSpc>
              <a:spcBef>
                <a:spcPts val="2400"/>
              </a:spcBef>
              <a:spcAft>
                <a:spcPts val="1200"/>
              </a:spcAft>
              <a:buClrTx/>
              <a:buSzTx/>
              <a:buFontTx/>
              <a:buNone/>
              <a:tabLst/>
              <a:defRPr/>
            </a:pPr>
            <a:r>
              <a:rPr kumimoji="0" lang="en-US" sz="2000" b="1"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Sales &amp; Business Development</a:t>
            </a:r>
            <a:endParaRPr kumimoji="0" lang="en-US" sz="20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8" name="Text 6"/>
          <p:cNvSpPr/>
          <p:nvPr/>
        </p:nvSpPr>
        <p:spPr>
          <a:xfrm>
            <a:off x="406400" y="4544219"/>
            <a:ext cx="5486400" cy="1168400"/>
          </a:xfrm>
          <a:prstGeom prst="rect">
            <a:avLst/>
          </a:prstGeom>
          <a:noFill/>
          <a:ln/>
        </p:spPr>
        <p:txBody>
          <a:bodyPr wrap="square" lIns="95251" tIns="0" rIns="0" bIns="0" rtlCol="0" anchor="t"/>
          <a:lstStyle/>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Sales representatives and account managers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Commodity traders and brokers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Business development professionals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9" name="Text 7"/>
          <p:cNvSpPr/>
          <p:nvPr/>
        </p:nvSpPr>
        <p:spPr>
          <a:xfrm>
            <a:off x="6299201" y="1875829"/>
            <a:ext cx="4028695" cy="282179"/>
          </a:xfrm>
          <a:prstGeom prst="rect">
            <a:avLst/>
          </a:prstGeom>
          <a:noFill/>
          <a:ln/>
        </p:spPr>
        <p:txBody>
          <a:bodyPr wrap="square" lIns="0" tIns="0" rIns="0" bIns="0" rtlCol="0" anchor="t"/>
          <a:lstStyle/>
          <a:p>
            <a:pPr marL="0" marR="0" lvl="0" indent="0" algn="l" defTabSz="457200" rtl="0" eaLnBrk="1" fontAlgn="auto" latinLnBrk="0" hangingPunct="1">
              <a:lnSpc>
                <a:spcPts val="2223"/>
              </a:lnSpc>
              <a:spcBef>
                <a:spcPts val="0"/>
              </a:spcBef>
              <a:spcAft>
                <a:spcPts val="1200"/>
              </a:spcAft>
              <a:buClrTx/>
              <a:buSzTx/>
              <a:buFontTx/>
              <a:buNone/>
              <a:tabLst/>
              <a:defRPr/>
            </a:pPr>
            <a:r>
              <a:rPr kumimoji="0" lang="en-US" sz="2000" b="1"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Professional &amp; Support Services</a:t>
            </a:r>
            <a:endParaRPr kumimoji="0" lang="en-US" sz="20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10" name="Text 8"/>
          <p:cNvSpPr/>
          <p:nvPr/>
        </p:nvSpPr>
        <p:spPr>
          <a:xfrm>
            <a:off x="6299200" y="2310408"/>
            <a:ext cx="5486400" cy="1574800"/>
          </a:xfrm>
          <a:prstGeom prst="rect">
            <a:avLst/>
          </a:prstGeom>
          <a:noFill/>
          <a:ln/>
        </p:spPr>
        <p:txBody>
          <a:bodyPr wrap="square" lIns="95251" tIns="0" rIns="0" bIns="0" rtlCol="0" anchor="t"/>
          <a:lstStyle/>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Accountants and financial analysts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Customer service representatives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Policy analysts and economists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a:p>
            <a:pPr marL="95248" marR="0" lvl="0" indent="-95248" algn="l" defTabSz="457200" rtl="0" eaLnBrk="1" fontAlgn="auto" latinLnBrk="0" hangingPunct="1">
              <a:lnSpc>
                <a:spcPts val="2800"/>
              </a:lnSpc>
              <a:spcBef>
                <a:spcPts val="0"/>
              </a:spcBef>
              <a:spcAft>
                <a:spcPts val="0"/>
              </a:spcAft>
              <a:buClrTx/>
              <a:buSzPct val="100000"/>
              <a:buFontTx/>
              <a:buChar char="•"/>
              <a:tabLst/>
              <a:defRPr/>
            </a:pPr>
            <a:r>
              <a:rPr kumimoji="0" lang="en-US" sz="18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Marketing and compliance officers</a:t>
            </a:r>
            <a:endParaRPr kumimoji="0" lang="en-US" sz="18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grpSp>
        <p:nvGrpSpPr>
          <p:cNvPr id="3" name="Group 2">
            <a:extLst>
              <a:ext uri="{FF2B5EF4-FFF2-40B4-BE49-F238E27FC236}">
                <a16:creationId xmlns:a16="http://schemas.microsoft.com/office/drawing/2014/main" id="{FAAE93E9-C7A0-3158-DC06-7632B1EF2D18}"/>
              </a:ext>
            </a:extLst>
          </p:cNvPr>
          <p:cNvGrpSpPr/>
          <p:nvPr/>
        </p:nvGrpSpPr>
        <p:grpSpPr>
          <a:xfrm>
            <a:off x="5580187" y="4096223"/>
            <a:ext cx="6322643" cy="2400182"/>
            <a:chOff x="5580187" y="3885208"/>
            <a:chExt cx="6322643" cy="2400182"/>
          </a:xfrm>
        </p:grpSpPr>
        <p:grpSp>
          <p:nvGrpSpPr>
            <p:cNvPr id="2" name="Group 1">
              <a:extLst>
                <a:ext uri="{FF2B5EF4-FFF2-40B4-BE49-F238E27FC236}">
                  <a16:creationId xmlns:a16="http://schemas.microsoft.com/office/drawing/2014/main" id="{56881128-F2C7-BF89-F96B-42255A6DC298}"/>
                </a:ext>
              </a:extLst>
            </p:cNvPr>
            <p:cNvGrpSpPr/>
            <p:nvPr/>
          </p:nvGrpSpPr>
          <p:grpSpPr>
            <a:xfrm>
              <a:off x="5580187" y="3885208"/>
              <a:ext cx="6322643" cy="2400182"/>
              <a:chOff x="6299200" y="3885208"/>
              <a:chExt cx="5486400" cy="2400182"/>
            </a:xfrm>
          </p:grpSpPr>
          <p:sp>
            <p:nvSpPr>
              <p:cNvPr id="11" name="Text 9"/>
              <p:cNvSpPr/>
              <p:nvPr/>
            </p:nvSpPr>
            <p:spPr>
              <a:xfrm>
                <a:off x="6299200" y="3885208"/>
                <a:ext cx="5486400" cy="2400182"/>
              </a:xfrm>
              <a:prstGeom prst="roundRect">
                <a:avLst>
                  <a:gd name="adj" fmla="val 7577"/>
                </a:avLst>
              </a:prstGeom>
              <a:solidFill>
                <a:srgbClr val="ECF0F1"/>
              </a:solidFill>
              <a:ln/>
            </p:spPr>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12" name="Shape 10"/>
              <p:cNvSpPr/>
              <p:nvPr/>
            </p:nvSpPr>
            <p:spPr>
              <a:xfrm flipH="1">
                <a:off x="6299200" y="3885208"/>
                <a:ext cx="0" cy="2400182"/>
              </a:xfrm>
              <a:prstGeom prst="line">
                <a:avLst/>
              </a:prstGeom>
              <a:noFill/>
              <a:ln w="38100">
                <a:solidFill>
                  <a:schemeClr val="tx2"/>
                </a:solidFill>
                <a:prstDash val="soli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grpSp>
        <p:sp>
          <p:nvSpPr>
            <p:cNvPr id="13" name="Text 11"/>
            <p:cNvSpPr/>
            <p:nvPr/>
          </p:nvSpPr>
          <p:spPr>
            <a:xfrm>
              <a:off x="6143752" y="3983862"/>
              <a:ext cx="5026152" cy="284361"/>
            </a:xfrm>
            <a:prstGeom prst="rect">
              <a:avLst/>
            </a:prstGeom>
            <a:noFill/>
            <a:ln/>
          </p:spPr>
          <p:txBody>
            <a:bodyPr wrap="square" lIns="0" tIns="0" rIns="0" bIns="0" rtlCol="0" anchor="t"/>
            <a:lstStyle/>
            <a:p>
              <a:pPr marL="0" marR="0" lvl="0" indent="0" algn="l" defTabSz="457200" rtl="0" eaLnBrk="1" fontAlgn="auto" latinLnBrk="0" hangingPunct="1">
                <a:lnSpc>
                  <a:spcPts val="2240"/>
                </a:lnSpc>
                <a:spcBef>
                  <a:spcPts val="0"/>
                </a:spcBef>
                <a:spcAft>
                  <a:spcPts val="0"/>
                </a:spcAft>
                <a:buClrTx/>
                <a:buSzTx/>
                <a:buFontTx/>
                <a:buNone/>
                <a:tabLst/>
                <a:defRPr/>
              </a:pPr>
              <a:r>
                <a:rPr kumimoji="0" lang="en-US" sz="1600" b="1"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170,000+ workers employed nationwide</a:t>
              </a:r>
              <a:endParaRPr kumimoji="0" lang="en-US" sz="16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sp>
          <p:nvSpPr>
            <p:cNvPr id="14" name="Text 12"/>
            <p:cNvSpPr/>
            <p:nvPr/>
          </p:nvSpPr>
          <p:spPr>
            <a:xfrm>
              <a:off x="6143752" y="4391819"/>
              <a:ext cx="5486400" cy="1733773"/>
            </a:xfrm>
            <a:prstGeom prst="rect">
              <a:avLst/>
            </a:prstGeom>
            <a:noFill/>
            <a:ln/>
          </p:spPr>
          <p:txBody>
            <a:bodyPr wrap="square" lIns="0" tIns="0" rIns="0" bIns="0" rtlCol="0" anchor="t"/>
            <a:lstStyle/>
            <a:p>
              <a:pPr marL="285750" marR="0" lvl="0" indent="-285750" algn="l" defTabSz="457200" rtl="0" eaLnBrk="1" fontAlgn="auto" latinLnBrk="0" hangingPunct="1">
                <a:lnSpc>
                  <a:spcPts val="196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23232"/>
                  </a:solidFill>
                  <a:effectLst/>
                  <a:uLnTx/>
                  <a:uFillTx/>
                  <a:latin typeface="Aptos" panose="020B0004020202020204" pitchFamily="34" charset="0"/>
                  <a:ea typeface="Arial" pitchFamily="34" charset="-122"/>
                  <a:cs typeface="Arial" pitchFamily="34" charset="-120"/>
                </a:rPr>
                <a:t>Opportunities across all skill levels and education backgrounds</a:t>
              </a:r>
            </a:p>
            <a:p>
              <a:pPr marL="285750" marR="0" lvl="0" indent="-285750" algn="l" defTabSz="457200" rtl="0" eaLnBrk="1" fontAlgn="auto" latinLnBrk="0" hangingPunct="1">
                <a:lnSpc>
                  <a:spcPts val="196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23232"/>
                  </a:solidFill>
                  <a:effectLst/>
                  <a:uLnTx/>
                  <a:uFillTx/>
                  <a:latin typeface="Aptos" panose="020B0004020202020204" pitchFamily="34" charset="0"/>
                  <a:ea typeface="+mn-ea"/>
                  <a:cs typeface="Arial" pitchFamily="34" charset="-120"/>
                </a:rPr>
                <a:t>Average industry wages exceed $70,000 annually with benefits</a:t>
              </a:r>
            </a:p>
            <a:p>
              <a:pPr marL="285750" marR="0" lvl="0" indent="-285750" algn="l" defTabSz="457200" rtl="0" eaLnBrk="1" fontAlgn="auto" latinLnBrk="0" hangingPunct="1">
                <a:lnSpc>
                  <a:spcPts val="196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23232"/>
                  </a:solidFill>
                  <a:effectLst/>
                  <a:uLnTx/>
                  <a:uFillTx/>
                  <a:latin typeface="Aptos" panose="020B0004020202020204" pitchFamily="34" charset="0"/>
                  <a:ea typeface="+mn-ea"/>
                  <a:cs typeface="Arial" pitchFamily="34" charset="-120"/>
                </a:rPr>
                <a:t>Growing demand for tech skills (robotics, AI, data analysis)</a:t>
              </a:r>
            </a:p>
            <a:p>
              <a:pPr marL="285750" marR="0" lvl="0" indent="-285750" algn="l" defTabSz="457200" rtl="0" eaLnBrk="1" fontAlgn="auto" latinLnBrk="0" hangingPunct="1">
                <a:lnSpc>
                  <a:spcPts val="196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23232"/>
                  </a:solidFill>
                  <a:effectLst/>
                  <a:uLnTx/>
                  <a:uFillTx/>
                  <a:latin typeface="Aptos" panose="020B0004020202020204" pitchFamily="34" charset="0"/>
                  <a:ea typeface="+mn-ea"/>
                  <a:cs typeface="Arial" pitchFamily="34" charset="-120"/>
                </a:rPr>
                <a:t>No college degree required for many entry-level positions</a:t>
              </a:r>
            </a:p>
            <a:p>
              <a:pPr marL="285750" marR="0" lvl="0" indent="-285750" algn="l" defTabSz="457200" rtl="0" eaLnBrk="1" fontAlgn="auto" latinLnBrk="0" hangingPunct="1">
                <a:lnSpc>
                  <a:spcPts val="196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23232"/>
                  </a:solidFill>
                  <a:effectLst/>
                  <a:uLnTx/>
                  <a:uFillTx/>
                  <a:latin typeface="Aptos" panose="020B0004020202020204" pitchFamily="34" charset="0"/>
                  <a:ea typeface="+mn-ea"/>
                  <a:cs typeface="Arial" pitchFamily="34" charset="-120"/>
                </a:rPr>
                <a:t>Clear advancement paths from entry-level to management</a:t>
              </a:r>
            </a:p>
            <a:p>
              <a:pPr marL="285750" marR="0" lvl="0" indent="-285750" algn="l" defTabSz="457200" rtl="0" eaLnBrk="1" fontAlgn="auto" latinLnBrk="0" hangingPunct="1">
                <a:lnSpc>
                  <a:spcPts val="1960"/>
                </a:lnSpc>
                <a:spcBef>
                  <a:spcPts val="4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23232"/>
                  </a:solidFill>
                  <a:effectLst/>
                  <a:uLnTx/>
                  <a:uFillTx/>
                  <a:latin typeface="Aptos" panose="020B0004020202020204" pitchFamily="34" charset="0"/>
                  <a:ea typeface="+mn-ea"/>
                  <a:cs typeface="Arial" pitchFamily="34" charset="-120"/>
                </a:rPr>
                <a:t>Essential local work that can’t be outsourced</a:t>
              </a:r>
            </a:p>
            <a:p>
              <a:pPr marL="0" marR="0" lvl="0" indent="0" algn="l" defTabSz="457200" rtl="0" eaLnBrk="1" fontAlgn="auto" latinLnBrk="0" hangingPunct="1">
                <a:lnSpc>
                  <a:spcPts val="1960"/>
                </a:lnSpc>
                <a:spcBef>
                  <a:spcPts val="400"/>
                </a:spcBef>
                <a:spcAft>
                  <a:spcPts val="0"/>
                </a:spcAft>
                <a:buClrTx/>
                <a:buSzTx/>
                <a:buFontTx/>
                <a:buNone/>
                <a:tabLst/>
                <a:defRPr/>
              </a:pPr>
              <a:endParaRPr kumimoji="0" lang="en-US" sz="1400" b="0" i="0" u="none" strike="noStrike" kern="1200" cap="none" spc="0" normalizeH="0" baseline="0" noProof="0">
                <a:ln>
                  <a:noFill/>
                </a:ln>
                <a:solidFill>
                  <a:srgbClr val="323232"/>
                </a:solidFill>
                <a:effectLst/>
                <a:uLnTx/>
                <a:uFillTx/>
                <a:latin typeface="Aptos" panose="020B0004020202020204" pitchFamily="34" charset="0"/>
                <a:ea typeface="+mn-ea"/>
                <a:cs typeface="Arial" pitchFamily="34" charset="-120"/>
              </a:endParaRPr>
            </a:p>
            <a:p>
              <a:pPr marL="0" marR="0" lvl="0" indent="0" algn="l" defTabSz="457200" rtl="0" eaLnBrk="1" fontAlgn="auto" latinLnBrk="0" hangingPunct="1">
                <a:lnSpc>
                  <a:spcPts val="1960"/>
                </a:lnSpc>
                <a:spcBef>
                  <a:spcPts val="400"/>
                </a:spcBef>
                <a:spcAft>
                  <a:spcPts val="0"/>
                </a:spcAft>
                <a:buClrTx/>
                <a:buSzTx/>
                <a:buFontTx/>
                <a:buNone/>
                <a:tabLst/>
                <a:defRPr/>
              </a:pPr>
              <a:endParaRPr kumimoji="0" lang="en-US" sz="1400" b="0" i="0" u="none" strike="noStrike" kern="1200" cap="none" spc="0" normalizeH="0" baseline="0" noProof="0">
                <a:ln>
                  <a:noFill/>
                </a:ln>
                <a:solidFill>
                  <a:srgbClr val="323232"/>
                </a:solidFill>
                <a:effectLst/>
                <a:uLnTx/>
                <a:uFillTx/>
                <a:latin typeface="Aptos" panose="020B0004020202020204" pitchFamily="34" charset="0"/>
                <a:ea typeface="+mn-ea"/>
                <a:cs typeface="+mn-cs"/>
              </a:endParaRPr>
            </a:p>
          </p:txBody>
        </p:sp>
      </p:grpSp>
    </p:spTree>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E535-8391-4072-EE9C-9F8F82629F63}"/>
              </a:ext>
            </a:extLst>
          </p:cNvPr>
          <p:cNvSpPr>
            <a:spLocks noGrp="1"/>
          </p:cNvSpPr>
          <p:nvPr>
            <p:ph type="title"/>
          </p:nvPr>
        </p:nvSpPr>
        <p:spPr/>
        <p:txBody>
          <a:bodyPr/>
          <a:lstStyle/>
          <a:p>
            <a:r>
              <a:rPr lang="en-US">
                <a:latin typeface="Verdana" panose="020B0604030504040204" pitchFamily="34" charset="0"/>
                <a:ea typeface="Verdana" panose="020B0604030504040204" pitchFamily="34" charset="0"/>
              </a:rPr>
              <a:t>Salaries and Benefits</a:t>
            </a:r>
          </a:p>
        </p:txBody>
      </p:sp>
      <p:sp>
        <p:nvSpPr>
          <p:cNvPr id="4" name="Content Placeholder 3">
            <a:extLst>
              <a:ext uri="{FF2B5EF4-FFF2-40B4-BE49-F238E27FC236}">
                <a16:creationId xmlns:a16="http://schemas.microsoft.com/office/drawing/2014/main" id="{AEECFAF4-121A-91F8-FE21-32CE2BE0FDC0}"/>
              </a:ext>
            </a:extLst>
          </p:cNvPr>
          <p:cNvSpPr>
            <a:spLocks noGrp="1"/>
          </p:cNvSpPr>
          <p:nvPr>
            <p:ph idx="13"/>
          </p:nvPr>
        </p:nvSpPr>
        <p:spPr>
          <a:xfrm>
            <a:off x="522110" y="3624741"/>
            <a:ext cx="3406425" cy="1470726"/>
          </a:xfrm>
        </p:spPr>
        <p:txBody>
          <a:bodyPr>
            <a:noAutofit/>
          </a:bodyPr>
          <a:lstStyle/>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Non-Production: $22.50 - $55.50 / </a:t>
            </a:r>
            <a:r>
              <a:rPr lang="en-US" err="1">
                <a:latin typeface="Verdana" panose="020B0604030504040204" pitchFamily="34" charset="0"/>
                <a:ea typeface="Verdana" panose="020B0604030504040204" pitchFamily="34" charset="0"/>
              </a:rPr>
              <a:t>hr</a:t>
            </a:r>
            <a:endParaRPr lang="en-US">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US">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Production: $16.00-$25.00 / </a:t>
            </a:r>
            <a:r>
              <a:rPr lang="en-US" err="1">
                <a:latin typeface="Verdana" panose="020B0604030504040204" pitchFamily="34" charset="0"/>
                <a:ea typeface="Verdana" panose="020B0604030504040204" pitchFamily="34" charset="0"/>
              </a:rPr>
              <a:t>hr</a:t>
            </a:r>
            <a:endParaRPr lang="en-US">
              <a:latin typeface="Verdana" panose="020B0604030504040204" pitchFamily="34" charset="0"/>
              <a:ea typeface="Verdana" panose="020B0604030504040204" pitchFamily="34" charset="0"/>
            </a:endParaRPr>
          </a:p>
        </p:txBody>
      </p:sp>
      <p:sp>
        <p:nvSpPr>
          <p:cNvPr id="5" name="Text Placeholder 4">
            <a:extLst>
              <a:ext uri="{FF2B5EF4-FFF2-40B4-BE49-F238E27FC236}">
                <a16:creationId xmlns:a16="http://schemas.microsoft.com/office/drawing/2014/main" id="{B4A2C2D7-24CC-BFDF-5E8C-08033CC39E96}"/>
              </a:ext>
            </a:extLst>
          </p:cNvPr>
          <p:cNvSpPr>
            <a:spLocks noGrp="1"/>
          </p:cNvSpPr>
          <p:nvPr>
            <p:ph type="body" sz="quarter" idx="15"/>
          </p:nvPr>
        </p:nvSpPr>
        <p:spPr>
          <a:xfrm>
            <a:off x="522108" y="3245770"/>
            <a:ext cx="3406427" cy="540185"/>
          </a:xfrm>
        </p:spPr>
        <p:txBody>
          <a:bodyPr/>
          <a:lstStyle/>
          <a:p>
            <a:pPr marL="0" indent="0">
              <a:buNone/>
            </a:pPr>
            <a:r>
              <a:rPr lang="en-US">
                <a:latin typeface="Verdana" panose="020B0604030504040204" pitchFamily="34" charset="0"/>
                <a:ea typeface="Verdana" panose="020B0604030504040204" pitchFamily="34" charset="0"/>
              </a:rPr>
              <a:t>Salaries</a:t>
            </a:r>
          </a:p>
        </p:txBody>
      </p:sp>
      <p:sp>
        <p:nvSpPr>
          <p:cNvPr id="6" name="Content Placeholder 5">
            <a:extLst>
              <a:ext uri="{FF2B5EF4-FFF2-40B4-BE49-F238E27FC236}">
                <a16:creationId xmlns:a16="http://schemas.microsoft.com/office/drawing/2014/main" id="{57848628-E6D6-0F2D-8888-DF5A0596A360}"/>
              </a:ext>
            </a:extLst>
          </p:cNvPr>
          <p:cNvSpPr>
            <a:spLocks noGrp="1"/>
          </p:cNvSpPr>
          <p:nvPr>
            <p:ph idx="16"/>
          </p:nvPr>
        </p:nvSpPr>
        <p:spPr>
          <a:xfrm>
            <a:off x="4281310" y="3624741"/>
            <a:ext cx="3406425" cy="1470726"/>
          </a:xfrm>
        </p:spPr>
        <p:txBody>
          <a:bodyPr>
            <a:noAutofit/>
          </a:bodyPr>
          <a:lstStyle/>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Medical</a:t>
            </a: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Dental</a:t>
            </a: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Vision</a:t>
            </a: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Life</a:t>
            </a:r>
          </a:p>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Retirement</a:t>
            </a:r>
          </a:p>
        </p:txBody>
      </p:sp>
      <p:sp>
        <p:nvSpPr>
          <p:cNvPr id="7" name="Text Placeholder 6">
            <a:extLst>
              <a:ext uri="{FF2B5EF4-FFF2-40B4-BE49-F238E27FC236}">
                <a16:creationId xmlns:a16="http://schemas.microsoft.com/office/drawing/2014/main" id="{51B73E5F-E9EC-7634-4168-C2FD01806E5F}"/>
              </a:ext>
            </a:extLst>
          </p:cNvPr>
          <p:cNvSpPr>
            <a:spLocks noGrp="1"/>
          </p:cNvSpPr>
          <p:nvPr>
            <p:ph type="body" sz="quarter" idx="17"/>
          </p:nvPr>
        </p:nvSpPr>
        <p:spPr>
          <a:xfrm>
            <a:off x="4281308" y="3245770"/>
            <a:ext cx="3406427" cy="540185"/>
          </a:xfrm>
        </p:spPr>
        <p:txBody>
          <a:bodyPr/>
          <a:lstStyle/>
          <a:p>
            <a:pPr marL="0" indent="0">
              <a:buNone/>
            </a:pPr>
            <a:r>
              <a:rPr lang="en-US">
                <a:latin typeface="Verdana" panose="020B0604030504040204" pitchFamily="34" charset="0"/>
                <a:ea typeface="Verdana" panose="020B0604030504040204" pitchFamily="34" charset="0"/>
              </a:rPr>
              <a:t>Benefits</a:t>
            </a:r>
          </a:p>
        </p:txBody>
      </p:sp>
      <p:sp>
        <p:nvSpPr>
          <p:cNvPr id="8" name="Content Placeholder 7">
            <a:extLst>
              <a:ext uri="{FF2B5EF4-FFF2-40B4-BE49-F238E27FC236}">
                <a16:creationId xmlns:a16="http://schemas.microsoft.com/office/drawing/2014/main" id="{98D462D7-D4D8-C6DD-FA50-EA1D14E2A71F}"/>
              </a:ext>
            </a:extLst>
          </p:cNvPr>
          <p:cNvSpPr>
            <a:spLocks noGrp="1"/>
          </p:cNvSpPr>
          <p:nvPr>
            <p:ph idx="18"/>
          </p:nvPr>
        </p:nvSpPr>
        <p:spPr>
          <a:xfrm>
            <a:off x="8040510" y="3624741"/>
            <a:ext cx="3406425" cy="1470726"/>
          </a:xfrm>
        </p:spPr>
        <p:txBody>
          <a:bodyPr/>
          <a:lstStyle/>
          <a:p>
            <a:pPr marL="285750" indent="-285750">
              <a:buFont typeface="Arial" panose="020B0604020202020204" pitchFamily="34" charset="0"/>
              <a:buChar char="•"/>
            </a:pPr>
            <a:r>
              <a:rPr lang="en-US">
                <a:latin typeface="Verdana" panose="020B0604030504040204" pitchFamily="34" charset="0"/>
                <a:ea typeface="Verdana" panose="020B0604030504040204" pitchFamily="34" charset="0"/>
              </a:rPr>
              <a:t>Average PTO: 21 days</a:t>
            </a:r>
          </a:p>
        </p:txBody>
      </p:sp>
      <p:sp>
        <p:nvSpPr>
          <p:cNvPr id="9" name="Text Placeholder 8">
            <a:extLst>
              <a:ext uri="{FF2B5EF4-FFF2-40B4-BE49-F238E27FC236}">
                <a16:creationId xmlns:a16="http://schemas.microsoft.com/office/drawing/2014/main" id="{8794021C-8074-B042-E3CC-60D95270E981}"/>
              </a:ext>
            </a:extLst>
          </p:cNvPr>
          <p:cNvSpPr>
            <a:spLocks noGrp="1"/>
          </p:cNvSpPr>
          <p:nvPr>
            <p:ph type="body" sz="quarter" idx="19"/>
          </p:nvPr>
        </p:nvSpPr>
        <p:spPr>
          <a:xfrm>
            <a:off x="8040508" y="3245770"/>
            <a:ext cx="3406427" cy="540185"/>
          </a:xfrm>
        </p:spPr>
        <p:txBody>
          <a:bodyPr/>
          <a:lstStyle/>
          <a:p>
            <a:pPr marL="0" indent="0">
              <a:buNone/>
            </a:pPr>
            <a:r>
              <a:rPr lang="en-US">
                <a:latin typeface="Verdana" panose="020B0604030504040204" pitchFamily="34" charset="0"/>
                <a:ea typeface="Verdana" panose="020B0604030504040204" pitchFamily="34" charset="0"/>
              </a:rPr>
              <a:t>Vacation</a:t>
            </a:r>
          </a:p>
        </p:txBody>
      </p:sp>
      <p:pic>
        <p:nvPicPr>
          <p:cNvPr id="14" name="Picture Placeholder 13" descr="A group of water bottles&#10;&#10;Description automatically generated">
            <a:extLst>
              <a:ext uri="{FF2B5EF4-FFF2-40B4-BE49-F238E27FC236}">
                <a16:creationId xmlns:a16="http://schemas.microsoft.com/office/drawing/2014/main" id="{5C50FE52-0A5F-3784-81D9-C993C66B4BF4}"/>
              </a:ext>
            </a:extLst>
          </p:cNvPr>
          <p:cNvPicPr>
            <a:picLocks noGrp="1" noChangeAspect="1"/>
          </p:cNvPicPr>
          <p:nvPr>
            <p:ph type="pic" sz="quarter" idx="20"/>
          </p:nvPr>
        </p:nvPicPr>
        <p:blipFill>
          <a:blip r:embed="rId2"/>
          <a:srcRect t="1509" b="1509"/>
          <a:stretch>
            <a:fillRect/>
          </a:stretch>
        </p:blipFill>
        <p:spPr>
          <a:xfrm>
            <a:off x="655110" y="1651650"/>
            <a:ext cx="2926080" cy="1463040"/>
          </a:xfrm>
        </p:spPr>
      </p:pic>
      <p:pic>
        <p:nvPicPr>
          <p:cNvPr id="16" name="Picture Placeholder 15" descr="A person wearing a hard hat and holding a tablet&#10;&#10;Description automatically generated">
            <a:extLst>
              <a:ext uri="{FF2B5EF4-FFF2-40B4-BE49-F238E27FC236}">
                <a16:creationId xmlns:a16="http://schemas.microsoft.com/office/drawing/2014/main" id="{068B617B-C3BE-1330-54AE-5EB13F0F9FB6}"/>
              </a:ext>
            </a:extLst>
          </p:cNvPr>
          <p:cNvPicPr>
            <a:picLocks noGrp="1" noChangeAspect="1"/>
          </p:cNvPicPr>
          <p:nvPr>
            <p:ph type="pic" sz="quarter" idx="21"/>
          </p:nvPr>
        </p:nvPicPr>
        <p:blipFill>
          <a:blip r:embed="rId3"/>
          <a:srcRect l="191" r="191"/>
          <a:stretch>
            <a:fillRect/>
          </a:stretch>
        </p:blipFill>
        <p:spPr>
          <a:xfrm>
            <a:off x="4403022" y="1651650"/>
            <a:ext cx="2926080" cy="1463040"/>
          </a:xfrm>
        </p:spPr>
      </p:pic>
      <p:pic>
        <p:nvPicPr>
          <p:cNvPr id="18" name="Picture Placeholder 17" descr="A bridge over a forest&#10;&#10;Description automatically generated">
            <a:extLst>
              <a:ext uri="{FF2B5EF4-FFF2-40B4-BE49-F238E27FC236}">
                <a16:creationId xmlns:a16="http://schemas.microsoft.com/office/drawing/2014/main" id="{3FF2C285-AB35-CB80-5DB3-5100C8865C8D}"/>
              </a:ext>
            </a:extLst>
          </p:cNvPr>
          <p:cNvPicPr>
            <a:picLocks noGrp="1" noChangeAspect="1"/>
          </p:cNvPicPr>
          <p:nvPr>
            <p:ph type="pic" sz="quarter" idx="22"/>
          </p:nvPr>
        </p:nvPicPr>
        <p:blipFill>
          <a:blip r:embed="rId4"/>
          <a:srcRect t="1917" b="1917"/>
          <a:stretch>
            <a:fillRect/>
          </a:stretch>
        </p:blipFill>
        <p:spPr>
          <a:xfrm>
            <a:off x="8150933" y="1651650"/>
            <a:ext cx="2926080" cy="1463040"/>
          </a:xfrm>
        </p:spPr>
      </p:pic>
      <p:sp>
        <p:nvSpPr>
          <p:cNvPr id="10" name="Slide Number Placeholder 9">
            <a:extLst>
              <a:ext uri="{FF2B5EF4-FFF2-40B4-BE49-F238E27FC236}">
                <a16:creationId xmlns:a16="http://schemas.microsoft.com/office/drawing/2014/main" id="{E604A557-7A2F-CDDF-F029-B18AE5CE0AEB}"/>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15</a:t>
            </a:fld>
            <a:endParaRPr lang="en-US">
              <a:latin typeface="Verdana" panose="020B0604030504040204" pitchFamily="34" charset="0"/>
              <a:ea typeface="Verdana" panose="020B0604030504040204" pitchFamily="34" charset="0"/>
            </a:endParaRPr>
          </a:p>
        </p:txBody>
      </p:sp>
      <p:cxnSp>
        <p:nvCxnSpPr>
          <p:cNvPr id="11" name="Straight Connector 10">
            <a:extLst>
              <a:ext uri="{FF2B5EF4-FFF2-40B4-BE49-F238E27FC236}">
                <a16:creationId xmlns:a16="http://schemas.microsoft.com/office/drawing/2014/main" id="{9367583D-241B-F729-4422-558FC1BFA0AB}"/>
              </a:ext>
            </a:extLst>
          </p:cNvPr>
          <p:cNvCxnSpPr/>
          <p:nvPr/>
        </p:nvCxnSpPr>
        <p:spPr>
          <a:xfrm>
            <a:off x="620888" y="1196623"/>
            <a:ext cx="10881360"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3944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C0A61-3282-FBEF-95EF-09253F94B5E3}"/>
            </a:ext>
          </a:extLst>
        </p:cNvPr>
        <p:cNvGrpSpPr/>
        <p:nvPr/>
      </p:nvGrpSpPr>
      <p:grpSpPr>
        <a:xfrm>
          <a:off x="0" y="0"/>
          <a:ext cx="0" cy="0"/>
          <a:chOff x="0" y="0"/>
          <a:chExt cx="0" cy="0"/>
        </a:xfrm>
      </p:grpSpPr>
      <p:sp>
        <p:nvSpPr>
          <p:cNvPr id="4" name="Text 2">
            <a:extLst>
              <a:ext uri="{FF2B5EF4-FFF2-40B4-BE49-F238E27FC236}">
                <a16:creationId xmlns:a16="http://schemas.microsoft.com/office/drawing/2014/main" id="{470D0828-8DDF-7B1B-8837-5247E18E93D0}"/>
              </a:ext>
            </a:extLst>
          </p:cNvPr>
          <p:cNvSpPr/>
          <p:nvPr/>
        </p:nvSpPr>
        <p:spPr>
          <a:xfrm>
            <a:off x="304800" y="304800"/>
            <a:ext cx="9132571" cy="406400"/>
          </a:xfrm>
          <a:prstGeom prst="rect">
            <a:avLst/>
          </a:prstGeom>
          <a:noFill/>
          <a:ln/>
        </p:spPr>
        <p:txBody>
          <a:bodyPr wrap="square" lIns="0" tIns="0" rIns="0" bIns="0" rtlCol="0" anchor="t"/>
          <a:lstStyle/>
          <a:p>
            <a:pPr defTabSz="457200">
              <a:lnSpc>
                <a:spcPts val="3200"/>
              </a:lnSpc>
              <a:defRPr/>
            </a:pPr>
            <a:r>
              <a:rPr lang="en-US" sz="3200" b="1">
                <a:solidFill>
                  <a:srgbClr val="FFFFFF"/>
                </a:solidFill>
                <a:latin typeface="Century Gothic"/>
                <a:cs typeface="Arial"/>
              </a:rPr>
              <a:t>Next Week (TO BE EDITED)</a:t>
            </a:r>
            <a:endParaRPr lang="en-US">
              <a:ea typeface="+mn-ea"/>
              <a:cs typeface="+mn-cs"/>
            </a:endParaRPr>
          </a:p>
        </p:txBody>
      </p:sp>
      <p:sp>
        <p:nvSpPr>
          <p:cNvPr id="5" name="Text 3">
            <a:extLst>
              <a:ext uri="{FF2B5EF4-FFF2-40B4-BE49-F238E27FC236}">
                <a16:creationId xmlns:a16="http://schemas.microsoft.com/office/drawing/2014/main" id="{9445C5D7-BC70-7D41-255F-DC238A612610}"/>
              </a:ext>
            </a:extLst>
          </p:cNvPr>
          <p:cNvSpPr/>
          <p:nvPr/>
        </p:nvSpPr>
        <p:spPr>
          <a:xfrm>
            <a:off x="406401" y="1718941"/>
            <a:ext cx="3406903" cy="282179"/>
          </a:xfrm>
          <a:prstGeom prst="rect">
            <a:avLst/>
          </a:prstGeom>
          <a:noFill/>
          <a:ln/>
        </p:spPr>
        <p:txBody>
          <a:bodyPr wrap="square" lIns="0" tIns="0" rIns="0" bIns="0" rtlCol="0" anchor="t"/>
          <a:lstStyle/>
          <a:p>
            <a:pPr defTabSz="457200">
              <a:lnSpc>
                <a:spcPts val="2223"/>
              </a:lnSpc>
              <a:spcAft>
                <a:spcPts val="1200"/>
              </a:spcAft>
              <a:defRPr/>
            </a:pPr>
            <a:r>
              <a:rPr lang="en-US" sz="2000" b="1">
                <a:solidFill>
                  <a:srgbClr val="323232"/>
                </a:solidFill>
                <a:latin typeface="Aptos"/>
                <a:cs typeface="Arial"/>
              </a:rPr>
              <a:t>Schedule</a:t>
            </a:r>
            <a:endParaRPr lang="en-US">
              <a:ea typeface="+mn-ea"/>
              <a:cs typeface="+mn-cs"/>
            </a:endParaRPr>
          </a:p>
        </p:txBody>
      </p:sp>
      <p:sp>
        <p:nvSpPr>
          <p:cNvPr id="6" name="Text 4">
            <a:extLst>
              <a:ext uri="{FF2B5EF4-FFF2-40B4-BE49-F238E27FC236}">
                <a16:creationId xmlns:a16="http://schemas.microsoft.com/office/drawing/2014/main" id="{B49D44C2-A79A-BA32-5225-68D9385FB560}"/>
              </a:ext>
            </a:extLst>
          </p:cNvPr>
          <p:cNvSpPr/>
          <p:nvPr/>
        </p:nvSpPr>
        <p:spPr>
          <a:xfrm>
            <a:off x="300299" y="2114936"/>
            <a:ext cx="6740323" cy="1168400"/>
          </a:xfrm>
          <a:prstGeom prst="rect">
            <a:avLst/>
          </a:prstGeom>
          <a:noFill/>
          <a:ln/>
        </p:spPr>
        <p:txBody>
          <a:bodyPr wrap="square" lIns="95251" tIns="0" rIns="0" bIns="0" rtlCol="0" anchor="t"/>
          <a:lstStyle/>
          <a:p>
            <a:pPr marL="285750" indent="-285750" defTabSz="457200">
              <a:buSzPct val="100000"/>
              <a:buFont typeface="Arial"/>
              <a:buChar char="•"/>
              <a:defRPr/>
            </a:pPr>
            <a:r>
              <a:rPr lang="en-US" sz="1600">
                <a:solidFill>
                  <a:srgbClr val="323232"/>
                </a:solidFill>
                <a:latin typeface="Aptos"/>
                <a:ea typeface="+mn-lt"/>
                <a:cs typeface="Arial"/>
              </a:rPr>
              <a:t>8:00 AM – Meet at Nunez and load onto the bus (one bus, two stops).</a:t>
            </a:r>
            <a:endParaRPr lang="en-US" sz="1600">
              <a:solidFill>
                <a:srgbClr val="323232"/>
              </a:solidFill>
              <a:latin typeface="Aptos" panose="020B0004020202020204" pitchFamily="34" charset="0"/>
              <a:cs typeface="Arial"/>
            </a:endParaRPr>
          </a:p>
          <a:p>
            <a:pPr marL="285750" indent="-285750" defTabSz="457200">
              <a:buSzPct val="100000"/>
              <a:buFont typeface="Arial"/>
              <a:buChar char="•"/>
              <a:defRPr/>
            </a:pPr>
            <a:r>
              <a:rPr lang="en-US" sz="1600">
                <a:solidFill>
                  <a:srgbClr val="323232"/>
                </a:solidFill>
                <a:latin typeface="Aptos"/>
                <a:ea typeface="+mn-lt"/>
                <a:cs typeface="+mn-lt"/>
              </a:rPr>
              <a:t>8:30 AM – Group 1 arrives at EMR; Group 2 heads to Colt.</a:t>
            </a:r>
            <a:endParaRPr lang="en-US" sz="1600">
              <a:latin typeface="Aptos"/>
              <a:ea typeface="Verdana"/>
            </a:endParaRPr>
          </a:p>
          <a:p>
            <a:pPr marL="285750" indent="-285750" defTabSz="457200">
              <a:buSzPct val="100000"/>
              <a:buFont typeface="Arial"/>
              <a:buChar char="•"/>
              <a:defRPr/>
            </a:pPr>
            <a:r>
              <a:rPr lang="en-US" sz="1600">
                <a:solidFill>
                  <a:srgbClr val="323232"/>
                </a:solidFill>
                <a:latin typeface="Aptos"/>
                <a:ea typeface="+mn-lt"/>
                <a:cs typeface="+mn-lt"/>
              </a:rPr>
              <a:t>8:45–11:00 AM – Site tours and job shadowing begin, tailored to student interests.</a:t>
            </a:r>
            <a:endParaRPr lang="en-US" sz="1600">
              <a:latin typeface="Aptos"/>
              <a:ea typeface="Verdana"/>
            </a:endParaRPr>
          </a:p>
          <a:p>
            <a:pPr marL="285750" indent="-285750" defTabSz="457200">
              <a:buSzPct val="100000"/>
              <a:buFont typeface="Arial"/>
              <a:buChar char="•"/>
              <a:defRPr/>
            </a:pPr>
            <a:r>
              <a:rPr lang="en-US" sz="1600">
                <a:solidFill>
                  <a:srgbClr val="323232"/>
                </a:solidFill>
                <a:latin typeface="Aptos"/>
                <a:ea typeface="+mn-lt"/>
                <a:cs typeface="+mn-lt"/>
              </a:rPr>
              <a:t>11:00 AM – Lunch and speed networking at both sites.</a:t>
            </a:r>
            <a:endParaRPr lang="en-US" sz="1600">
              <a:latin typeface="Aptos"/>
              <a:ea typeface="Verdana"/>
            </a:endParaRPr>
          </a:p>
          <a:p>
            <a:pPr marL="285750" indent="-285750" defTabSz="457200">
              <a:buSzPct val="100000"/>
              <a:buFont typeface="Arial"/>
              <a:buChar char="•"/>
              <a:defRPr/>
            </a:pPr>
            <a:r>
              <a:rPr lang="en-US" sz="1600">
                <a:solidFill>
                  <a:srgbClr val="323232"/>
                </a:solidFill>
                <a:latin typeface="Aptos"/>
                <a:ea typeface="+mn-lt"/>
                <a:cs typeface="+mn-lt"/>
              </a:rPr>
              <a:t>12:00–3:00 PM – Groups switch sites for second round of tours and networking.</a:t>
            </a:r>
            <a:endParaRPr lang="en-US" sz="1600">
              <a:latin typeface="Aptos"/>
              <a:ea typeface="Verdana"/>
            </a:endParaRPr>
          </a:p>
          <a:p>
            <a:pPr marL="285750" indent="-285750" defTabSz="457200">
              <a:buSzPct val="100000"/>
              <a:buFont typeface="Arial"/>
              <a:buChar char="•"/>
              <a:defRPr/>
            </a:pPr>
            <a:r>
              <a:rPr lang="en-US" sz="1600">
                <a:solidFill>
                  <a:srgbClr val="323232"/>
                </a:solidFill>
                <a:latin typeface="Aptos"/>
                <a:ea typeface="+mn-lt"/>
                <a:cs typeface="+mn-lt"/>
              </a:rPr>
              <a:t>3:15–3:30 PM – Return to Nunez.</a:t>
            </a:r>
            <a:endParaRPr lang="en-US" sz="1600">
              <a:latin typeface="Aptos"/>
              <a:ea typeface="Verdana"/>
            </a:endParaRPr>
          </a:p>
        </p:txBody>
      </p:sp>
      <p:sp>
        <p:nvSpPr>
          <p:cNvPr id="7" name="Text 5">
            <a:extLst>
              <a:ext uri="{FF2B5EF4-FFF2-40B4-BE49-F238E27FC236}">
                <a16:creationId xmlns:a16="http://schemas.microsoft.com/office/drawing/2014/main" id="{800E1D6C-6004-CE44-94EB-A9562134EA56}"/>
              </a:ext>
            </a:extLst>
          </p:cNvPr>
          <p:cNvSpPr/>
          <p:nvPr/>
        </p:nvSpPr>
        <p:spPr>
          <a:xfrm>
            <a:off x="406400" y="4292263"/>
            <a:ext cx="2811019" cy="282179"/>
          </a:xfrm>
          <a:prstGeom prst="rect">
            <a:avLst/>
          </a:prstGeom>
          <a:noFill/>
          <a:ln/>
        </p:spPr>
        <p:txBody>
          <a:bodyPr wrap="square" lIns="0" tIns="0" rIns="0" bIns="0" rtlCol="0" anchor="t"/>
          <a:lstStyle/>
          <a:p>
            <a:pPr defTabSz="457200">
              <a:lnSpc>
                <a:spcPts val="2223"/>
              </a:lnSpc>
              <a:spcBef>
                <a:spcPts val="2400"/>
              </a:spcBef>
              <a:spcAft>
                <a:spcPts val="1200"/>
              </a:spcAft>
              <a:defRPr/>
            </a:pPr>
            <a:r>
              <a:rPr lang="en-US" sz="2000" b="1">
                <a:solidFill>
                  <a:srgbClr val="323232"/>
                </a:solidFill>
                <a:latin typeface="Aptos"/>
                <a:cs typeface="Arial"/>
              </a:rPr>
              <a:t>Site Tours</a:t>
            </a:r>
            <a:endParaRPr lang="en-US">
              <a:cs typeface="+mn-cs"/>
            </a:endParaRPr>
          </a:p>
        </p:txBody>
      </p:sp>
      <p:sp>
        <p:nvSpPr>
          <p:cNvPr id="8" name="Text 6">
            <a:extLst>
              <a:ext uri="{FF2B5EF4-FFF2-40B4-BE49-F238E27FC236}">
                <a16:creationId xmlns:a16="http://schemas.microsoft.com/office/drawing/2014/main" id="{A44CD47D-D310-6C79-8AB4-D453847C914D}"/>
              </a:ext>
            </a:extLst>
          </p:cNvPr>
          <p:cNvSpPr/>
          <p:nvPr/>
        </p:nvSpPr>
        <p:spPr>
          <a:xfrm>
            <a:off x="300299" y="4611095"/>
            <a:ext cx="6103716" cy="1168400"/>
          </a:xfrm>
          <a:prstGeom prst="rect">
            <a:avLst/>
          </a:prstGeom>
          <a:noFill/>
          <a:ln/>
        </p:spPr>
        <p:txBody>
          <a:bodyPr wrap="square" lIns="95251" tIns="0" rIns="0" bIns="0" rtlCol="0" anchor="t"/>
          <a:lstStyle/>
          <a:p>
            <a:pPr marL="285750" indent="-285750" defTabSz="457200">
              <a:buSzPct val="100000"/>
              <a:buFont typeface="Arial"/>
              <a:buChar char="•"/>
              <a:defRPr/>
            </a:pPr>
            <a:r>
              <a:rPr lang="en-US" sz="1600">
                <a:solidFill>
                  <a:srgbClr val="323232"/>
                </a:solidFill>
                <a:latin typeface="Aptos"/>
                <a:ea typeface="+mn-lt"/>
                <a:cs typeface="+mn-lt"/>
              </a:rPr>
              <a:t>In-depth walkthroughs of job tasks and workstations.</a:t>
            </a:r>
            <a:endParaRPr lang="en-US" sz="1600">
              <a:solidFill>
                <a:srgbClr val="323232"/>
              </a:solidFill>
              <a:latin typeface="Aptos"/>
              <a:cs typeface="Arial"/>
            </a:endParaRPr>
          </a:p>
          <a:p>
            <a:pPr marL="285750" indent="-285750" defTabSz="457200">
              <a:buFont typeface="Arial"/>
              <a:buChar char="•"/>
              <a:defRPr/>
            </a:pPr>
            <a:r>
              <a:rPr lang="en-US" sz="1600">
                <a:solidFill>
                  <a:srgbClr val="323232"/>
                </a:solidFill>
                <a:latin typeface="Aptos"/>
                <a:ea typeface="+mn-lt"/>
                <a:cs typeface="+mn-lt"/>
              </a:rPr>
              <a:t>Opportunities to meet staff and ask questions.</a:t>
            </a:r>
            <a:endParaRPr lang="en-US" sz="1600">
              <a:latin typeface="Aptos"/>
            </a:endParaRPr>
          </a:p>
          <a:p>
            <a:pPr marL="285750" indent="-285750" defTabSz="457200">
              <a:buFont typeface="Arial"/>
              <a:buChar char="•"/>
              <a:defRPr/>
            </a:pPr>
            <a:r>
              <a:rPr lang="en-US" sz="1600">
                <a:solidFill>
                  <a:srgbClr val="323232"/>
                </a:solidFill>
                <a:latin typeface="Aptos"/>
                <a:ea typeface="+mn-lt"/>
                <a:cs typeface="+mn-lt"/>
              </a:rPr>
              <a:t>Exposure to real-world recycling operations and career paths.</a:t>
            </a:r>
            <a:endParaRPr lang="en-US" sz="1600">
              <a:latin typeface="Aptos"/>
            </a:endParaRPr>
          </a:p>
          <a:p>
            <a:pPr marL="285750" indent="-285750" defTabSz="457200">
              <a:buFont typeface="Arial"/>
              <a:buChar char="•"/>
              <a:defRPr/>
            </a:pPr>
            <a:r>
              <a:rPr lang="en-US" sz="1600">
                <a:solidFill>
                  <a:srgbClr val="323232"/>
                </a:solidFill>
                <a:latin typeface="Aptos"/>
                <a:ea typeface="+mn-lt"/>
                <a:cs typeface="+mn-lt"/>
              </a:rPr>
              <a:t>Speed networking: Rotations to connect with multiple professionals.</a:t>
            </a:r>
            <a:endParaRPr lang="en-US" sz="1600">
              <a:latin typeface="Aptos"/>
            </a:endParaRPr>
          </a:p>
        </p:txBody>
      </p:sp>
      <p:pic>
        <p:nvPicPr>
          <p:cNvPr id="2" name="Picture 1">
            <a:extLst>
              <a:ext uri="{FF2B5EF4-FFF2-40B4-BE49-F238E27FC236}">
                <a16:creationId xmlns:a16="http://schemas.microsoft.com/office/drawing/2014/main" id="{11694B0B-30A9-666C-B03C-9E0B0B2B6066}"/>
              </a:ext>
            </a:extLst>
          </p:cNvPr>
          <p:cNvPicPr>
            <a:picLocks noChangeAspect="1"/>
          </p:cNvPicPr>
          <p:nvPr/>
        </p:nvPicPr>
        <p:blipFill>
          <a:blip r:embed="rId3"/>
          <a:srcRect l="1450" t="1706" r="481" b="-244"/>
          <a:stretch>
            <a:fillRect/>
          </a:stretch>
        </p:blipFill>
        <p:spPr>
          <a:xfrm>
            <a:off x="8111644" y="2591068"/>
            <a:ext cx="2634169" cy="2609222"/>
          </a:xfrm>
          <a:prstGeom prst="rect">
            <a:avLst/>
          </a:prstGeom>
        </p:spPr>
      </p:pic>
    </p:spTree>
    <p:extLst>
      <p:ext uri="{BB962C8B-B14F-4D97-AF65-F5344CB8AC3E}">
        <p14:creationId xmlns:p14="http://schemas.microsoft.com/office/powerpoint/2010/main" val="3668348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sri_rema_rebrandvideo_widescreen-1080p" descr="A crane lifting a building&#10;&#10;Description automatically generated">
            <a:hlinkClick r:id="" action="ppaction://media"/>
            <a:extLst>
              <a:ext uri="{FF2B5EF4-FFF2-40B4-BE49-F238E27FC236}">
                <a16:creationId xmlns:a16="http://schemas.microsoft.com/office/drawing/2014/main" id="{2B087D9C-A50F-1969-6DFB-E6D52670C9A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3467" y="1479719"/>
            <a:ext cx="10905066" cy="3898560"/>
          </a:xfrm>
          <a:prstGeom prst="rect">
            <a:avLst/>
          </a:prstGeom>
        </p:spPr>
      </p:pic>
    </p:spTree>
    <p:extLst>
      <p:ext uri="{BB962C8B-B14F-4D97-AF65-F5344CB8AC3E}">
        <p14:creationId xmlns:p14="http://schemas.microsoft.com/office/powerpoint/2010/main" val="9000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extLst>
    <p:ext uri="{6950BFC3-D8DA-4A85-94F7-54DA5524770B}">
      <p188:commentRel xmlns:p188="http://schemas.microsoft.com/office/powerpoint/2018/8/main"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0472716-9385-82E7-C3C3-C0046830D8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305" y="1902390"/>
            <a:ext cx="1828800" cy="67735"/>
          </a:xfrm>
          <a:prstGeom prst="rect">
            <a:avLst/>
          </a:prstGeom>
        </p:spPr>
      </p:pic>
    </p:spTree>
    <p:extLst>
      <p:ext uri="{BB962C8B-B14F-4D97-AF65-F5344CB8AC3E}">
        <p14:creationId xmlns:p14="http://schemas.microsoft.com/office/powerpoint/2010/main" val="3869875944"/>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71C31-A0D4-9FA3-8DDD-410E0C8FEE6B}"/>
              </a:ext>
            </a:extLst>
          </p:cNvPr>
          <p:cNvSpPr>
            <a:spLocks noGrp="1"/>
          </p:cNvSpPr>
          <p:nvPr>
            <p:ph idx="1"/>
          </p:nvPr>
        </p:nvSpPr>
        <p:spPr>
          <a:xfrm>
            <a:off x="502133" y="2502306"/>
            <a:ext cx="7777863" cy="3193120"/>
          </a:xfrm>
        </p:spPr>
        <p:txBody>
          <a:bodyPr>
            <a:noAutofit/>
          </a:bodyPr>
          <a:lstStyle/>
          <a:p>
            <a:pPr marL="0" lvl="1" indent="0">
              <a:lnSpc>
                <a:spcPct val="100000"/>
              </a:lnSpc>
              <a:spcBef>
                <a:spcPts val="0"/>
              </a:spcBef>
              <a:buNone/>
            </a:pPr>
            <a:r>
              <a:rPr lang="en-US" sz="1200">
                <a:latin typeface="Verdana" panose="020B0604030504040204" pitchFamily="34" charset="0"/>
                <a:ea typeface="Verdana" panose="020B0604030504040204" pitchFamily="34" charset="0"/>
              </a:rPr>
              <a:t>ReMA is the trade association representing the recycled materials industry, with over 1,700 members. ReMA members process, broker and consume metals, such as steel and aluminum, as well as paper, plastics, glass, textiles, rubber and electronics, whether sourced from commercial, industrial or residential operations. </a:t>
            </a:r>
          </a:p>
          <a:p>
            <a:pPr marL="0" lvl="1" indent="0">
              <a:lnSpc>
                <a:spcPct val="100000"/>
              </a:lnSpc>
              <a:spcBef>
                <a:spcPts val="0"/>
              </a:spcBef>
              <a:buNone/>
            </a:pPr>
            <a:endParaRPr lang="en-US" sz="120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sz="1200">
                <a:latin typeface="Verdana" panose="020B0604030504040204" pitchFamily="34" charset="0"/>
                <a:ea typeface="Verdana" panose="020B0604030504040204" pitchFamily="34" charset="0"/>
              </a:rPr>
              <a:t>ReMA and our members </a:t>
            </a:r>
            <a:r>
              <a:rPr lang="en-US" sz="1200">
                <a:effectLst/>
                <a:latin typeface="Verdana" panose="020B0604030504040204" pitchFamily="34" charset="0"/>
                <a:ea typeface="Verdana" panose="020B0604030504040204" pitchFamily="34" charset="0"/>
                <a:cs typeface="Calibri" panose="020F0502020204030204" pitchFamily="34" charset="0"/>
              </a:rPr>
              <a:t>play a critical role in providing recycled materials to America’s manufacturing industries. </a:t>
            </a:r>
            <a:r>
              <a:rPr kumimoji="0" lang="en-US" sz="1200" b="0" i="0" u="none" strike="noStrike" kern="100" cap="none" spc="0" normalizeH="0" baseline="0" noProof="0">
                <a:ln>
                  <a:noFill/>
                </a:ln>
                <a:effectLst/>
                <a:uLnTx/>
                <a:uFillTx/>
                <a:latin typeface="Verdana" panose="020B0604030504040204" pitchFamily="34" charset="0"/>
                <a:ea typeface="Verdana" panose="020B0604030504040204" pitchFamily="34" charset="0"/>
                <a:cs typeface="Calibri" panose="020F0502020204030204" pitchFamily="34" charset="0"/>
              </a:rPr>
              <a:t>The recycled materials industry is integral to the U.S. economy, transforming surplus and end-of-life materials into essential components of daily life and providing high-quality renewable resources for everything from national infrastructure to consumer products. The roads we drive on and the cars we drive in, the rebar that holds up our buildings, the wires that bring electricity and communications into our homes and offices, and the boxes that bring consumer goods and food to our homes are all made with recycled materials. As a crucial part of the global manufacturing supply chain, recycled materials are integral to maintaining the nation’s economic strength and ensuring resource availability into the future.</a:t>
            </a:r>
            <a:endParaRPr lang="en-US" sz="1200" kern="100">
              <a:latin typeface="Verdana" panose="020B06040305040402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buClrTx/>
              <a:buSzTx/>
              <a:buFontTx/>
              <a:buNone/>
              <a:tabLst/>
              <a:defRPr/>
            </a:pPr>
            <a:endParaRPr lang="en-US" sz="1200" kern="100">
              <a:effectLst/>
              <a:latin typeface="Verdana" panose="020B0604030504040204" pitchFamily="34" charset="0"/>
              <a:ea typeface="Verdana" panose="020B0604030504040204" pitchFamily="34" charset="0"/>
              <a:cs typeface="Calibri" panose="020F0502020204030204" pitchFamily="34" charset="0"/>
            </a:endParaRPr>
          </a:p>
          <a:p>
            <a:pPr marL="0" lvl="2">
              <a:lnSpc>
                <a:spcPct val="120000"/>
              </a:lnSpc>
              <a:spcBef>
                <a:spcPts val="0"/>
              </a:spcBef>
            </a:pPr>
            <a:r>
              <a:rPr lang="en-US" sz="1200" b="1" kern="100">
                <a:effectLst/>
                <a:latin typeface="Verdana" panose="020B0604030504040204" pitchFamily="34" charset="0"/>
                <a:ea typeface="Verdana" panose="020B0604030504040204" pitchFamily="34" charset="0"/>
                <a:cs typeface="Calibri" panose="020F0502020204030204" pitchFamily="34" charset="0"/>
              </a:rPr>
              <a:t>Sustainable</a:t>
            </a:r>
            <a:r>
              <a:rPr lang="en-US" sz="1200" kern="100">
                <a:effectLst/>
                <a:latin typeface="Verdana" panose="020B0604030504040204" pitchFamily="34" charset="0"/>
                <a:ea typeface="Verdana" panose="020B0604030504040204" pitchFamily="34" charset="0"/>
                <a:cs typeface="Calibri" panose="020F0502020204030204" pitchFamily="34" charset="0"/>
              </a:rPr>
              <a:t> – helping protect the environment</a:t>
            </a:r>
          </a:p>
          <a:p>
            <a:pPr marL="0" lvl="2">
              <a:lnSpc>
                <a:spcPct val="120000"/>
              </a:lnSpc>
              <a:spcBef>
                <a:spcPts val="0"/>
              </a:spcBef>
            </a:pPr>
            <a:r>
              <a:rPr lang="en-US" sz="1200" b="1" kern="100">
                <a:effectLst/>
                <a:latin typeface="Verdana" panose="020B0604030504040204" pitchFamily="34" charset="0"/>
                <a:ea typeface="Verdana" panose="020B0604030504040204" pitchFamily="34" charset="0"/>
                <a:cs typeface="Calibri" panose="020F0502020204030204" pitchFamily="34" charset="0"/>
              </a:rPr>
              <a:t>Resilient</a:t>
            </a:r>
            <a:r>
              <a:rPr lang="en-US" sz="1200" kern="100">
                <a:effectLst/>
                <a:latin typeface="Verdana" panose="020B0604030504040204" pitchFamily="34" charset="0"/>
                <a:ea typeface="Verdana" panose="020B0604030504040204" pitchFamily="34" charset="0"/>
                <a:cs typeface="Calibri" panose="020F0502020204030204" pitchFamily="34" charset="0"/>
              </a:rPr>
              <a:t> – providing materials that strengthen the economy </a:t>
            </a:r>
          </a:p>
          <a:p>
            <a:pPr marL="0" lvl="2">
              <a:lnSpc>
                <a:spcPct val="120000"/>
              </a:lnSpc>
              <a:spcBef>
                <a:spcPts val="0"/>
              </a:spcBef>
            </a:pPr>
            <a:r>
              <a:rPr lang="en-US" sz="1200" b="1" kern="100">
                <a:effectLst/>
                <a:latin typeface="Verdana" panose="020B0604030504040204" pitchFamily="34" charset="0"/>
                <a:ea typeface="Verdana" panose="020B0604030504040204" pitchFamily="34" charset="0"/>
                <a:cs typeface="Calibri" panose="020F0502020204030204" pitchFamily="34" charset="0"/>
              </a:rPr>
              <a:t>Essential</a:t>
            </a:r>
            <a:r>
              <a:rPr lang="en-US" sz="1200" kern="100">
                <a:effectLst/>
                <a:latin typeface="Verdana" panose="020B0604030504040204" pitchFamily="34" charset="0"/>
                <a:ea typeface="Verdana" panose="020B0604030504040204" pitchFamily="34" charset="0"/>
                <a:cs typeface="Calibri" panose="020F0502020204030204" pitchFamily="34" charset="0"/>
              </a:rPr>
              <a:t> – providing what we need to make everyday life better</a:t>
            </a:r>
            <a:endParaRPr lang="en-US" sz="1200" kern="10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7" name="Picture Placeholder 6" descr="A bridge over a river&#10;&#10;Description automatically generated">
            <a:extLst>
              <a:ext uri="{FF2B5EF4-FFF2-40B4-BE49-F238E27FC236}">
                <a16:creationId xmlns:a16="http://schemas.microsoft.com/office/drawing/2014/main" id="{B1918B40-0F75-FD93-E033-50CCF6FFA710}"/>
              </a:ext>
            </a:extLst>
          </p:cNvPr>
          <p:cNvPicPr>
            <a:picLocks noGrp="1" noChangeAspect="1"/>
          </p:cNvPicPr>
          <p:nvPr>
            <p:ph type="pic" sz="quarter" idx="10"/>
          </p:nvPr>
        </p:nvPicPr>
        <p:blipFill>
          <a:blip r:embed="rId3"/>
          <a:srcRect t="297" b="297"/>
          <a:stretch>
            <a:fillRect/>
          </a:stretch>
        </p:blipFill>
        <p:spPr>
          <a:xfrm>
            <a:off x="8279996" y="922153"/>
            <a:ext cx="2502299" cy="2506847"/>
          </a:xfrm>
        </p:spPr>
      </p:pic>
      <p:pic>
        <p:nvPicPr>
          <p:cNvPr id="9" name="Picture Placeholder 8" descr="A person carrying a stack of pizza boxes&#10;&#10;Description automatically generated">
            <a:extLst>
              <a:ext uri="{FF2B5EF4-FFF2-40B4-BE49-F238E27FC236}">
                <a16:creationId xmlns:a16="http://schemas.microsoft.com/office/drawing/2014/main" id="{F85BCF89-78D9-BB48-F246-B43FE397D763}"/>
              </a:ext>
            </a:extLst>
          </p:cNvPr>
          <p:cNvPicPr>
            <a:picLocks noGrp="1" noChangeAspect="1"/>
          </p:cNvPicPr>
          <p:nvPr>
            <p:ph type="pic" sz="quarter" idx="13"/>
          </p:nvPr>
        </p:nvPicPr>
        <p:blipFill>
          <a:blip r:embed="rId4"/>
          <a:srcRect l="121" r="121"/>
          <a:stretch>
            <a:fillRect/>
          </a:stretch>
        </p:blipFill>
        <p:spPr>
          <a:xfrm>
            <a:off x="9684488" y="3736238"/>
            <a:ext cx="2195614" cy="2199609"/>
          </a:xfrm>
        </p:spPr>
      </p:pic>
      <p:sp>
        <p:nvSpPr>
          <p:cNvPr id="4" name="Slide Number Placeholder 3">
            <a:extLst>
              <a:ext uri="{FF2B5EF4-FFF2-40B4-BE49-F238E27FC236}">
                <a16:creationId xmlns:a16="http://schemas.microsoft.com/office/drawing/2014/main" id="{4882A3BA-5453-762B-A76D-C1C7B8A6C6BD}"/>
              </a:ext>
            </a:extLst>
          </p:cNvPr>
          <p:cNvSpPr>
            <a:spLocks noGrp="1"/>
          </p:cNvSpPr>
          <p:nvPr>
            <p:ph type="sldNum" sz="quarter" idx="12"/>
          </p:nvPr>
        </p:nvSpPr>
        <p:spPr/>
        <p:txBody>
          <a:bodyPr/>
          <a:lstStyle/>
          <a:p>
            <a:fld id="{48F63A3B-78C7-47BE-AE5E-E10140E04643}" type="slidenum">
              <a:rPr lang="en-US" smtClean="0"/>
              <a:pPr/>
              <a:t>4</a:t>
            </a:fld>
            <a:endParaRPr lang="en-US"/>
          </a:p>
        </p:txBody>
      </p:sp>
      <p:pic>
        <p:nvPicPr>
          <p:cNvPr id="8" name="Picture 7" descr="ReMA">
            <a:extLst>
              <a:ext uri="{FF2B5EF4-FFF2-40B4-BE49-F238E27FC236}">
                <a16:creationId xmlns:a16="http://schemas.microsoft.com/office/drawing/2014/main" id="{A60C08A2-D633-D8AE-ADA8-DA7C58264EDE}"/>
              </a:ext>
            </a:extLst>
          </p:cNvPr>
          <p:cNvPicPr>
            <a:picLocks noChangeAspect="1"/>
          </p:cNvPicPr>
          <p:nvPr/>
        </p:nvPicPr>
        <p:blipFill>
          <a:blip r:embed="rId5"/>
          <a:stretch>
            <a:fillRect/>
          </a:stretch>
        </p:blipFill>
        <p:spPr>
          <a:xfrm>
            <a:off x="791183" y="107345"/>
            <a:ext cx="5703939" cy="2110458"/>
          </a:xfrm>
          <a:prstGeom prst="rect">
            <a:avLst/>
          </a:prstGeom>
        </p:spPr>
      </p:pic>
    </p:spTree>
    <p:extLst>
      <p:ext uri="{BB962C8B-B14F-4D97-AF65-F5344CB8AC3E}">
        <p14:creationId xmlns:p14="http://schemas.microsoft.com/office/powerpoint/2010/main" val="2811957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AD49-E9DF-359E-E07E-0D1062833097}"/>
              </a:ext>
            </a:extLst>
          </p:cNvPr>
          <p:cNvSpPr>
            <a:spLocks noGrp="1"/>
          </p:cNvSpPr>
          <p:nvPr>
            <p:ph type="title"/>
          </p:nvPr>
        </p:nvSpPr>
        <p:spPr/>
        <p:txBody>
          <a:bodyPr/>
          <a:lstStyle/>
          <a:p>
            <a:r>
              <a:rPr lang="en-US">
                <a:latin typeface="Verdana" panose="020B0604030504040204" pitchFamily="34" charset="0"/>
                <a:ea typeface="Verdana" panose="020B0604030504040204" pitchFamily="34" charset="0"/>
              </a:rPr>
              <a:t>The Recycled Materials Industry</a:t>
            </a:r>
          </a:p>
        </p:txBody>
      </p:sp>
      <p:cxnSp>
        <p:nvCxnSpPr>
          <p:cNvPr id="8" name="Straight Connector 7">
            <a:extLst>
              <a:ext uri="{FF2B5EF4-FFF2-40B4-BE49-F238E27FC236}">
                <a16:creationId xmlns:a16="http://schemas.microsoft.com/office/drawing/2014/main" id="{045E825E-D502-A2BB-B15B-FC31EE230132}"/>
              </a:ext>
            </a:extLst>
          </p:cNvPr>
          <p:cNvCxnSpPr/>
          <p:nvPr/>
        </p:nvCxnSpPr>
        <p:spPr>
          <a:xfrm>
            <a:off x="620888" y="1196623"/>
            <a:ext cx="10881360"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7551DFF9-CB02-71FF-EF52-BD5A7B7DD5B1}"/>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5</a:t>
            </a:fld>
            <a:endParaRPr lang="en-US">
              <a:latin typeface="Verdana" panose="020B0604030504040204" pitchFamily="34" charset="0"/>
              <a:ea typeface="Verdana" panose="020B0604030504040204" pitchFamily="34" charset="0"/>
            </a:endParaRPr>
          </a:p>
        </p:txBody>
      </p:sp>
      <p:pic>
        <p:nvPicPr>
          <p:cNvPr id="5" name="Online Media 4" title="Recycled Material Make a Difference in Our Lives">
            <a:hlinkClick r:id="" action="ppaction://noaction"/>
            <a:extLst>
              <a:ext uri="{FF2B5EF4-FFF2-40B4-BE49-F238E27FC236}">
                <a16:creationId xmlns:a16="http://schemas.microsoft.com/office/drawing/2014/main" id="{FD3B5B46-A1E3-7A5E-2497-901D3643216E}"/>
              </a:ext>
            </a:extLst>
          </p:cNvPr>
          <p:cNvPicPr>
            <a:picLocks noRot="1" noChangeAspect="1"/>
          </p:cNvPicPr>
          <p:nvPr>
            <a:videoFile r:link="rId1"/>
          </p:nvPr>
        </p:nvPicPr>
        <p:blipFill>
          <a:blip r:embed="rId3"/>
          <a:stretch>
            <a:fillRect/>
          </a:stretch>
        </p:blipFill>
        <p:spPr>
          <a:xfrm>
            <a:off x="2840445" y="1996883"/>
            <a:ext cx="6211183" cy="3510845"/>
          </a:xfrm>
          <a:prstGeom prst="rect">
            <a:avLst/>
          </a:prstGeom>
        </p:spPr>
      </p:pic>
    </p:spTree>
    <p:extLst>
      <p:ext uri="{BB962C8B-B14F-4D97-AF65-F5344CB8AC3E}">
        <p14:creationId xmlns:p14="http://schemas.microsoft.com/office/powerpoint/2010/main" val="2768135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9FE4-18C6-B9E1-A6D7-BA1BC3F3BFE1}"/>
              </a:ext>
            </a:extLst>
          </p:cNvPr>
          <p:cNvSpPr>
            <a:spLocks noGrp="1"/>
          </p:cNvSpPr>
          <p:nvPr>
            <p:ph type="title"/>
          </p:nvPr>
        </p:nvSpPr>
        <p:spPr>
          <a:xfrm>
            <a:off x="488241" y="371272"/>
            <a:ext cx="4130058" cy="797771"/>
          </a:xfrm>
        </p:spPr>
        <p:txBody>
          <a:bodyPr>
            <a:normAutofit/>
          </a:bodyPr>
          <a:lstStyle/>
          <a:p>
            <a:r>
              <a:rPr lang="en-US" err="1"/>
              <a:t>ReMA</a:t>
            </a:r>
            <a:r>
              <a:rPr lang="en-US"/>
              <a:t> Chapters	</a:t>
            </a:r>
          </a:p>
        </p:txBody>
      </p:sp>
      <p:sp>
        <p:nvSpPr>
          <p:cNvPr id="3" name="Content Placeholder 2">
            <a:extLst>
              <a:ext uri="{FF2B5EF4-FFF2-40B4-BE49-F238E27FC236}">
                <a16:creationId xmlns:a16="http://schemas.microsoft.com/office/drawing/2014/main" id="{A0827601-3736-DA6F-0A5F-DBCF2865DE50}"/>
              </a:ext>
            </a:extLst>
          </p:cNvPr>
          <p:cNvSpPr>
            <a:spLocks noGrp="1"/>
          </p:cNvSpPr>
          <p:nvPr>
            <p:ph idx="1"/>
          </p:nvPr>
        </p:nvSpPr>
        <p:spPr>
          <a:xfrm>
            <a:off x="539613" y="1169043"/>
            <a:ext cx="4027314" cy="4000677"/>
          </a:xfrm>
        </p:spPr>
        <p:txBody>
          <a:bodyPr>
            <a:normAutofit/>
          </a:bodyPr>
          <a:lstStyle/>
          <a:p>
            <a:r>
              <a:rPr lang="en-US" err="1"/>
              <a:t>ReMA</a:t>
            </a:r>
            <a:r>
              <a:rPr lang="en-US"/>
              <a:t> has </a:t>
            </a:r>
            <a:r>
              <a:rPr lang="en-US" b="1"/>
              <a:t>18 Chapters </a:t>
            </a:r>
            <a:r>
              <a:rPr lang="en-US"/>
              <a:t>which are networks of processers, brokers, consumers, and equipment and service providers. They are a resource for members to grow their businesses through building connections, and advocating on state and local issues. </a:t>
            </a:r>
            <a:r>
              <a:rPr lang="en-US" b="1"/>
              <a:t>Together, we are </a:t>
            </a:r>
            <a:r>
              <a:rPr lang="en-US" b="1" err="1"/>
              <a:t>ReMA</a:t>
            </a:r>
            <a:r>
              <a:rPr lang="en-US" b="1"/>
              <a:t>.</a:t>
            </a:r>
          </a:p>
          <a:p>
            <a:endParaRPr lang="en-US" b="1"/>
          </a:p>
        </p:txBody>
      </p:sp>
      <p:sp>
        <p:nvSpPr>
          <p:cNvPr id="4" name="Slide Number Placeholder 3">
            <a:extLst>
              <a:ext uri="{FF2B5EF4-FFF2-40B4-BE49-F238E27FC236}">
                <a16:creationId xmlns:a16="http://schemas.microsoft.com/office/drawing/2014/main" id="{3E8465A7-FE32-61A4-AA31-7F144638DF7B}"/>
              </a:ext>
            </a:extLst>
          </p:cNvPr>
          <p:cNvSpPr>
            <a:spLocks noGrp="1"/>
          </p:cNvSpPr>
          <p:nvPr>
            <p:ph type="sldNum" sz="quarter" idx="12"/>
          </p:nvPr>
        </p:nvSpPr>
        <p:spPr/>
        <p:txBody>
          <a:bodyPr/>
          <a:lstStyle/>
          <a:p>
            <a:fld id="{48F63A3B-78C7-47BE-AE5E-E10140E04643}" type="slidenum">
              <a:rPr lang="en-US" smtClean="0"/>
              <a:pPr/>
              <a:t>6</a:t>
            </a:fld>
            <a:endParaRPr lang="en-US"/>
          </a:p>
        </p:txBody>
      </p:sp>
      <p:graphicFrame>
        <p:nvGraphicFramePr>
          <p:cNvPr id="10" name="Table 9">
            <a:extLst>
              <a:ext uri="{FF2B5EF4-FFF2-40B4-BE49-F238E27FC236}">
                <a16:creationId xmlns:a16="http://schemas.microsoft.com/office/drawing/2014/main" id="{C4BC7BC0-8C9F-1D69-E727-D8F9417F43BC}"/>
              </a:ext>
            </a:extLst>
          </p:cNvPr>
          <p:cNvGraphicFramePr>
            <a:graphicFrameLocks noGrp="1"/>
          </p:cNvGraphicFramePr>
          <p:nvPr/>
        </p:nvGraphicFramePr>
        <p:xfrm>
          <a:off x="5005881" y="243069"/>
          <a:ext cx="6869743" cy="6398261"/>
        </p:xfrm>
        <a:graphic>
          <a:graphicData uri="http://schemas.openxmlformats.org/drawingml/2006/table">
            <a:tbl>
              <a:tblPr>
                <a:tableStyleId>{5C22544A-7EE6-4342-B048-85BDC9FD1C3A}</a:tableStyleId>
              </a:tblPr>
              <a:tblGrid>
                <a:gridCol w="2034954">
                  <a:extLst>
                    <a:ext uri="{9D8B030D-6E8A-4147-A177-3AD203B41FA5}">
                      <a16:colId xmlns:a16="http://schemas.microsoft.com/office/drawing/2014/main" val="3599383345"/>
                    </a:ext>
                  </a:extLst>
                </a:gridCol>
                <a:gridCol w="4834789">
                  <a:extLst>
                    <a:ext uri="{9D8B030D-6E8A-4147-A177-3AD203B41FA5}">
                      <a16:colId xmlns:a16="http://schemas.microsoft.com/office/drawing/2014/main" val="3580651717"/>
                    </a:ext>
                  </a:extLst>
                </a:gridCol>
              </a:tblGrid>
              <a:tr h="482779">
                <a:tc>
                  <a:txBody>
                    <a:bodyPr/>
                    <a:lstStyle/>
                    <a:p>
                      <a:pPr>
                        <a:buNone/>
                      </a:pPr>
                      <a:r>
                        <a:rPr lang="en-US" sz="1000" b="1"/>
                        <a:t>Gulf Coast Chapter</a:t>
                      </a:r>
                      <a:endParaRPr lang="en-US" sz="1000"/>
                    </a:p>
                  </a:txBody>
                  <a:tcPr marL="48348" marR="48348" marT="24174" marB="24174" anchor="ctr"/>
                </a:tc>
                <a:tc>
                  <a:txBody>
                    <a:bodyPr/>
                    <a:lstStyle/>
                    <a:p>
                      <a:pPr>
                        <a:buNone/>
                      </a:pPr>
                      <a:r>
                        <a:rPr lang="fi-FI" sz="1000"/>
                        <a:t>Arkansas, Kansas, Louisiana, Mississippi, New Mexico, Oklahoma, Texas</a:t>
                      </a:r>
                    </a:p>
                  </a:txBody>
                  <a:tcPr marL="48348" marR="48348" marT="24174" marB="24174" anchor="ctr"/>
                </a:tc>
                <a:extLst>
                  <a:ext uri="{0D108BD9-81ED-4DB2-BD59-A6C34878D82A}">
                    <a16:rowId xmlns:a16="http://schemas.microsoft.com/office/drawing/2014/main" val="3457231596"/>
                  </a:ext>
                </a:extLst>
              </a:tr>
              <a:tr h="274437">
                <a:tc>
                  <a:txBody>
                    <a:bodyPr/>
                    <a:lstStyle/>
                    <a:p>
                      <a:pPr>
                        <a:buNone/>
                      </a:pPr>
                      <a:r>
                        <a:rPr lang="en-US" sz="1000" b="1"/>
                        <a:t>Indiana Chapter</a:t>
                      </a:r>
                      <a:endParaRPr lang="en-US" sz="1000"/>
                    </a:p>
                  </a:txBody>
                  <a:tcPr marL="48348" marR="48348" marT="24174" marB="24174" anchor="ctr"/>
                </a:tc>
                <a:tc>
                  <a:txBody>
                    <a:bodyPr/>
                    <a:lstStyle/>
                    <a:p>
                      <a:pPr>
                        <a:buNone/>
                      </a:pPr>
                      <a:r>
                        <a:rPr lang="en-US" sz="1000"/>
                        <a:t>Indiana</a:t>
                      </a:r>
                    </a:p>
                  </a:txBody>
                  <a:tcPr marL="48348" marR="48348" marT="24174" marB="24174" anchor="ctr"/>
                </a:tc>
                <a:extLst>
                  <a:ext uri="{0D108BD9-81ED-4DB2-BD59-A6C34878D82A}">
                    <a16:rowId xmlns:a16="http://schemas.microsoft.com/office/drawing/2014/main" val="664385059"/>
                  </a:ext>
                </a:extLst>
              </a:tr>
              <a:tr h="274437">
                <a:tc>
                  <a:txBody>
                    <a:bodyPr/>
                    <a:lstStyle/>
                    <a:p>
                      <a:pPr>
                        <a:buNone/>
                      </a:pPr>
                      <a:r>
                        <a:rPr lang="en-US" sz="1000" b="1"/>
                        <a:t>Michigan Chapter</a:t>
                      </a:r>
                      <a:endParaRPr lang="en-US" sz="1000"/>
                    </a:p>
                  </a:txBody>
                  <a:tcPr marL="48348" marR="48348" marT="24174" marB="24174" anchor="ctr"/>
                </a:tc>
                <a:tc>
                  <a:txBody>
                    <a:bodyPr/>
                    <a:lstStyle/>
                    <a:p>
                      <a:pPr>
                        <a:buNone/>
                      </a:pPr>
                      <a:r>
                        <a:rPr lang="en-US" sz="1000"/>
                        <a:t>Michigan</a:t>
                      </a:r>
                    </a:p>
                  </a:txBody>
                  <a:tcPr marL="48348" marR="48348" marT="24174" marB="24174" anchor="ctr"/>
                </a:tc>
                <a:extLst>
                  <a:ext uri="{0D108BD9-81ED-4DB2-BD59-A6C34878D82A}">
                    <a16:rowId xmlns:a16="http://schemas.microsoft.com/office/drawing/2014/main" val="1522144939"/>
                  </a:ext>
                </a:extLst>
              </a:tr>
              <a:tr h="274437">
                <a:tc>
                  <a:txBody>
                    <a:bodyPr/>
                    <a:lstStyle/>
                    <a:p>
                      <a:pPr>
                        <a:buNone/>
                      </a:pPr>
                      <a:r>
                        <a:rPr lang="en-US" sz="1000" b="1"/>
                        <a:t>Mid-America Chapter</a:t>
                      </a:r>
                      <a:endParaRPr lang="en-US" sz="1000"/>
                    </a:p>
                  </a:txBody>
                  <a:tcPr marL="48348" marR="48348" marT="24174" marB="24174" anchor="ctr"/>
                </a:tc>
                <a:tc>
                  <a:txBody>
                    <a:bodyPr/>
                    <a:lstStyle/>
                    <a:p>
                      <a:pPr>
                        <a:buNone/>
                      </a:pPr>
                      <a:r>
                        <a:rPr lang="en-US" sz="1000"/>
                        <a:t>Illinois, Missouri</a:t>
                      </a:r>
                    </a:p>
                  </a:txBody>
                  <a:tcPr marL="48348" marR="48348" marT="24174" marB="24174" anchor="ctr"/>
                </a:tc>
                <a:extLst>
                  <a:ext uri="{0D108BD9-81ED-4DB2-BD59-A6C34878D82A}">
                    <a16:rowId xmlns:a16="http://schemas.microsoft.com/office/drawing/2014/main" val="1964508529"/>
                  </a:ext>
                </a:extLst>
              </a:tr>
              <a:tr h="482779">
                <a:tc>
                  <a:txBody>
                    <a:bodyPr/>
                    <a:lstStyle/>
                    <a:p>
                      <a:pPr>
                        <a:buNone/>
                      </a:pPr>
                      <a:r>
                        <a:rPr lang="en-US" sz="1000" b="1"/>
                        <a:t>Mid-Atlantic Chapter</a:t>
                      </a:r>
                      <a:endParaRPr lang="en-US" sz="1000"/>
                    </a:p>
                  </a:txBody>
                  <a:tcPr marL="48348" marR="48348" marT="24174" marB="24174" anchor="ctr"/>
                </a:tc>
                <a:tc>
                  <a:txBody>
                    <a:bodyPr/>
                    <a:lstStyle/>
                    <a:p>
                      <a:pPr>
                        <a:buNone/>
                      </a:pPr>
                      <a:r>
                        <a:rPr lang="en-US" sz="1000"/>
                        <a:t>Delaware, District of Columbia, Maryland, Pennsylvania (part)</a:t>
                      </a:r>
                    </a:p>
                  </a:txBody>
                  <a:tcPr marL="48348" marR="48348" marT="24174" marB="24174" anchor="ctr"/>
                </a:tc>
                <a:extLst>
                  <a:ext uri="{0D108BD9-81ED-4DB2-BD59-A6C34878D82A}">
                    <a16:rowId xmlns:a16="http://schemas.microsoft.com/office/drawing/2014/main" val="1103717355"/>
                  </a:ext>
                </a:extLst>
              </a:tr>
              <a:tr h="482779">
                <a:tc>
                  <a:txBody>
                    <a:bodyPr/>
                    <a:lstStyle/>
                    <a:p>
                      <a:pPr>
                        <a:buNone/>
                      </a:pPr>
                      <a:r>
                        <a:rPr lang="en-US" sz="1000" b="1"/>
                        <a:t>New England Chapter</a:t>
                      </a:r>
                      <a:endParaRPr lang="en-US" sz="1000"/>
                    </a:p>
                  </a:txBody>
                  <a:tcPr marL="48348" marR="48348" marT="24174" marB="24174" anchor="ctr"/>
                </a:tc>
                <a:tc>
                  <a:txBody>
                    <a:bodyPr/>
                    <a:lstStyle/>
                    <a:p>
                      <a:pPr>
                        <a:buNone/>
                      </a:pPr>
                      <a:r>
                        <a:rPr lang="en-US" sz="1000"/>
                        <a:t>Connecticut, Maine, Massachusetts, New Hampshire, Rhode Island, Vermont</a:t>
                      </a:r>
                    </a:p>
                  </a:txBody>
                  <a:tcPr marL="48348" marR="48348" marT="24174" marB="24174" anchor="ctr"/>
                </a:tc>
                <a:extLst>
                  <a:ext uri="{0D108BD9-81ED-4DB2-BD59-A6C34878D82A}">
                    <a16:rowId xmlns:a16="http://schemas.microsoft.com/office/drawing/2014/main" val="1928769057"/>
                  </a:ext>
                </a:extLst>
              </a:tr>
              <a:tr h="274437">
                <a:tc>
                  <a:txBody>
                    <a:bodyPr/>
                    <a:lstStyle/>
                    <a:p>
                      <a:pPr>
                        <a:buNone/>
                      </a:pPr>
                      <a:r>
                        <a:rPr lang="en-US" sz="1000" b="1"/>
                        <a:t>New Jersey Chapter</a:t>
                      </a:r>
                      <a:endParaRPr lang="en-US" sz="1000"/>
                    </a:p>
                  </a:txBody>
                  <a:tcPr marL="48348" marR="48348" marT="24174" marB="24174" anchor="ctr"/>
                </a:tc>
                <a:tc>
                  <a:txBody>
                    <a:bodyPr/>
                    <a:lstStyle/>
                    <a:p>
                      <a:pPr>
                        <a:buNone/>
                      </a:pPr>
                      <a:r>
                        <a:rPr lang="en-US" sz="1000"/>
                        <a:t>New Jersey</a:t>
                      </a:r>
                    </a:p>
                  </a:txBody>
                  <a:tcPr marL="48348" marR="48348" marT="24174" marB="24174" anchor="ctr"/>
                </a:tc>
                <a:extLst>
                  <a:ext uri="{0D108BD9-81ED-4DB2-BD59-A6C34878D82A}">
                    <a16:rowId xmlns:a16="http://schemas.microsoft.com/office/drawing/2014/main" val="3439341615"/>
                  </a:ext>
                </a:extLst>
              </a:tr>
              <a:tr h="274437">
                <a:tc>
                  <a:txBody>
                    <a:bodyPr/>
                    <a:lstStyle/>
                    <a:p>
                      <a:pPr>
                        <a:buNone/>
                      </a:pPr>
                      <a:r>
                        <a:rPr lang="en-US" sz="1000" b="1"/>
                        <a:t>Ohio Valley Chapter</a:t>
                      </a:r>
                      <a:endParaRPr lang="en-US" sz="1000"/>
                    </a:p>
                  </a:txBody>
                  <a:tcPr marL="48348" marR="48348" marT="24174" marB="24174" anchor="ctr"/>
                </a:tc>
                <a:tc>
                  <a:txBody>
                    <a:bodyPr/>
                    <a:lstStyle/>
                    <a:p>
                      <a:pPr>
                        <a:buNone/>
                      </a:pPr>
                      <a:r>
                        <a:rPr lang="en-US" sz="1000"/>
                        <a:t>Kentucky, Ohio (part), West Virginia (part)</a:t>
                      </a:r>
                    </a:p>
                  </a:txBody>
                  <a:tcPr marL="48348" marR="48348" marT="24174" marB="24174" anchor="ctr"/>
                </a:tc>
                <a:extLst>
                  <a:ext uri="{0D108BD9-81ED-4DB2-BD59-A6C34878D82A}">
                    <a16:rowId xmlns:a16="http://schemas.microsoft.com/office/drawing/2014/main" val="3986973562"/>
                  </a:ext>
                </a:extLst>
              </a:tr>
              <a:tr h="274437">
                <a:tc>
                  <a:txBody>
                    <a:bodyPr/>
                    <a:lstStyle/>
                    <a:p>
                      <a:pPr>
                        <a:buNone/>
                      </a:pPr>
                      <a:r>
                        <a:rPr lang="en-US" sz="1000" b="1"/>
                        <a:t>Pacific Northwest Chapter</a:t>
                      </a:r>
                      <a:endParaRPr lang="en-US" sz="1000"/>
                    </a:p>
                  </a:txBody>
                  <a:tcPr marL="48348" marR="48348" marT="24174" marB="24174" anchor="ctr"/>
                </a:tc>
                <a:tc>
                  <a:txBody>
                    <a:bodyPr/>
                    <a:lstStyle/>
                    <a:p>
                      <a:pPr>
                        <a:buNone/>
                      </a:pPr>
                      <a:r>
                        <a:rPr lang="en-US" sz="1000"/>
                        <a:t>Alaska, Oregon, Washington</a:t>
                      </a:r>
                    </a:p>
                  </a:txBody>
                  <a:tcPr marL="48348" marR="48348" marT="24174" marB="24174" anchor="ctr"/>
                </a:tc>
                <a:extLst>
                  <a:ext uri="{0D108BD9-81ED-4DB2-BD59-A6C34878D82A}">
                    <a16:rowId xmlns:a16="http://schemas.microsoft.com/office/drawing/2014/main" val="1216350745"/>
                  </a:ext>
                </a:extLst>
              </a:tr>
              <a:tr h="274437">
                <a:tc>
                  <a:txBody>
                    <a:bodyPr/>
                    <a:lstStyle/>
                    <a:p>
                      <a:pPr>
                        <a:buNone/>
                      </a:pPr>
                      <a:r>
                        <a:rPr lang="en-US" sz="1000" b="1"/>
                        <a:t>Paper Stock Industries</a:t>
                      </a:r>
                    </a:p>
                  </a:txBody>
                  <a:tcPr marL="48348" marR="48348" marT="24174" marB="24174" anchor="ctr"/>
                </a:tc>
                <a:tc>
                  <a:txBody>
                    <a:bodyPr/>
                    <a:lstStyle/>
                    <a:p>
                      <a:pPr>
                        <a:buNone/>
                      </a:pPr>
                      <a:r>
                        <a:rPr lang="en-US" sz="1000"/>
                        <a:t>National </a:t>
                      </a:r>
                    </a:p>
                  </a:txBody>
                  <a:tcPr marL="48348" marR="48348" marT="24174" marB="24174" anchor="ctr"/>
                </a:tc>
                <a:extLst>
                  <a:ext uri="{0D108BD9-81ED-4DB2-BD59-A6C34878D82A}">
                    <a16:rowId xmlns:a16="http://schemas.microsoft.com/office/drawing/2014/main" val="1191915038"/>
                  </a:ext>
                </a:extLst>
              </a:tr>
              <a:tr h="274437">
                <a:tc>
                  <a:txBody>
                    <a:bodyPr/>
                    <a:lstStyle/>
                    <a:p>
                      <a:pPr>
                        <a:buNone/>
                      </a:pPr>
                      <a:r>
                        <a:rPr lang="en-US" sz="1000" b="1"/>
                        <a:t>Pittsburgh Chapter</a:t>
                      </a:r>
                      <a:endParaRPr lang="en-US" sz="1000"/>
                    </a:p>
                  </a:txBody>
                  <a:tcPr marL="48348" marR="48348" marT="24174" marB="24174" anchor="ctr"/>
                </a:tc>
                <a:tc>
                  <a:txBody>
                    <a:bodyPr/>
                    <a:lstStyle/>
                    <a:p>
                      <a:pPr>
                        <a:buNone/>
                      </a:pPr>
                      <a:r>
                        <a:rPr lang="en-US" sz="1000"/>
                        <a:t>Pennsylvania (part), West Virginia (part)</a:t>
                      </a:r>
                    </a:p>
                  </a:txBody>
                  <a:tcPr marL="48348" marR="48348" marT="24174" marB="24174" anchor="ctr"/>
                </a:tc>
                <a:extLst>
                  <a:ext uri="{0D108BD9-81ED-4DB2-BD59-A6C34878D82A}">
                    <a16:rowId xmlns:a16="http://schemas.microsoft.com/office/drawing/2014/main" val="1015766260"/>
                  </a:ext>
                </a:extLst>
              </a:tr>
              <a:tr h="482779">
                <a:tc>
                  <a:txBody>
                    <a:bodyPr/>
                    <a:lstStyle/>
                    <a:p>
                      <a:pPr>
                        <a:buNone/>
                      </a:pPr>
                      <a:r>
                        <a:rPr lang="en-US" sz="1000" b="1"/>
                        <a:t>Rocky Mountain Chapter</a:t>
                      </a:r>
                      <a:endParaRPr lang="en-US" sz="1000"/>
                    </a:p>
                  </a:txBody>
                  <a:tcPr marL="48348" marR="48348" marT="24174" marB="24174" anchor="ctr"/>
                </a:tc>
                <a:tc>
                  <a:txBody>
                    <a:bodyPr/>
                    <a:lstStyle/>
                    <a:p>
                      <a:pPr>
                        <a:buNone/>
                      </a:pPr>
                      <a:r>
                        <a:rPr lang="pt-BR" sz="1000"/>
                        <a:t>Arizona, Colorado, Idaho, Montana, Utah, Wyoming</a:t>
                      </a:r>
                    </a:p>
                  </a:txBody>
                  <a:tcPr marL="48348" marR="48348" marT="24174" marB="24174" anchor="ctr"/>
                </a:tc>
                <a:extLst>
                  <a:ext uri="{0D108BD9-81ED-4DB2-BD59-A6C34878D82A}">
                    <a16:rowId xmlns:a16="http://schemas.microsoft.com/office/drawing/2014/main" val="1289731668"/>
                  </a:ext>
                </a:extLst>
              </a:tr>
              <a:tr h="691122">
                <a:tc>
                  <a:txBody>
                    <a:bodyPr/>
                    <a:lstStyle/>
                    <a:p>
                      <a:pPr>
                        <a:buNone/>
                      </a:pPr>
                      <a:r>
                        <a:rPr lang="en-US" sz="1000" b="1"/>
                        <a:t>Southeast Region Chapter</a:t>
                      </a:r>
                      <a:endParaRPr lang="en-US" sz="1000"/>
                    </a:p>
                  </a:txBody>
                  <a:tcPr marL="48348" marR="48348" marT="24174" marB="24174" anchor="ctr"/>
                </a:tc>
                <a:tc>
                  <a:txBody>
                    <a:bodyPr/>
                    <a:lstStyle/>
                    <a:p>
                      <a:pPr>
                        <a:buNone/>
                      </a:pPr>
                      <a:r>
                        <a:rPr lang="en-US" sz="1000"/>
                        <a:t>Alabama, Florida, Georgia, North Carolina, Puerto Rico, South Carolina, Tennessee, Virginia</a:t>
                      </a:r>
                    </a:p>
                  </a:txBody>
                  <a:tcPr marL="48348" marR="48348" marT="24174" marB="24174" anchor="ctr"/>
                </a:tc>
                <a:extLst>
                  <a:ext uri="{0D108BD9-81ED-4DB2-BD59-A6C34878D82A}">
                    <a16:rowId xmlns:a16="http://schemas.microsoft.com/office/drawing/2014/main" val="4191260518"/>
                  </a:ext>
                </a:extLst>
              </a:tr>
              <a:tr h="482779">
                <a:tc>
                  <a:txBody>
                    <a:bodyPr/>
                    <a:lstStyle/>
                    <a:p>
                      <a:pPr>
                        <a:buNone/>
                      </a:pPr>
                      <a:r>
                        <a:rPr lang="en-US" sz="1000" b="1"/>
                        <a:t>Upper Midwest Chapter</a:t>
                      </a:r>
                      <a:endParaRPr lang="en-US" sz="1000"/>
                    </a:p>
                  </a:txBody>
                  <a:tcPr marL="48348" marR="48348" marT="24174" marB="24174" anchor="ctr"/>
                </a:tc>
                <a:tc>
                  <a:txBody>
                    <a:bodyPr/>
                    <a:lstStyle/>
                    <a:p>
                      <a:pPr>
                        <a:buNone/>
                      </a:pPr>
                      <a:r>
                        <a:rPr lang="en-US" sz="1000"/>
                        <a:t>Iowa, Minnesota, Nebraska, North Dakota, South Dakota, Wisconsin</a:t>
                      </a:r>
                    </a:p>
                  </a:txBody>
                  <a:tcPr marL="48348" marR="48348" marT="24174" marB="24174" anchor="ctr"/>
                </a:tc>
                <a:extLst>
                  <a:ext uri="{0D108BD9-81ED-4DB2-BD59-A6C34878D82A}">
                    <a16:rowId xmlns:a16="http://schemas.microsoft.com/office/drawing/2014/main" val="907988458"/>
                  </a:ext>
                </a:extLst>
              </a:tr>
              <a:tr h="274437">
                <a:tc>
                  <a:txBody>
                    <a:bodyPr/>
                    <a:lstStyle/>
                    <a:p>
                      <a:pPr>
                        <a:buNone/>
                      </a:pPr>
                      <a:r>
                        <a:rPr lang="en-US" sz="1000" b="1"/>
                        <a:t>West Coast Chapter</a:t>
                      </a:r>
                      <a:endParaRPr lang="en-US" sz="1000"/>
                    </a:p>
                  </a:txBody>
                  <a:tcPr marL="48348" marR="48348" marT="24174" marB="24174" anchor="ctr"/>
                </a:tc>
                <a:tc>
                  <a:txBody>
                    <a:bodyPr/>
                    <a:lstStyle/>
                    <a:p>
                      <a:pPr>
                        <a:buNone/>
                      </a:pPr>
                      <a:r>
                        <a:rPr lang="en-US" sz="1000"/>
                        <a:t>California, Hawaii, Nevada</a:t>
                      </a:r>
                    </a:p>
                  </a:txBody>
                  <a:tcPr marL="48348" marR="48348" marT="24174" marB="24174" anchor="ctr"/>
                </a:tc>
                <a:extLst>
                  <a:ext uri="{0D108BD9-81ED-4DB2-BD59-A6C34878D82A}">
                    <a16:rowId xmlns:a16="http://schemas.microsoft.com/office/drawing/2014/main" val="2906144549"/>
                  </a:ext>
                </a:extLst>
              </a:tr>
              <a:tr h="274437">
                <a:tc>
                  <a:txBody>
                    <a:bodyPr/>
                    <a:lstStyle/>
                    <a:p>
                      <a:pPr>
                        <a:buNone/>
                      </a:pPr>
                      <a:r>
                        <a:rPr lang="en-US" sz="1000" b="1"/>
                        <a:t>Empire Chapter (NY)</a:t>
                      </a:r>
                      <a:endParaRPr lang="en-US" sz="1000"/>
                    </a:p>
                  </a:txBody>
                  <a:tcPr marL="48348" marR="48348" marT="24174" marB="24174" anchor="ctr"/>
                </a:tc>
                <a:tc>
                  <a:txBody>
                    <a:bodyPr/>
                    <a:lstStyle/>
                    <a:p>
                      <a:pPr>
                        <a:buNone/>
                      </a:pPr>
                      <a:r>
                        <a:rPr lang="en-US" sz="1000"/>
                        <a:t>New York (region)</a:t>
                      </a:r>
                    </a:p>
                  </a:txBody>
                  <a:tcPr marL="48348" marR="48348" marT="24174" marB="24174" anchor="ctr"/>
                </a:tc>
                <a:extLst>
                  <a:ext uri="{0D108BD9-81ED-4DB2-BD59-A6C34878D82A}">
                    <a16:rowId xmlns:a16="http://schemas.microsoft.com/office/drawing/2014/main" val="1040225337"/>
                  </a:ext>
                </a:extLst>
              </a:tr>
              <a:tr h="274437">
                <a:tc>
                  <a:txBody>
                    <a:bodyPr/>
                    <a:lstStyle/>
                    <a:p>
                      <a:pPr>
                        <a:buNone/>
                      </a:pPr>
                      <a:r>
                        <a:rPr lang="en-US" sz="1000" b="1"/>
                        <a:t>New York Chapter (NY)</a:t>
                      </a:r>
                      <a:endParaRPr lang="en-US" sz="1000"/>
                    </a:p>
                  </a:txBody>
                  <a:tcPr marL="48348" marR="48348" marT="24174" marB="24174" anchor="ctr"/>
                </a:tc>
                <a:tc>
                  <a:txBody>
                    <a:bodyPr/>
                    <a:lstStyle/>
                    <a:p>
                      <a:pPr>
                        <a:buNone/>
                      </a:pPr>
                      <a:r>
                        <a:rPr lang="en-US" sz="1000"/>
                        <a:t>New York (region)</a:t>
                      </a:r>
                    </a:p>
                  </a:txBody>
                  <a:tcPr marL="48348" marR="48348" marT="24174" marB="24174" anchor="ctr"/>
                </a:tc>
                <a:extLst>
                  <a:ext uri="{0D108BD9-81ED-4DB2-BD59-A6C34878D82A}">
                    <a16:rowId xmlns:a16="http://schemas.microsoft.com/office/drawing/2014/main" val="555281242"/>
                  </a:ext>
                </a:extLst>
              </a:tr>
              <a:tr h="274437">
                <a:tc>
                  <a:txBody>
                    <a:bodyPr/>
                    <a:lstStyle/>
                    <a:p>
                      <a:pPr>
                        <a:buNone/>
                      </a:pPr>
                      <a:r>
                        <a:rPr lang="en-US" sz="1000" b="1"/>
                        <a:t>Northern Ohio Chapter (OH)</a:t>
                      </a:r>
                      <a:endParaRPr lang="en-US" sz="1000"/>
                    </a:p>
                  </a:txBody>
                  <a:tcPr marL="48348" marR="48348" marT="24174" marB="24174" anchor="ctr"/>
                </a:tc>
                <a:tc>
                  <a:txBody>
                    <a:bodyPr/>
                    <a:lstStyle/>
                    <a:p>
                      <a:pPr>
                        <a:buNone/>
                      </a:pPr>
                      <a:r>
                        <a:rPr lang="en-US" sz="1000"/>
                        <a:t>Ohio (region)</a:t>
                      </a:r>
                    </a:p>
                  </a:txBody>
                  <a:tcPr marL="48348" marR="48348" marT="24174" marB="24174" anchor="ctr"/>
                </a:tc>
                <a:extLst>
                  <a:ext uri="{0D108BD9-81ED-4DB2-BD59-A6C34878D82A}">
                    <a16:rowId xmlns:a16="http://schemas.microsoft.com/office/drawing/2014/main" val="4092875394"/>
                  </a:ext>
                </a:extLst>
              </a:tr>
            </a:tbl>
          </a:graphicData>
        </a:graphic>
      </p:graphicFrame>
    </p:spTree>
    <p:extLst>
      <p:ext uri="{BB962C8B-B14F-4D97-AF65-F5344CB8AC3E}">
        <p14:creationId xmlns:p14="http://schemas.microsoft.com/office/powerpoint/2010/main" val="2094729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pic>
        <p:nvPicPr>
          <p:cNvPr id="2187" name="Google Shape;2187;p165"/>
          <p:cNvPicPr preferRelativeResize="0"/>
          <p:nvPr/>
        </p:nvPicPr>
        <p:blipFill rotWithShape="1">
          <a:blip r:embed="rId3">
            <a:alphaModFix/>
          </a:blip>
          <a:srcRect l="3873" t="39" r="1834" b="39"/>
          <a:stretch/>
        </p:blipFill>
        <p:spPr>
          <a:xfrm>
            <a:off x="7325240" y="-6677"/>
            <a:ext cx="2438400" cy="3425660"/>
          </a:xfrm>
          <a:prstGeom prst="rect">
            <a:avLst/>
          </a:prstGeom>
          <a:noFill/>
          <a:ln>
            <a:noFill/>
          </a:ln>
        </p:spPr>
      </p:pic>
      <p:pic>
        <p:nvPicPr>
          <p:cNvPr id="2188" name="Google Shape;2188;p165"/>
          <p:cNvPicPr preferRelativeResize="0"/>
          <p:nvPr/>
        </p:nvPicPr>
        <p:blipFill rotWithShape="1">
          <a:blip r:embed="rId4">
            <a:alphaModFix/>
          </a:blip>
          <a:srcRect l="3847" r="3242"/>
          <a:stretch/>
        </p:blipFill>
        <p:spPr>
          <a:xfrm>
            <a:off x="2438400" y="0"/>
            <a:ext cx="2438400" cy="3425661"/>
          </a:xfrm>
          <a:prstGeom prst="rect">
            <a:avLst/>
          </a:prstGeom>
          <a:noFill/>
          <a:ln>
            <a:noFill/>
          </a:ln>
        </p:spPr>
      </p:pic>
      <p:pic>
        <p:nvPicPr>
          <p:cNvPr id="2189" name="Google Shape;2189;p165"/>
          <p:cNvPicPr preferRelativeResize="0"/>
          <p:nvPr/>
        </p:nvPicPr>
        <p:blipFill rotWithShape="1">
          <a:blip r:embed="rId5">
            <a:alphaModFix/>
          </a:blip>
          <a:srcRect l="3273" r="3556"/>
          <a:stretch/>
        </p:blipFill>
        <p:spPr>
          <a:xfrm>
            <a:off x="4876800" y="3429001"/>
            <a:ext cx="2438401" cy="3501705"/>
          </a:xfrm>
          <a:prstGeom prst="rect">
            <a:avLst/>
          </a:prstGeom>
          <a:noFill/>
          <a:ln>
            <a:noFill/>
          </a:ln>
        </p:spPr>
      </p:pic>
      <p:pic>
        <p:nvPicPr>
          <p:cNvPr id="2190" name="Google Shape;2190;p165"/>
          <p:cNvPicPr preferRelativeResize="0"/>
          <p:nvPr/>
        </p:nvPicPr>
        <p:blipFill rotWithShape="1">
          <a:blip r:embed="rId6">
            <a:alphaModFix/>
          </a:blip>
          <a:srcRect l="3509" t="9" r="4331" b="9"/>
          <a:stretch/>
        </p:blipFill>
        <p:spPr>
          <a:xfrm>
            <a:off x="-19716" y="-1"/>
            <a:ext cx="2458117" cy="3425663"/>
          </a:xfrm>
          <a:prstGeom prst="rect">
            <a:avLst/>
          </a:prstGeom>
          <a:noFill/>
          <a:ln>
            <a:noFill/>
          </a:ln>
        </p:spPr>
      </p:pic>
      <p:pic>
        <p:nvPicPr>
          <p:cNvPr id="2191" name="Google Shape;2191;p165"/>
          <p:cNvPicPr preferRelativeResize="0"/>
          <p:nvPr/>
        </p:nvPicPr>
        <p:blipFill rotWithShape="1">
          <a:blip r:embed="rId7">
            <a:alphaModFix/>
          </a:blip>
          <a:srcRect l="4528" r="3839"/>
          <a:stretch/>
        </p:blipFill>
        <p:spPr>
          <a:xfrm>
            <a:off x="1" y="3429001"/>
            <a:ext cx="2423737" cy="3451572"/>
          </a:xfrm>
          <a:prstGeom prst="rect">
            <a:avLst/>
          </a:prstGeom>
          <a:noFill/>
          <a:ln>
            <a:noFill/>
          </a:ln>
        </p:spPr>
      </p:pic>
      <p:pic>
        <p:nvPicPr>
          <p:cNvPr id="2192" name="Google Shape;2192;p165"/>
          <p:cNvPicPr preferRelativeResize="0"/>
          <p:nvPr/>
        </p:nvPicPr>
        <p:blipFill rotWithShape="1">
          <a:blip r:embed="rId8">
            <a:alphaModFix/>
          </a:blip>
          <a:srcRect l="3532" r="3967"/>
          <a:stretch/>
        </p:blipFill>
        <p:spPr>
          <a:xfrm>
            <a:off x="4886842" y="-6677"/>
            <a:ext cx="2428359" cy="3425660"/>
          </a:xfrm>
          <a:prstGeom prst="rect">
            <a:avLst/>
          </a:prstGeom>
          <a:noFill/>
          <a:ln>
            <a:noFill/>
          </a:ln>
        </p:spPr>
      </p:pic>
      <p:pic>
        <p:nvPicPr>
          <p:cNvPr id="2193" name="Google Shape;2193;p165"/>
          <p:cNvPicPr preferRelativeResize="0"/>
          <p:nvPr/>
        </p:nvPicPr>
        <p:blipFill rotWithShape="1">
          <a:blip r:embed="rId9">
            <a:alphaModFix/>
          </a:blip>
          <a:srcRect l="4286" r="4195"/>
          <a:stretch/>
        </p:blipFill>
        <p:spPr>
          <a:xfrm>
            <a:off x="2438400" y="3432337"/>
            <a:ext cx="2423736" cy="3455952"/>
          </a:xfrm>
          <a:prstGeom prst="rect">
            <a:avLst/>
          </a:prstGeom>
          <a:noFill/>
          <a:ln>
            <a:noFill/>
          </a:ln>
        </p:spPr>
      </p:pic>
      <p:pic>
        <p:nvPicPr>
          <p:cNvPr id="2194" name="Google Shape;2194;p165"/>
          <p:cNvPicPr preferRelativeResize="0"/>
          <p:nvPr/>
        </p:nvPicPr>
        <p:blipFill rotWithShape="1">
          <a:blip r:embed="rId10">
            <a:alphaModFix/>
          </a:blip>
          <a:srcRect l="3472" r="3004"/>
          <a:stretch/>
        </p:blipFill>
        <p:spPr>
          <a:xfrm>
            <a:off x="7315200" y="3429033"/>
            <a:ext cx="2448441" cy="3501673"/>
          </a:xfrm>
          <a:prstGeom prst="rect">
            <a:avLst/>
          </a:prstGeom>
          <a:noFill/>
          <a:ln>
            <a:noFill/>
          </a:ln>
        </p:spPr>
      </p:pic>
      <p:pic>
        <p:nvPicPr>
          <p:cNvPr id="2195" name="Google Shape;2195;p165" title="Screenshot 2025-04-07 at 12.43.50 PM.png"/>
          <p:cNvPicPr preferRelativeResize="0"/>
          <p:nvPr/>
        </p:nvPicPr>
        <p:blipFill>
          <a:blip r:embed="rId11">
            <a:alphaModFix/>
          </a:blip>
          <a:stretch>
            <a:fillRect/>
          </a:stretch>
        </p:blipFill>
        <p:spPr>
          <a:xfrm>
            <a:off x="9753600" y="-36373"/>
            <a:ext cx="2454185" cy="3475793"/>
          </a:xfrm>
          <a:prstGeom prst="rect">
            <a:avLst/>
          </a:prstGeom>
          <a:noFill/>
          <a:ln>
            <a:noFill/>
          </a:ln>
        </p:spPr>
      </p:pic>
      <p:pic>
        <p:nvPicPr>
          <p:cNvPr id="3" name="Picture 2">
            <a:extLst>
              <a:ext uri="{FF2B5EF4-FFF2-40B4-BE49-F238E27FC236}">
                <a16:creationId xmlns:a16="http://schemas.microsoft.com/office/drawing/2014/main" id="{81CC82A9-59CD-9552-15DE-E6A815BF9DCD}"/>
              </a:ext>
            </a:extLst>
          </p:cNvPr>
          <p:cNvPicPr>
            <a:picLocks noChangeAspect="1"/>
          </p:cNvPicPr>
          <p:nvPr/>
        </p:nvPicPr>
        <p:blipFill>
          <a:blip r:embed="rId12"/>
          <a:srcRect b="3776"/>
          <a:stretch/>
        </p:blipFill>
        <p:spPr>
          <a:xfrm>
            <a:off x="9763640" y="3442890"/>
            <a:ext cx="2428360" cy="3415111"/>
          </a:xfrm>
          <a:prstGeom prst="rect">
            <a:avLst/>
          </a:prstGeom>
        </p:spPr>
      </p:pic>
      <p:sp>
        <p:nvSpPr>
          <p:cNvPr id="2" name="Rectangle 1">
            <a:extLst>
              <a:ext uri="{FF2B5EF4-FFF2-40B4-BE49-F238E27FC236}">
                <a16:creationId xmlns:a16="http://schemas.microsoft.com/office/drawing/2014/main" id="{F58337CB-C248-1CFC-A444-D7B90A9676F8}"/>
              </a:ext>
            </a:extLst>
          </p:cNvPr>
          <p:cNvSpPr/>
          <p:nvPr/>
        </p:nvSpPr>
        <p:spPr>
          <a:xfrm>
            <a:off x="1" y="3418983"/>
            <a:ext cx="12172284" cy="60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4" name="Rectangle 3">
            <a:extLst>
              <a:ext uri="{FF2B5EF4-FFF2-40B4-BE49-F238E27FC236}">
                <a16:creationId xmlns:a16="http://schemas.microsoft.com/office/drawing/2014/main" id="{914EFCC4-D503-83D4-79F2-39C0C7BBA3A5}"/>
              </a:ext>
            </a:extLst>
          </p:cNvPr>
          <p:cNvSpPr/>
          <p:nvPr/>
        </p:nvSpPr>
        <p:spPr>
          <a:xfrm rot="5400000">
            <a:off x="-1035313" y="3391419"/>
            <a:ext cx="6937383" cy="60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5" name="Rectangle 4">
            <a:extLst>
              <a:ext uri="{FF2B5EF4-FFF2-40B4-BE49-F238E27FC236}">
                <a16:creationId xmlns:a16="http://schemas.microsoft.com/office/drawing/2014/main" id="{4A9232C9-ED93-CF82-871A-D8B49481B185}"/>
              </a:ext>
            </a:extLst>
          </p:cNvPr>
          <p:cNvSpPr/>
          <p:nvPr/>
        </p:nvSpPr>
        <p:spPr>
          <a:xfrm rot="5400000">
            <a:off x="1411734" y="3391419"/>
            <a:ext cx="6937383" cy="60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6" name="Rectangle 5">
            <a:extLst>
              <a:ext uri="{FF2B5EF4-FFF2-40B4-BE49-F238E27FC236}">
                <a16:creationId xmlns:a16="http://schemas.microsoft.com/office/drawing/2014/main" id="{FC0D0488-E369-B719-500C-EB87172C2D47}"/>
              </a:ext>
            </a:extLst>
          </p:cNvPr>
          <p:cNvSpPr/>
          <p:nvPr/>
        </p:nvSpPr>
        <p:spPr>
          <a:xfrm rot="5400000">
            <a:off x="3858781" y="3391419"/>
            <a:ext cx="6937383" cy="60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7" name="Rectangle 6">
            <a:extLst>
              <a:ext uri="{FF2B5EF4-FFF2-40B4-BE49-F238E27FC236}">
                <a16:creationId xmlns:a16="http://schemas.microsoft.com/office/drawing/2014/main" id="{ADF204EB-91D8-3BE2-6A53-888D203E30CF}"/>
              </a:ext>
            </a:extLst>
          </p:cNvPr>
          <p:cNvSpPr/>
          <p:nvPr/>
        </p:nvSpPr>
        <p:spPr>
          <a:xfrm rot="5400000">
            <a:off x="6279887" y="3391419"/>
            <a:ext cx="6937383" cy="60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Tree>
    <p:extLst>
      <p:ext uri="{BB962C8B-B14F-4D97-AF65-F5344CB8AC3E}">
        <p14:creationId xmlns:p14="http://schemas.microsoft.com/office/powerpoint/2010/main" val="1157456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AD49-E9DF-359E-E07E-0D1062833097}"/>
              </a:ext>
            </a:extLst>
          </p:cNvPr>
          <p:cNvSpPr>
            <a:spLocks noGrp="1"/>
          </p:cNvSpPr>
          <p:nvPr>
            <p:ph type="title"/>
          </p:nvPr>
        </p:nvSpPr>
        <p:spPr/>
        <p:txBody>
          <a:bodyPr/>
          <a:lstStyle/>
          <a:p>
            <a:r>
              <a:rPr lang="en-US">
                <a:latin typeface="Verdana" panose="020B0604030504040204" pitchFamily="34" charset="0"/>
                <a:ea typeface="Verdana" panose="020B0604030504040204" pitchFamily="34" charset="0"/>
              </a:rPr>
              <a:t>Environment and Sustainability</a:t>
            </a:r>
          </a:p>
        </p:txBody>
      </p:sp>
      <p:sp>
        <p:nvSpPr>
          <p:cNvPr id="3" name="Content Placeholder 2">
            <a:extLst>
              <a:ext uri="{FF2B5EF4-FFF2-40B4-BE49-F238E27FC236}">
                <a16:creationId xmlns:a16="http://schemas.microsoft.com/office/drawing/2014/main" id="{53D5658C-01CC-E78D-A8EC-05CF7C54913F}"/>
              </a:ext>
            </a:extLst>
          </p:cNvPr>
          <p:cNvSpPr>
            <a:spLocks noGrp="1"/>
          </p:cNvSpPr>
          <p:nvPr>
            <p:ph idx="1"/>
          </p:nvPr>
        </p:nvSpPr>
        <p:spPr/>
        <p:txBody>
          <a:bodyPr>
            <a:normAutofit fontScale="77500" lnSpcReduction="20000"/>
          </a:bodyPr>
          <a:lstStyle/>
          <a:p>
            <a:r>
              <a:rPr lang="en-US"/>
              <a:t>Recycling provides a consistent and reliable stream of high-quality materials, and gives us a way to renew scarce resources we would otherwise run out of.</a:t>
            </a:r>
          </a:p>
          <a:p>
            <a:r>
              <a:rPr lang="en-US"/>
              <a:t>Recycled materials make a positive environmental impact by:</a:t>
            </a:r>
          </a:p>
          <a:p>
            <a:pPr marL="342900" indent="-342900">
              <a:buFont typeface="Arial" panose="020B0604020202020204" pitchFamily="34" charset="0"/>
              <a:buChar char="•"/>
            </a:pPr>
            <a:r>
              <a:rPr lang="en-US">
                <a:ea typeface="Verdana" panose="020B0604030504040204" pitchFamily="34" charset="0"/>
              </a:rPr>
              <a:t>Protecting natural resources through sustainable alternatives, creating less dependence on scarce resources, and reducing the need to drill, mine, or log for new raw material</a:t>
            </a:r>
          </a:p>
          <a:p>
            <a:pPr marL="342900" indent="-342900">
              <a:buFont typeface="Arial" panose="020B0604020202020204" pitchFamily="34" charset="0"/>
              <a:buChar char="•"/>
            </a:pPr>
            <a:r>
              <a:rPr lang="en-US">
                <a:ea typeface="Verdana" panose="020B0604030504040204" pitchFamily="34" charset="0"/>
              </a:rPr>
              <a:t>Reducing carbon emissions by using cleaner processes</a:t>
            </a:r>
          </a:p>
          <a:p>
            <a:pPr marL="342900" indent="-342900">
              <a:buFont typeface="Arial" panose="020B0604020202020204" pitchFamily="34" charset="0"/>
              <a:buChar char="•"/>
            </a:pPr>
            <a:r>
              <a:rPr lang="en-US">
                <a:ea typeface="Verdana" panose="020B0604030504040204" pitchFamily="34" charset="0"/>
              </a:rPr>
              <a:t>Reducing waste by ensuring more material stays in use</a:t>
            </a:r>
          </a:p>
        </p:txBody>
      </p:sp>
      <p:cxnSp>
        <p:nvCxnSpPr>
          <p:cNvPr id="8" name="Straight Connector 7">
            <a:extLst>
              <a:ext uri="{FF2B5EF4-FFF2-40B4-BE49-F238E27FC236}">
                <a16:creationId xmlns:a16="http://schemas.microsoft.com/office/drawing/2014/main" id="{045E825E-D502-A2BB-B15B-FC31EE230132}"/>
              </a:ext>
            </a:extLst>
          </p:cNvPr>
          <p:cNvCxnSpPr/>
          <p:nvPr/>
        </p:nvCxnSpPr>
        <p:spPr>
          <a:xfrm>
            <a:off x="620888" y="1196623"/>
            <a:ext cx="10881360"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7551DFF9-CB02-71FF-EF52-BD5A7B7DD5B1}"/>
              </a:ext>
            </a:extLst>
          </p:cNvPr>
          <p:cNvSpPr>
            <a:spLocks noGrp="1"/>
          </p:cNvSpPr>
          <p:nvPr>
            <p:ph type="sldNum" sz="quarter" idx="12"/>
          </p:nvPr>
        </p:nvSpPr>
        <p:spPr/>
        <p:txBody>
          <a:bodyPr/>
          <a:lstStyle/>
          <a:p>
            <a:fld id="{48F63A3B-78C7-47BE-AE5E-E10140E04643}" type="slidenum">
              <a:rPr lang="en-US" smtClean="0">
                <a:latin typeface="Verdana" panose="020B0604030504040204" pitchFamily="34" charset="0"/>
                <a:ea typeface="Verdana" panose="020B0604030504040204" pitchFamily="34" charset="0"/>
              </a:rPr>
              <a:pPr/>
              <a:t>8</a:t>
            </a:fld>
            <a:endParaRPr lang="en-US">
              <a:latin typeface="Verdana" panose="020B0604030504040204" pitchFamily="34" charset="0"/>
              <a:ea typeface="Verdana" panose="020B0604030504040204" pitchFamily="34" charset="0"/>
            </a:endParaRPr>
          </a:p>
        </p:txBody>
      </p:sp>
      <p:pic>
        <p:nvPicPr>
          <p:cNvPr id="9" name="Picture Placeholder 8">
            <a:extLst>
              <a:ext uri="{FF2B5EF4-FFF2-40B4-BE49-F238E27FC236}">
                <a16:creationId xmlns:a16="http://schemas.microsoft.com/office/drawing/2014/main" id="{F89B1B62-A0BF-3412-2C8C-106950DC2D9A}"/>
              </a:ext>
            </a:extLst>
          </p:cNvPr>
          <p:cNvPicPr>
            <a:picLocks noGrp="1" noChangeAspect="1"/>
          </p:cNvPicPr>
          <p:nvPr>
            <p:ph type="pic" sz="quarter" idx="13"/>
          </p:nvPr>
        </p:nvPicPr>
        <p:blipFill>
          <a:blip r:embed="rId3"/>
          <a:srcRect t="1997" b="1390"/>
          <a:stretch>
            <a:fillRect/>
          </a:stretch>
        </p:blipFill>
        <p:spPr>
          <a:xfrm>
            <a:off x="6988175" y="1499197"/>
            <a:ext cx="4402138" cy="4253018"/>
          </a:xfrm>
          <a:prstGeom prst="rect">
            <a:avLst/>
          </a:prstGeom>
        </p:spPr>
      </p:pic>
    </p:spTree>
    <p:extLst>
      <p:ext uri="{BB962C8B-B14F-4D97-AF65-F5344CB8AC3E}">
        <p14:creationId xmlns:p14="http://schemas.microsoft.com/office/powerpoint/2010/main" val="566735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3D93E-86A2-985B-B8A5-A858A7B947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F10638-1AD2-516A-54D2-D5B280915AB7}"/>
              </a:ext>
            </a:extLst>
          </p:cNvPr>
          <p:cNvSpPr txBox="1">
            <a:spLocks/>
          </p:cNvSpPr>
          <p:nvPr/>
        </p:nvSpPr>
        <p:spPr>
          <a:xfrm>
            <a:off x="1" y="547690"/>
            <a:ext cx="12010324" cy="36933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1" b="0" i="0" u="none" strike="noStrike" kern="1200" cap="none" spc="0" normalizeH="0" baseline="0" noProof="0">
                <a:ln>
                  <a:noFill/>
                </a:ln>
                <a:solidFill>
                  <a:srgbClr val="FFFFFF"/>
                </a:solidFill>
                <a:effectLst/>
                <a:uLnTx/>
                <a:uFillTx/>
                <a:latin typeface="Aptos" panose="020B0004020202020204" pitchFamily="34" charset="0"/>
                <a:ea typeface="+mj-ea"/>
                <a:cs typeface="Arial" panose="020B0604020202020204" pitchFamily="34" charset="0"/>
              </a:rPr>
              <a:t>THOUSANDS</a:t>
            </a:r>
          </a:p>
        </p:txBody>
      </p:sp>
      <p:pic>
        <p:nvPicPr>
          <p:cNvPr id="10" name="Picture 9">
            <a:extLst>
              <a:ext uri="{FF2B5EF4-FFF2-40B4-BE49-F238E27FC236}">
                <a16:creationId xmlns:a16="http://schemas.microsoft.com/office/drawing/2014/main" id="{4A70A066-2631-EBAC-44E7-5BA3547891EB}"/>
              </a:ext>
            </a:extLst>
          </p:cNvPr>
          <p:cNvPicPr>
            <a:picLocks noChangeAspect="1"/>
          </p:cNvPicPr>
          <p:nvPr/>
        </p:nvPicPr>
        <p:blipFill>
          <a:blip r:embed="rId3"/>
          <a:stretch>
            <a:fillRect/>
          </a:stretch>
        </p:blipFill>
        <p:spPr>
          <a:xfrm>
            <a:off x="1335886" y="199595"/>
            <a:ext cx="9673362" cy="6501338"/>
          </a:xfrm>
          <a:prstGeom prst="rect">
            <a:avLst/>
          </a:prstGeom>
        </p:spPr>
      </p:pic>
    </p:spTree>
    <p:extLst>
      <p:ext uri="{BB962C8B-B14F-4D97-AF65-F5344CB8AC3E}">
        <p14:creationId xmlns:p14="http://schemas.microsoft.com/office/powerpoint/2010/main" val="3796804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ReMa_Template_Colors">
      <a:dk1>
        <a:srgbClr val="323232"/>
      </a:dk1>
      <a:lt1>
        <a:srgbClr val="FFFFFF"/>
      </a:lt1>
      <a:dk2>
        <a:srgbClr val="592B8A"/>
      </a:dk2>
      <a:lt2>
        <a:srgbClr val="BEBEBE"/>
      </a:lt2>
      <a:accent1>
        <a:srgbClr val="DF1AA0"/>
      </a:accent1>
      <a:accent2>
        <a:srgbClr val="F58C34"/>
      </a:accent2>
      <a:accent3>
        <a:srgbClr val="FFCF00"/>
      </a:accent3>
      <a:accent4>
        <a:srgbClr val="00B39F"/>
      </a:accent4>
      <a:accent5>
        <a:srgbClr val="98D801"/>
      </a:accent5>
      <a:accent6>
        <a:srgbClr val="00A3EA"/>
      </a:accent6>
      <a:hlink>
        <a:srgbClr val="DF1AA0"/>
      </a:hlink>
      <a:folHlink>
        <a:srgbClr val="323232"/>
      </a:folHlink>
    </a:clrScheme>
    <a:fontScheme name="Custom 1">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ReMa_Template_Colors">
      <a:dk1>
        <a:srgbClr val="323232"/>
      </a:dk1>
      <a:lt1>
        <a:srgbClr val="FFFFFF"/>
      </a:lt1>
      <a:dk2>
        <a:srgbClr val="592B8A"/>
      </a:dk2>
      <a:lt2>
        <a:srgbClr val="BEBEBE"/>
      </a:lt2>
      <a:accent1>
        <a:srgbClr val="DF1AA0"/>
      </a:accent1>
      <a:accent2>
        <a:srgbClr val="F58C34"/>
      </a:accent2>
      <a:accent3>
        <a:srgbClr val="FFCF00"/>
      </a:accent3>
      <a:accent4>
        <a:srgbClr val="00B39F"/>
      </a:accent4>
      <a:accent5>
        <a:srgbClr val="98D801"/>
      </a:accent5>
      <a:accent6>
        <a:srgbClr val="00A3EA"/>
      </a:accent6>
      <a:hlink>
        <a:srgbClr val="DF1AA0"/>
      </a:hlink>
      <a:folHlink>
        <a:srgbClr val="323232"/>
      </a:folHlink>
    </a:clrScheme>
    <a:fontScheme name="Custom 1">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C0AB9B6C9ABC4B9307623E65CCC67B" ma:contentTypeVersion="14" ma:contentTypeDescription="Create a new document." ma:contentTypeScope="" ma:versionID="551abf9e48c914438897acb526faddf9">
  <xsd:schema xmlns:xsd="http://www.w3.org/2001/XMLSchema" xmlns:xs="http://www.w3.org/2001/XMLSchema" xmlns:p="http://schemas.microsoft.com/office/2006/metadata/properties" xmlns:ns2="59dbcfb8-ead6-4c3c-9a23-6afe66ebf779" xmlns:ns3="403a85e5-f018-48bc-806b-3aaa7859edbb" targetNamespace="http://schemas.microsoft.com/office/2006/metadata/properties" ma:root="true" ma:fieldsID="9aa446f27a68622338ea578200892fc9" ns2:_="" ns3:_="">
    <xsd:import namespace="59dbcfb8-ead6-4c3c-9a23-6afe66ebf779"/>
    <xsd:import namespace="403a85e5-f018-48bc-806b-3aaa7859ed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bcfb8-ead6-4c3c-9a23-6afe66ebf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92edb5b-a866-44a0-9154-dcedb5b6d11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3a85e5-f018-48bc-806b-3aaa7859ed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765c59-0847-4a7d-a487-8370c51432a3}" ma:internalName="TaxCatchAll" ma:showField="CatchAllData" ma:web="403a85e5-f018-48bc-806b-3aaa7859edb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03a85e5-f018-48bc-806b-3aaa7859edbb" xsi:nil="true"/>
    <lcf76f155ced4ddcb4097134ff3c332f xmlns="59dbcfb8-ead6-4c3c-9a23-6afe66ebf7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406A6B0-849B-43ED-BE19-3DC7A3391A71}">
  <ds:schemaRefs>
    <ds:schemaRef ds:uri="http://schemas.microsoft.com/sharepoint/v3/contenttype/forms"/>
  </ds:schemaRefs>
</ds:datastoreItem>
</file>

<file path=customXml/itemProps2.xml><?xml version="1.0" encoding="utf-8"?>
<ds:datastoreItem xmlns:ds="http://schemas.openxmlformats.org/officeDocument/2006/customXml" ds:itemID="{E3B77601-4409-4E1C-AC4E-C57959827598}"/>
</file>

<file path=customXml/itemProps3.xml><?xml version="1.0" encoding="utf-8"?>
<ds:datastoreItem xmlns:ds="http://schemas.openxmlformats.org/officeDocument/2006/customXml" ds:itemID="{DC28A37A-26AC-4C33-A641-3123BF7EC32A}">
  <ds:schemaRefs>
    <ds:schemaRef ds:uri="403a85e5-f018-48bc-806b-3aaa7859edbb"/>
    <ds:schemaRef ds:uri="59dbcfb8-ead6-4c3c-9a23-6afe66ebf7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TotalTime>
  <Words>1396</Words>
  <Application>Microsoft Office PowerPoint</Application>
  <PresentationFormat>Widescreen</PresentationFormat>
  <Paragraphs>190</Paragraphs>
  <Slides>16</Slides>
  <Notes>9</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16</vt:i4>
      </vt:variant>
    </vt:vector>
  </HeadingPairs>
  <TitlesOfParts>
    <vt:vector size="31" baseType="lpstr">
      <vt:lpstr>.Hiragino Kaku Gothic Interface W3</vt:lpstr>
      <vt:lpstr>Aptos</vt:lpstr>
      <vt:lpstr>Aptos Display</vt:lpstr>
      <vt:lpstr>Aptos Light</vt:lpstr>
      <vt:lpstr>Arial</vt:lpstr>
      <vt:lpstr>Calibri</vt:lpstr>
      <vt:lpstr>Calibri Light</vt:lpstr>
      <vt:lpstr>Century Gothic</vt:lpstr>
      <vt:lpstr>Segoe UI</vt:lpstr>
      <vt:lpstr>System Font Regular</vt:lpstr>
      <vt:lpstr>Trebuchet MS</vt:lpstr>
      <vt:lpstr>Verdana</vt:lpstr>
      <vt:lpstr>Office Theme</vt:lpstr>
      <vt:lpstr>1_Office Theme</vt:lpstr>
      <vt:lpstr>2_Office Theme</vt:lpstr>
      <vt:lpstr>Recycling Jobs Day</vt:lpstr>
      <vt:lpstr>PowerPoint Presentation</vt:lpstr>
      <vt:lpstr>PowerPoint Presentation</vt:lpstr>
      <vt:lpstr>PowerPoint Presentation</vt:lpstr>
      <vt:lpstr>The Recycled Materials Industry</vt:lpstr>
      <vt:lpstr>ReMA Chapters </vt:lpstr>
      <vt:lpstr>PowerPoint Presentation</vt:lpstr>
      <vt:lpstr>Environment and Sustainability</vt:lpstr>
      <vt:lpstr>PowerPoint Presentation</vt:lpstr>
      <vt:lpstr>PowerPoint Presentation</vt:lpstr>
      <vt:lpstr>PowerPoint Presentation</vt:lpstr>
      <vt:lpstr>Jobs  and  Benefits</vt:lpstr>
      <vt:lpstr>PowerPoint Presentation</vt:lpstr>
      <vt:lpstr>PowerPoint Presentation</vt:lpstr>
      <vt:lpstr>Salaries and Benefits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Zoë Bierce</dc:creator>
  <cp:lastModifiedBy>Zoë Bierce</cp:lastModifiedBy>
  <cp:revision>16</cp:revision>
  <dcterms:created xsi:type="dcterms:W3CDTF">2025-10-24T19:12:11Z</dcterms:created>
  <dcterms:modified xsi:type="dcterms:W3CDTF">2025-12-23T19:17:48Z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0x010100D6C0AB9B6C9ABC4B9307623E65CCC67B</vt:lpwstr>
  </property>
  <property fmtid="{D5CDD505-2E9C-101B-9397-08002B2CF9AE}" pid="3" name="MediaServiceImageTags">
    <vt:lpwstr/>
  </property>
</Properties>
</file>