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 id="2147483689" r:id="rId5"/>
  </p:sldMasterIdLst>
  <p:notesMasterIdLst>
    <p:notesMasterId r:id="rId68"/>
  </p:notesMasterIdLst>
  <p:sldIdLst>
    <p:sldId id="256" r:id="rId6"/>
    <p:sldId id="2146848001" r:id="rId7"/>
    <p:sldId id="2146847962" r:id="rId8"/>
    <p:sldId id="2146847963" r:id="rId9"/>
    <p:sldId id="2146848002" r:id="rId10"/>
    <p:sldId id="267" r:id="rId11"/>
    <p:sldId id="264" r:id="rId12"/>
    <p:sldId id="265" r:id="rId13"/>
    <p:sldId id="257" r:id="rId14"/>
    <p:sldId id="2146847964" r:id="rId15"/>
    <p:sldId id="2146847972" r:id="rId16"/>
    <p:sldId id="2146847992" r:id="rId17"/>
    <p:sldId id="2146847993" r:id="rId18"/>
    <p:sldId id="2146847975" r:id="rId19"/>
    <p:sldId id="2146847982" r:id="rId20"/>
    <p:sldId id="2146847983" r:id="rId21"/>
    <p:sldId id="2146847984" r:id="rId22"/>
    <p:sldId id="2146847985" r:id="rId23"/>
    <p:sldId id="2146847988" r:id="rId24"/>
    <p:sldId id="2146847969" r:id="rId25"/>
    <p:sldId id="2146847987" r:id="rId26"/>
    <p:sldId id="2146847989" r:id="rId27"/>
    <p:sldId id="2146847990" r:id="rId28"/>
    <p:sldId id="2146847991" r:id="rId29"/>
    <p:sldId id="2146848005" r:id="rId30"/>
    <p:sldId id="258" r:id="rId31"/>
    <p:sldId id="2146847998" r:id="rId32"/>
    <p:sldId id="283" r:id="rId33"/>
    <p:sldId id="266" r:id="rId34"/>
    <p:sldId id="2146847999" r:id="rId35"/>
    <p:sldId id="282" r:id="rId36"/>
    <p:sldId id="2146848000" r:id="rId37"/>
    <p:sldId id="2146848008" r:id="rId38"/>
    <p:sldId id="2146848009" r:id="rId39"/>
    <p:sldId id="2146848010" r:id="rId40"/>
    <p:sldId id="2146848011" r:id="rId41"/>
    <p:sldId id="2146848012" r:id="rId42"/>
    <p:sldId id="2146848013" r:id="rId43"/>
    <p:sldId id="2146848014" r:id="rId44"/>
    <p:sldId id="2146848015" r:id="rId45"/>
    <p:sldId id="2146848016" r:id="rId46"/>
    <p:sldId id="2146848017" r:id="rId47"/>
    <p:sldId id="2146848018" r:id="rId48"/>
    <p:sldId id="336" r:id="rId49"/>
    <p:sldId id="2146848019" r:id="rId50"/>
    <p:sldId id="2146848020" r:id="rId51"/>
    <p:sldId id="2146848021" r:id="rId52"/>
    <p:sldId id="2146848022" r:id="rId53"/>
    <p:sldId id="2146848023" r:id="rId54"/>
    <p:sldId id="2146848024" r:id="rId55"/>
    <p:sldId id="2146848025" r:id="rId56"/>
    <p:sldId id="2146848026" r:id="rId57"/>
    <p:sldId id="2146848027" r:id="rId58"/>
    <p:sldId id="2146848028" r:id="rId59"/>
    <p:sldId id="2146848007" r:id="rId60"/>
    <p:sldId id="2146848003" r:id="rId61"/>
    <p:sldId id="274" r:id="rId62"/>
    <p:sldId id="275" r:id="rId63"/>
    <p:sldId id="278" r:id="rId64"/>
    <p:sldId id="276" r:id="rId65"/>
    <p:sldId id="277" r:id="rId66"/>
    <p:sldId id="2146848004" r:id="rId6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F559483-C97E-3DF9-34AA-BC5A0ECCA0DE}" v="154" dt="2024-05-08T12:16:09.390"/>
    <p1510:client id="{EE086F31-5DF9-4F2D-9B9F-EBBFD281FC06}" v="239" dt="2024-05-07T13:08:46.87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5" Type="http://schemas.openxmlformats.org/officeDocument/2006/relationships/slideMaster" Target="slideMasters/slideMaster2.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 Type="http://schemas.openxmlformats.org/officeDocument/2006/relationships/slide" Target="slides/slide2.xml"/><Relationship Id="rId71"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_7FF64CFF_9D671527.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dLbls>
          <c:showLegendKey val="0"/>
          <c:showVal val="0"/>
          <c:showCatName val="0"/>
          <c:showSerName val="0"/>
          <c:showPercent val="0"/>
          <c:showBubbleSize val="0"/>
          <c:showLeaderLines val="0"/>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_rels/data1.xml.rels><?xml version="1.0" encoding="UTF-8" standalone="yes"?>
<Relationships xmlns="http://schemas.openxmlformats.org/package/2006/relationships"><Relationship Id="rId8" Type="http://schemas.openxmlformats.org/officeDocument/2006/relationships/image" Target="../media/image49.svg"/><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image" Target="../media/image43.svg"/><Relationship Id="rId1" Type="http://schemas.openxmlformats.org/officeDocument/2006/relationships/image" Target="../media/image42.png"/><Relationship Id="rId6" Type="http://schemas.openxmlformats.org/officeDocument/2006/relationships/image" Target="../media/image47.svg"/><Relationship Id="rId5" Type="http://schemas.openxmlformats.org/officeDocument/2006/relationships/image" Target="../media/image46.png"/><Relationship Id="rId10" Type="http://schemas.openxmlformats.org/officeDocument/2006/relationships/image" Target="../media/image51.svg"/><Relationship Id="rId4" Type="http://schemas.openxmlformats.org/officeDocument/2006/relationships/image" Target="../media/image45.svg"/><Relationship Id="rId9" Type="http://schemas.openxmlformats.org/officeDocument/2006/relationships/image" Target="../media/image50.png"/></Relationships>
</file>

<file path=ppt/diagrams/_rels/data3.xml.rels><?xml version="1.0" encoding="UTF-8" standalone="yes"?>
<Relationships xmlns="http://schemas.openxmlformats.org/package/2006/relationships"><Relationship Id="rId8" Type="http://schemas.openxmlformats.org/officeDocument/2006/relationships/image" Target="../media/image67.svg"/><Relationship Id="rId3" Type="http://schemas.openxmlformats.org/officeDocument/2006/relationships/image" Target="../media/image62.png"/><Relationship Id="rId7" Type="http://schemas.openxmlformats.org/officeDocument/2006/relationships/image" Target="../media/image66.png"/><Relationship Id="rId2" Type="http://schemas.openxmlformats.org/officeDocument/2006/relationships/image" Target="../media/image61.svg"/><Relationship Id="rId1" Type="http://schemas.openxmlformats.org/officeDocument/2006/relationships/image" Target="../media/image60.png"/><Relationship Id="rId6" Type="http://schemas.openxmlformats.org/officeDocument/2006/relationships/image" Target="../media/image65.svg"/><Relationship Id="rId5" Type="http://schemas.openxmlformats.org/officeDocument/2006/relationships/image" Target="../media/image64.png"/><Relationship Id="rId10" Type="http://schemas.openxmlformats.org/officeDocument/2006/relationships/image" Target="../media/image69.svg"/><Relationship Id="rId4" Type="http://schemas.openxmlformats.org/officeDocument/2006/relationships/image" Target="../media/image63.svg"/><Relationship Id="rId9" Type="http://schemas.openxmlformats.org/officeDocument/2006/relationships/image" Target="../media/image68.png"/></Relationships>
</file>

<file path=ppt/diagrams/_rels/data4.xml.rels><?xml version="1.0" encoding="UTF-8" standalone="yes"?>
<Relationships xmlns="http://schemas.openxmlformats.org/package/2006/relationships"><Relationship Id="rId8" Type="http://schemas.openxmlformats.org/officeDocument/2006/relationships/image" Target="../media/image125.svg"/><Relationship Id="rId3" Type="http://schemas.openxmlformats.org/officeDocument/2006/relationships/image" Target="../media/image120.png"/><Relationship Id="rId7" Type="http://schemas.openxmlformats.org/officeDocument/2006/relationships/image" Target="../media/image124.png"/><Relationship Id="rId2" Type="http://schemas.openxmlformats.org/officeDocument/2006/relationships/image" Target="../media/image119.svg"/><Relationship Id="rId1" Type="http://schemas.openxmlformats.org/officeDocument/2006/relationships/image" Target="../media/image118.png"/><Relationship Id="rId6" Type="http://schemas.openxmlformats.org/officeDocument/2006/relationships/image" Target="../media/image123.svg"/><Relationship Id="rId5" Type="http://schemas.openxmlformats.org/officeDocument/2006/relationships/image" Target="../media/image122.png"/><Relationship Id="rId4" Type="http://schemas.openxmlformats.org/officeDocument/2006/relationships/image" Target="../media/image121.svg"/></Relationships>
</file>

<file path=ppt/diagrams/_rels/drawing1.xml.rels><?xml version="1.0" encoding="UTF-8" standalone="yes"?>
<Relationships xmlns="http://schemas.openxmlformats.org/package/2006/relationships"><Relationship Id="rId8" Type="http://schemas.openxmlformats.org/officeDocument/2006/relationships/image" Target="../media/image49.svg"/><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image" Target="../media/image43.svg"/><Relationship Id="rId1" Type="http://schemas.openxmlformats.org/officeDocument/2006/relationships/image" Target="../media/image42.png"/><Relationship Id="rId6" Type="http://schemas.openxmlformats.org/officeDocument/2006/relationships/image" Target="../media/image47.svg"/><Relationship Id="rId5" Type="http://schemas.openxmlformats.org/officeDocument/2006/relationships/image" Target="../media/image46.png"/><Relationship Id="rId10" Type="http://schemas.openxmlformats.org/officeDocument/2006/relationships/image" Target="../media/image51.svg"/><Relationship Id="rId4" Type="http://schemas.openxmlformats.org/officeDocument/2006/relationships/image" Target="../media/image45.svg"/><Relationship Id="rId9" Type="http://schemas.openxmlformats.org/officeDocument/2006/relationships/image" Target="../media/image50.png"/></Relationships>
</file>

<file path=ppt/diagrams/_rels/drawing3.xml.rels><?xml version="1.0" encoding="UTF-8" standalone="yes"?>
<Relationships xmlns="http://schemas.openxmlformats.org/package/2006/relationships"><Relationship Id="rId8" Type="http://schemas.openxmlformats.org/officeDocument/2006/relationships/image" Target="../media/image67.svg"/><Relationship Id="rId3" Type="http://schemas.openxmlformats.org/officeDocument/2006/relationships/image" Target="../media/image62.png"/><Relationship Id="rId7" Type="http://schemas.openxmlformats.org/officeDocument/2006/relationships/image" Target="../media/image66.png"/><Relationship Id="rId2" Type="http://schemas.openxmlformats.org/officeDocument/2006/relationships/image" Target="../media/image61.svg"/><Relationship Id="rId1" Type="http://schemas.openxmlformats.org/officeDocument/2006/relationships/image" Target="../media/image60.png"/><Relationship Id="rId6" Type="http://schemas.openxmlformats.org/officeDocument/2006/relationships/image" Target="../media/image65.svg"/><Relationship Id="rId5" Type="http://schemas.openxmlformats.org/officeDocument/2006/relationships/image" Target="../media/image64.png"/><Relationship Id="rId10" Type="http://schemas.openxmlformats.org/officeDocument/2006/relationships/image" Target="../media/image69.svg"/><Relationship Id="rId4" Type="http://schemas.openxmlformats.org/officeDocument/2006/relationships/image" Target="../media/image63.svg"/><Relationship Id="rId9" Type="http://schemas.openxmlformats.org/officeDocument/2006/relationships/image" Target="../media/image68.png"/></Relationships>
</file>

<file path=ppt/diagrams/_rels/drawing4.xml.rels><?xml version="1.0" encoding="UTF-8" standalone="yes"?>
<Relationships xmlns="http://schemas.openxmlformats.org/package/2006/relationships"><Relationship Id="rId8" Type="http://schemas.openxmlformats.org/officeDocument/2006/relationships/image" Target="../media/image125.svg"/><Relationship Id="rId3" Type="http://schemas.openxmlformats.org/officeDocument/2006/relationships/image" Target="../media/image120.png"/><Relationship Id="rId7" Type="http://schemas.openxmlformats.org/officeDocument/2006/relationships/image" Target="../media/image124.png"/><Relationship Id="rId2" Type="http://schemas.openxmlformats.org/officeDocument/2006/relationships/image" Target="../media/image119.svg"/><Relationship Id="rId1" Type="http://schemas.openxmlformats.org/officeDocument/2006/relationships/image" Target="../media/image118.png"/><Relationship Id="rId6" Type="http://schemas.openxmlformats.org/officeDocument/2006/relationships/image" Target="../media/image123.svg"/><Relationship Id="rId5" Type="http://schemas.openxmlformats.org/officeDocument/2006/relationships/image" Target="../media/image122.png"/><Relationship Id="rId4" Type="http://schemas.openxmlformats.org/officeDocument/2006/relationships/image" Target="../media/image121.svg"/></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E0CA76A-EE52-4826-BBD3-0DE160687C1C}" type="doc">
      <dgm:prSet loTypeId="urn:microsoft.com/office/officeart/2018/2/layout/IconVerticalSolidList" loCatId="icon" qsTypeId="urn:microsoft.com/office/officeart/2005/8/quickstyle/simple1" qsCatId="simple" csTypeId="urn:microsoft.com/office/officeart/2005/8/colors/accent0_3" csCatId="mainScheme" phldr="1"/>
      <dgm:spPr/>
      <dgm:t>
        <a:bodyPr/>
        <a:lstStyle/>
        <a:p>
          <a:endParaRPr lang="en-US"/>
        </a:p>
      </dgm:t>
    </dgm:pt>
    <dgm:pt modelId="{EAAE16A6-34BD-4088-A79D-AEA8806B256E}">
      <dgm:prSet phldrT="[Text]"/>
      <dgm:spPr/>
      <dgm:t>
        <a:bodyPr/>
        <a:lstStyle/>
        <a:p>
          <a:pPr>
            <a:lnSpc>
              <a:spcPct val="100000"/>
            </a:lnSpc>
          </a:pPr>
          <a:r>
            <a:rPr lang="en-US" b="1"/>
            <a:t>Championing Environmental Stewardship within Reasonable Regulatory Frameworks</a:t>
          </a:r>
          <a:endParaRPr lang="en-US"/>
        </a:p>
      </dgm:t>
    </dgm:pt>
    <dgm:pt modelId="{FDB21E98-FBC4-4ED4-9111-69072A6B69B8}" type="parTrans" cxnId="{A76EDEB4-ADA6-4594-B0AA-EB634F7220C0}">
      <dgm:prSet/>
      <dgm:spPr/>
      <dgm:t>
        <a:bodyPr/>
        <a:lstStyle/>
        <a:p>
          <a:endParaRPr lang="en-US"/>
        </a:p>
      </dgm:t>
    </dgm:pt>
    <dgm:pt modelId="{D5E43755-DFBC-4D65-95AD-BBC941900689}" type="sibTrans" cxnId="{A76EDEB4-ADA6-4594-B0AA-EB634F7220C0}">
      <dgm:prSet/>
      <dgm:spPr/>
      <dgm:t>
        <a:bodyPr/>
        <a:lstStyle/>
        <a:p>
          <a:endParaRPr lang="en-US"/>
        </a:p>
      </dgm:t>
    </dgm:pt>
    <dgm:pt modelId="{D8EBD743-CB5E-4739-837B-C3A512E5E270}">
      <dgm:prSet phldrT="[Text]"/>
      <dgm:spPr/>
      <dgm:t>
        <a:bodyPr/>
        <a:lstStyle/>
        <a:p>
          <a:pPr>
            <a:lnSpc>
              <a:spcPct val="100000"/>
            </a:lnSpc>
          </a:pPr>
          <a:r>
            <a:rPr lang="en-US"/>
            <a:t>PFAS Challenges in Recycling</a:t>
          </a:r>
        </a:p>
      </dgm:t>
    </dgm:pt>
    <dgm:pt modelId="{9998D0EC-5757-4ACE-B29F-A6F71D249306}" type="parTrans" cxnId="{77465007-C03F-4246-B8C3-FBD6F575D8F9}">
      <dgm:prSet/>
      <dgm:spPr/>
      <dgm:t>
        <a:bodyPr/>
        <a:lstStyle/>
        <a:p>
          <a:endParaRPr lang="en-US"/>
        </a:p>
      </dgm:t>
    </dgm:pt>
    <dgm:pt modelId="{53C6CA04-7DB3-4A26-BF4B-CCDA1858AC98}" type="sibTrans" cxnId="{77465007-C03F-4246-B8C3-FBD6F575D8F9}">
      <dgm:prSet/>
      <dgm:spPr/>
      <dgm:t>
        <a:bodyPr/>
        <a:lstStyle/>
        <a:p>
          <a:endParaRPr lang="en-US"/>
        </a:p>
      </dgm:t>
    </dgm:pt>
    <dgm:pt modelId="{B8D9BD6E-E127-4120-88CD-BC8614BBDC8E}">
      <dgm:prSet phldrT="[Text]"/>
      <dgm:spPr/>
      <dgm:t>
        <a:bodyPr/>
        <a:lstStyle/>
        <a:p>
          <a:pPr>
            <a:lnSpc>
              <a:spcPct val="100000"/>
            </a:lnSpc>
          </a:pPr>
          <a:r>
            <a:rPr lang="en-US" b="1"/>
            <a:t>Maintaining Market Access, Development and Sustained Economic Growth </a:t>
          </a:r>
          <a:endParaRPr lang="en-US"/>
        </a:p>
      </dgm:t>
    </dgm:pt>
    <dgm:pt modelId="{80653EC3-0A00-49BD-BB07-9D29EEA798A0}" type="parTrans" cxnId="{10BEB95D-25C2-4EAE-9178-E22775F7AF85}">
      <dgm:prSet/>
      <dgm:spPr/>
      <dgm:t>
        <a:bodyPr/>
        <a:lstStyle/>
        <a:p>
          <a:endParaRPr lang="en-US"/>
        </a:p>
      </dgm:t>
    </dgm:pt>
    <dgm:pt modelId="{6B2A248D-73F2-4C36-A464-8B0DF012F08F}" type="sibTrans" cxnId="{10BEB95D-25C2-4EAE-9178-E22775F7AF85}">
      <dgm:prSet/>
      <dgm:spPr/>
      <dgm:t>
        <a:bodyPr/>
        <a:lstStyle/>
        <a:p>
          <a:endParaRPr lang="en-US"/>
        </a:p>
      </dgm:t>
    </dgm:pt>
    <dgm:pt modelId="{576ECB2F-D8D3-4AC6-A4ED-D4C6549C541B}">
      <dgm:prSet phldrT="[Text]"/>
      <dgm:spPr/>
      <dgm:t>
        <a:bodyPr/>
        <a:lstStyle/>
        <a:p>
          <a:pPr>
            <a:lnSpc>
              <a:spcPct val="100000"/>
            </a:lnSpc>
          </a:pPr>
          <a:r>
            <a:rPr lang="en-US"/>
            <a:t>Promoting Market Driven Solutions within Product Stewardship</a:t>
          </a:r>
        </a:p>
      </dgm:t>
    </dgm:pt>
    <dgm:pt modelId="{9110BDE5-D273-48D0-AF34-9EA6B9B13170}" type="parTrans" cxnId="{A4CF8135-4DCD-4275-A479-2F17ACC821A3}">
      <dgm:prSet/>
      <dgm:spPr/>
      <dgm:t>
        <a:bodyPr/>
        <a:lstStyle/>
        <a:p>
          <a:endParaRPr lang="en-US"/>
        </a:p>
      </dgm:t>
    </dgm:pt>
    <dgm:pt modelId="{E264A960-C9DC-4E58-B998-72B2838F47F2}" type="sibTrans" cxnId="{A4CF8135-4DCD-4275-A479-2F17ACC821A3}">
      <dgm:prSet/>
      <dgm:spPr/>
      <dgm:t>
        <a:bodyPr/>
        <a:lstStyle/>
        <a:p>
          <a:endParaRPr lang="en-US"/>
        </a:p>
      </dgm:t>
    </dgm:pt>
    <dgm:pt modelId="{5EF4CA14-6D6A-4F56-A427-AE24ED34AFA8}">
      <dgm:prSet/>
      <dgm:spPr/>
      <dgm:t>
        <a:bodyPr/>
        <a:lstStyle/>
        <a:p>
          <a:pPr>
            <a:lnSpc>
              <a:spcPct val="100000"/>
            </a:lnSpc>
          </a:pPr>
          <a:r>
            <a:rPr lang="en-US"/>
            <a:t>Navigating Permitting &amp; Zoning Challenges</a:t>
          </a:r>
        </a:p>
      </dgm:t>
    </dgm:pt>
    <dgm:pt modelId="{7F3A1532-BC92-4DAC-9EDC-DD6D44D67701}" type="parTrans" cxnId="{AC8F0FBE-1DD3-4685-B4F5-55C92805A9AA}">
      <dgm:prSet/>
      <dgm:spPr/>
      <dgm:t>
        <a:bodyPr/>
        <a:lstStyle/>
        <a:p>
          <a:endParaRPr lang="en-US"/>
        </a:p>
      </dgm:t>
    </dgm:pt>
    <dgm:pt modelId="{6FBB58A5-2A69-459E-A1FC-8B6A9DAAA46F}" type="sibTrans" cxnId="{AC8F0FBE-1DD3-4685-B4F5-55C92805A9AA}">
      <dgm:prSet/>
      <dgm:spPr/>
      <dgm:t>
        <a:bodyPr/>
        <a:lstStyle/>
        <a:p>
          <a:endParaRPr lang="en-US"/>
        </a:p>
      </dgm:t>
    </dgm:pt>
    <dgm:pt modelId="{13AB4AAF-0AE6-43CF-8297-386738AB418A}">
      <dgm:prSet/>
      <dgm:spPr/>
      <dgm:t>
        <a:bodyPr/>
        <a:lstStyle/>
        <a:p>
          <a:pPr>
            <a:lnSpc>
              <a:spcPct val="100000"/>
            </a:lnSpc>
          </a:pPr>
          <a:r>
            <a:rPr lang="en-US"/>
            <a:t>Encouraging and Maintaining Global Market Access</a:t>
          </a:r>
        </a:p>
      </dgm:t>
    </dgm:pt>
    <dgm:pt modelId="{CB849BD4-E79B-4C4D-A0AF-1375960FFE6D}" type="parTrans" cxnId="{9AC4295C-B6FE-47ED-86F1-7E315C61DBFC}">
      <dgm:prSet/>
      <dgm:spPr/>
      <dgm:t>
        <a:bodyPr/>
        <a:lstStyle/>
        <a:p>
          <a:endParaRPr lang="en-US"/>
        </a:p>
      </dgm:t>
    </dgm:pt>
    <dgm:pt modelId="{3433C085-545B-46FA-BEC3-C64F03999B07}" type="sibTrans" cxnId="{9AC4295C-B6FE-47ED-86F1-7E315C61DBFC}">
      <dgm:prSet/>
      <dgm:spPr/>
      <dgm:t>
        <a:bodyPr/>
        <a:lstStyle/>
        <a:p>
          <a:endParaRPr lang="en-US"/>
        </a:p>
      </dgm:t>
    </dgm:pt>
    <dgm:pt modelId="{50E4CEEB-1895-4859-8B53-C9CE198213B5}">
      <dgm:prSet/>
      <dgm:spPr/>
      <dgm:t>
        <a:bodyPr/>
        <a:lstStyle/>
        <a:p>
          <a:pPr>
            <a:lnSpc>
              <a:spcPct val="100000"/>
            </a:lnSpc>
          </a:pPr>
          <a:r>
            <a:rPr lang="en-US" b="1"/>
            <a:t>Ensuring a Safe and Circular Environment in an Era of Increasing Electrification</a:t>
          </a:r>
          <a:endParaRPr lang="en-US"/>
        </a:p>
      </dgm:t>
    </dgm:pt>
    <dgm:pt modelId="{52F67BC2-E60A-4514-BDF2-02F60424DC9F}" type="parTrans" cxnId="{5B671D6F-BEA1-4ACB-82A6-40AD71303F5F}">
      <dgm:prSet/>
      <dgm:spPr/>
      <dgm:t>
        <a:bodyPr/>
        <a:lstStyle/>
        <a:p>
          <a:endParaRPr lang="en-US"/>
        </a:p>
      </dgm:t>
    </dgm:pt>
    <dgm:pt modelId="{7A947B37-DF02-4AA5-AEB9-9820467F5F58}" type="sibTrans" cxnId="{5B671D6F-BEA1-4ACB-82A6-40AD71303F5F}">
      <dgm:prSet/>
      <dgm:spPr/>
      <dgm:t>
        <a:bodyPr/>
        <a:lstStyle/>
        <a:p>
          <a:endParaRPr lang="en-US"/>
        </a:p>
      </dgm:t>
    </dgm:pt>
    <dgm:pt modelId="{6DD04C08-3318-4D47-A12D-19DCAF9D6954}">
      <dgm:prSet/>
      <dgm:spPr/>
      <dgm:t>
        <a:bodyPr/>
        <a:lstStyle/>
        <a:p>
          <a:pPr>
            <a:lnSpc>
              <a:spcPct val="100000"/>
            </a:lnSpc>
          </a:pPr>
          <a:r>
            <a:rPr lang="en-US" b="1"/>
            <a:t>Promoting Safe and Responsible Recycling Operations</a:t>
          </a:r>
          <a:endParaRPr lang="en-US"/>
        </a:p>
      </dgm:t>
    </dgm:pt>
    <dgm:pt modelId="{B396E49A-B3D3-405B-A0F1-532FCC3148E9}" type="parTrans" cxnId="{7561136F-81C8-48C2-8C7B-82E833584E7A}">
      <dgm:prSet/>
      <dgm:spPr/>
      <dgm:t>
        <a:bodyPr/>
        <a:lstStyle/>
        <a:p>
          <a:endParaRPr lang="en-US"/>
        </a:p>
      </dgm:t>
    </dgm:pt>
    <dgm:pt modelId="{2D667850-912F-4BD7-B90D-63FA2ABD50B9}" type="sibTrans" cxnId="{7561136F-81C8-48C2-8C7B-82E833584E7A}">
      <dgm:prSet/>
      <dgm:spPr/>
      <dgm:t>
        <a:bodyPr/>
        <a:lstStyle/>
        <a:p>
          <a:endParaRPr lang="en-US"/>
        </a:p>
      </dgm:t>
    </dgm:pt>
    <dgm:pt modelId="{8595B68B-8CD6-4019-A88F-D247027A05A3}">
      <dgm:prSet/>
      <dgm:spPr/>
      <dgm:t>
        <a:bodyPr/>
        <a:lstStyle/>
        <a:p>
          <a:pPr>
            <a:lnSpc>
              <a:spcPct val="100000"/>
            </a:lnSpc>
          </a:pPr>
          <a:r>
            <a:rPr lang="en-US" b="1"/>
            <a:t>Shaping the Future by Advancing Education, Workforce Development, and Responsible Governance</a:t>
          </a:r>
          <a:endParaRPr lang="en-US"/>
        </a:p>
      </dgm:t>
    </dgm:pt>
    <dgm:pt modelId="{96B30824-1159-402D-A83C-B0D65C5F88EA}" type="parTrans" cxnId="{B4A4D414-A25C-40A7-B770-8F1ADD4ED51F}">
      <dgm:prSet/>
      <dgm:spPr/>
      <dgm:t>
        <a:bodyPr/>
        <a:lstStyle/>
        <a:p>
          <a:endParaRPr lang="en-US"/>
        </a:p>
      </dgm:t>
    </dgm:pt>
    <dgm:pt modelId="{BFDB318B-E157-426E-A199-0503C0E54753}" type="sibTrans" cxnId="{B4A4D414-A25C-40A7-B770-8F1ADD4ED51F}">
      <dgm:prSet/>
      <dgm:spPr/>
      <dgm:t>
        <a:bodyPr/>
        <a:lstStyle/>
        <a:p>
          <a:endParaRPr lang="en-US"/>
        </a:p>
      </dgm:t>
    </dgm:pt>
    <dgm:pt modelId="{CFC8EE65-520A-4ACB-922D-83B4E004C0FB}">
      <dgm:prSet/>
      <dgm:spPr/>
      <dgm:t>
        <a:bodyPr/>
        <a:lstStyle/>
        <a:p>
          <a:pPr>
            <a:lnSpc>
              <a:spcPct val="100000"/>
            </a:lnSpc>
          </a:pPr>
          <a:r>
            <a:rPr lang="en-US"/>
            <a:t>Batteries and Critical Mineral Circularity </a:t>
          </a:r>
        </a:p>
      </dgm:t>
    </dgm:pt>
    <dgm:pt modelId="{474C04A7-01FD-45B1-B160-677A1F5296C6}" type="parTrans" cxnId="{2CC16C25-CF4C-4D83-ACB2-700943945534}">
      <dgm:prSet/>
      <dgm:spPr/>
      <dgm:t>
        <a:bodyPr/>
        <a:lstStyle/>
        <a:p>
          <a:endParaRPr lang="en-US"/>
        </a:p>
      </dgm:t>
    </dgm:pt>
    <dgm:pt modelId="{20C4777E-82AE-43B8-A8D9-AA1CBC45CCE3}" type="sibTrans" cxnId="{2CC16C25-CF4C-4D83-ACB2-700943945534}">
      <dgm:prSet/>
      <dgm:spPr/>
      <dgm:t>
        <a:bodyPr/>
        <a:lstStyle/>
        <a:p>
          <a:endParaRPr lang="en-US"/>
        </a:p>
      </dgm:t>
    </dgm:pt>
    <dgm:pt modelId="{3942E994-3EE6-420A-BC81-7C3D07047C3E}">
      <dgm:prSet/>
      <dgm:spPr/>
      <dgm:t>
        <a:bodyPr/>
        <a:lstStyle/>
        <a:p>
          <a:pPr>
            <a:lnSpc>
              <a:spcPct val="100000"/>
            </a:lnSpc>
          </a:pPr>
          <a:r>
            <a:rPr lang="en-US"/>
            <a:t>Addressing Unintended Safety Consequences of Electrification </a:t>
          </a:r>
        </a:p>
      </dgm:t>
    </dgm:pt>
    <dgm:pt modelId="{4A808287-CE50-449C-9324-75B9FB0AAE74}" type="parTrans" cxnId="{EEBFF2F1-A89A-410A-86F9-22716B68AF58}">
      <dgm:prSet/>
      <dgm:spPr/>
      <dgm:t>
        <a:bodyPr/>
        <a:lstStyle/>
        <a:p>
          <a:endParaRPr lang="en-US"/>
        </a:p>
      </dgm:t>
    </dgm:pt>
    <dgm:pt modelId="{B104A333-8C47-4105-A759-991843FD5AEB}" type="sibTrans" cxnId="{EEBFF2F1-A89A-410A-86F9-22716B68AF58}">
      <dgm:prSet/>
      <dgm:spPr/>
      <dgm:t>
        <a:bodyPr/>
        <a:lstStyle/>
        <a:p>
          <a:endParaRPr lang="en-US"/>
        </a:p>
      </dgm:t>
    </dgm:pt>
    <dgm:pt modelId="{2D27EA6F-42EE-4D62-8833-EA88D18150C1}">
      <dgm:prSet/>
      <dgm:spPr/>
      <dgm:t>
        <a:bodyPr/>
        <a:lstStyle/>
        <a:p>
          <a:pPr>
            <a:lnSpc>
              <a:spcPct val="100000"/>
            </a:lnSpc>
          </a:pPr>
          <a:r>
            <a:rPr lang="en-US"/>
            <a:t>Increasing Awareness of and Deterring Catalytic Converter Theft</a:t>
          </a:r>
        </a:p>
      </dgm:t>
    </dgm:pt>
    <dgm:pt modelId="{9BAA2B76-E869-4E35-BA5F-CD2548D91C25}" type="parTrans" cxnId="{945B01D9-4BF0-42B2-B6CE-60F54B30DB93}">
      <dgm:prSet/>
      <dgm:spPr/>
      <dgm:t>
        <a:bodyPr/>
        <a:lstStyle/>
        <a:p>
          <a:endParaRPr lang="en-US"/>
        </a:p>
      </dgm:t>
    </dgm:pt>
    <dgm:pt modelId="{E06D5111-03C1-4046-B6C7-687670754C3F}" type="sibTrans" cxnId="{945B01D9-4BF0-42B2-B6CE-60F54B30DB93}">
      <dgm:prSet/>
      <dgm:spPr/>
      <dgm:t>
        <a:bodyPr/>
        <a:lstStyle/>
        <a:p>
          <a:endParaRPr lang="en-US"/>
        </a:p>
      </dgm:t>
    </dgm:pt>
    <dgm:pt modelId="{33493F1E-97BC-4EA8-87A3-4BF52B94F103}">
      <dgm:prSet/>
      <dgm:spPr/>
      <dgm:t>
        <a:bodyPr/>
        <a:lstStyle/>
        <a:p>
          <a:pPr>
            <a:lnSpc>
              <a:spcPct val="100000"/>
            </a:lnSpc>
          </a:pPr>
          <a:r>
            <a:rPr lang="en-US"/>
            <a:t>Restoring the Mutilated Coin Redemption Program </a:t>
          </a:r>
        </a:p>
      </dgm:t>
    </dgm:pt>
    <dgm:pt modelId="{CA42586A-FF94-4A47-B355-E29FBEEFEFF7}" type="parTrans" cxnId="{26F669A5-556B-4BF0-B311-3D6B5ADC99E0}">
      <dgm:prSet/>
      <dgm:spPr/>
      <dgm:t>
        <a:bodyPr/>
        <a:lstStyle/>
        <a:p>
          <a:endParaRPr lang="en-US"/>
        </a:p>
      </dgm:t>
    </dgm:pt>
    <dgm:pt modelId="{CF0AB1B6-0720-4A16-B7BF-AFB4C3CB53CF}" type="sibTrans" cxnId="{26F669A5-556B-4BF0-B311-3D6B5ADC99E0}">
      <dgm:prSet/>
      <dgm:spPr/>
      <dgm:t>
        <a:bodyPr/>
        <a:lstStyle/>
        <a:p>
          <a:endParaRPr lang="en-US"/>
        </a:p>
      </dgm:t>
    </dgm:pt>
    <dgm:pt modelId="{9B265ED8-86D7-44FE-B029-9BB51D1D3D16}">
      <dgm:prSet/>
      <dgm:spPr/>
      <dgm:t>
        <a:bodyPr/>
        <a:lstStyle/>
        <a:p>
          <a:pPr>
            <a:lnSpc>
              <a:spcPct val="100000"/>
            </a:lnSpc>
          </a:pPr>
          <a:r>
            <a:rPr lang="en-US"/>
            <a:t>Promoting STEM Education &amp; Workforce Development</a:t>
          </a:r>
        </a:p>
      </dgm:t>
    </dgm:pt>
    <dgm:pt modelId="{BDABE36D-ED1B-47E5-9312-EB1BA9A85099}" type="parTrans" cxnId="{35A08AF7-1717-43CA-920B-8B6D38DFABD8}">
      <dgm:prSet/>
      <dgm:spPr/>
      <dgm:t>
        <a:bodyPr/>
        <a:lstStyle/>
        <a:p>
          <a:endParaRPr lang="en-US"/>
        </a:p>
      </dgm:t>
    </dgm:pt>
    <dgm:pt modelId="{C0D0FE74-141A-47C6-9B7F-25BABB2F6175}" type="sibTrans" cxnId="{35A08AF7-1717-43CA-920B-8B6D38DFABD8}">
      <dgm:prSet/>
      <dgm:spPr/>
      <dgm:t>
        <a:bodyPr/>
        <a:lstStyle/>
        <a:p>
          <a:endParaRPr lang="en-US"/>
        </a:p>
      </dgm:t>
    </dgm:pt>
    <dgm:pt modelId="{032DAC22-F88B-445F-8355-F8B7DF5570BD}">
      <dgm:prSet/>
      <dgm:spPr/>
      <dgm:t>
        <a:bodyPr/>
        <a:lstStyle/>
        <a:p>
          <a:pPr>
            <a:lnSpc>
              <a:spcPct val="100000"/>
            </a:lnSpc>
          </a:pPr>
          <a:r>
            <a:rPr lang="en-US"/>
            <a:t>Expanding Community Development &amp; Meaningful Engagement</a:t>
          </a:r>
        </a:p>
      </dgm:t>
    </dgm:pt>
    <dgm:pt modelId="{FD8EBCCE-A89C-4902-878A-F948135853F0}" type="parTrans" cxnId="{C7D71ED4-98B4-4D5F-B8E8-B09EA0EB3884}">
      <dgm:prSet/>
      <dgm:spPr/>
      <dgm:t>
        <a:bodyPr/>
        <a:lstStyle/>
        <a:p>
          <a:endParaRPr lang="en-US"/>
        </a:p>
      </dgm:t>
    </dgm:pt>
    <dgm:pt modelId="{B345E2CA-EA11-42D0-BBCA-9BEB9043CA3F}" type="sibTrans" cxnId="{C7D71ED4-98B4-4D5F-B8E8-B09EA0EB3884}">
      <dgm:prSet/>
      <dgm:spPr/>
      <dgm:t>
        <a:bodyPr/>
        <a:lstStyle/>
        <a:p>
          <a:endParaRPr lang="en-US"/>
        </a:p>
      </dgm:t>
    </dgm:pt>
    <dgm:pt modelId="{054F3434-C88B-4861-84B7-C5BB69A47481}" type="pres">
      <dgm:prSet presAssocID="{8E0CA76A-EE52-4826-BBD3-0DE160687C1C}" presName="root" presStyleCnt="0">
        <dgm:presLayoutVars>
          <dgm:dir/>
          <dgm:resizeHandles val="exact"/>
        </dgm:presLayoutVars>
      </dgm:prSet>
      <dgm:spPr/>
    </dgm:pt>
    <dgm:pt modelId="{62C5AFF8-08CA-4A38-9B1F-9610B5B017B9}" type="pres">
      <dgm:prSet presAssocID="{EAAE16A6-34BD-4088-A79D-AEA8806B256E}" presName="compNode" presStyleCnt="0"/>
      <dgm:spPr/>
    </dgm:pt>
    <dgm:pt modelId="{485ECEB6-5211-44FE-82DF-A305B52E69E7}" type="pres">
      <dgm:prSet presAssocID="{EAAE16A6-34BD-4088-A79D-AEA8806B256E}" presName="bgRect" presStyleLbl="bgShp" presStyleIdx="0" presStyleCnt="5"/>
      <dgm:spPr/>
    </dgm:pt>
    <dgm:pt modelId="{2F04BD38-3131-48AE-AE33-C177F8834121}" type="pres">
      <dgm:prSet presAssocID="{EAAE16A6-34BD-4088-A79D-AEA8806B256E}" presName="iconRect" presStyleLbl="node1" presStyleIdx="0" presStyleCnt="5"/>
      <dgm:spPr>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Open hand with plant with solid fill"/>
        </a:ext>
      </dgm:extLst>
    </dgm:pt>
    <dgm:pt modelId="{0DAA03A2-6292-42AD-A06A-12E31C45833B}" type="pres">
      <dgm:prSet presAssocID="{EAAE16A6-34BD-4088-A79D-AEA8806B256E}" presName="spaceRect" presStyleCnt="0"/>
      <dgm:spPr/>
    </dgm:pt>
    <dgm:pt modelId="{663F9030-6DB1-474A-A47A-3F9F4B3598CB}" type="pres">
      <dgm:prSet presAssocID="{EAAE16A6-34BD-4088-A79D-AEA8806B256E}" presName="parTx" presStyleLbl="revTx" presStyleIdx="0" presStyleCnt="10">
        <dgm:presLayoutVars>
          <dgm:chMax val="0"/>
          <dgm:chPref val="0"/>
        </dgm:presLayoutVars>
      </dgm:prSet>
      <dgm:spPr/>
    </dgm:pt>
    <dgm:pt modelId="{361FB00A-80A7-4310-801E-6EF300BEF51D}" type="pres">
      <dgm:prSet presAssocID="{EAAE16A6-34BD-4088-A79D-AEA8806B256E}" presName="desTx" presStyleLbl="revTx" presStyleIdx="1" presStyleCnt="10">
        <dgm:presLayoutVars/>
      </dgm:prSet>
      <dgm:spPr/>
    </dgm:pt>
    <dgm:pt modelId="{D2D3B086-38F1-4774-8132-8412F8A10455}" type="pres">
      <dgm:prSet presAssocID="{D5E43755-DFBC-4D65-95AD-BBC941900689}" presName="sibTrans" presStyleCnt="0"/>
      <dgm:spPr/>
    </dgm:pt>
    <dgm:pt modelId="{DEBA7E6F-11DF-4C66-893A-3BE0B72B3B57}" type="pres">
      <dgm:prSet presAssocID="{B8D9BD6E-E127-4120-88CD-BC8614BBDC8E}" presName="compNode" presStyleCnt="0"/>
      <dgm:spPr/>
    </dgm:pt>
    <dgm:pt modelId="{AC99FB9C-98A2-425F-88F0-4180C58C6C46}" type="pres">
      <dgm:prSet presAssocID="{B8D9BD6E-E127-4120-88CD-BC8614BBDC8E}" presName="bgRect" presStyleLbl="bgShp" presStyleIdx="1" presStyleCnt="5"/>
      <dgm:spPr/>
    </dgm:pt>
    <dgm:pt modelId="{045F0351-456B-4AA1-94D8-914387DE9017}" type="pres">
      <dgm:prSet presAssocID="{B8D9BD6E-E127-4120-88CD-BC8614BBDC8E}"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Handshake"/>
        </a:ext>
      </dgm:extLst>
    </dgm:pt>
    <dgm:pt modelId="{5F464520-FCCF-4C4C-9CE3-CC7A11F274DB}" type="pres">
      <dgm:prSet presAssocID="{B8D9BD6E-E127-4120-88CD-BC8614BBDC8E}" presName="spaceRect" presStyleCnt="0"/>
      <dgm:spPr/>
    </dgm:pt>
    <dgm:pt modelId="{8A3BCB3D-AA29-4C69-8514-F6DEBE28A275}" type="pres">
      <dgm:prSet presAssocID="{B8D9BD6E-E127-4120-88CD-BC8614BBDC8E}" presName="parTx" presStyleLbl="revTx" presStyleIdx="2" presStyleCnt="10">
        <dgm:presLayoutVars>
          <dgm:chMax val="0"/>
          <dgm:chPref val="0"/>
        </dgm:presLayoutVars>
      </dgm:prSet>
      <dgm:spPr/>
    </dgm:pt>
    <dgm:pt modelId="{1E837829-7009-493C-BD5A-D5D7BBC74CE9}" type="pres">
      <dgm:prSet presAssocID="{B8D9BD6E-E127-4120-88CD-BC8614BBDC8E}" presName="desTx" presStyleLbl="revTx" presStyleIdx="3" presStyleCnt="10">
        <dgm:presLayoutVars/>
      </dgm:prSet>
      <dgm:spPr/>
    </dgm:pt>
    <dgm:pt modelId="{09284806-388D-406E-AFEF-4943359952EC}" type="pres">
      <dgm:prSet presAssocID="{6B2A248D-73F2-4C36-A464-8B0DF012F08F}" presName="sibTrans" presStyleCnt="0"/>
      <dgm:spPr/>
    </dgm:pt>
    <dgm:pt modelId="{B48CA219-5455-4365-B47F-099AA844C5E3}" type="pres">
      <dgm:prSet presAssocID="{50E4CEEB-1895-4859-8B53-C9CE198213B5}" presName="compNode" presStyleCnt="0"/>
      <dgm:spPr/>
    </dgm:pt>
    <dgm:pt modelId="{7241C219-9671-4895-8D79-B60EC145455B}" type="pres">
      <dgm:prSet presAssocID="{50E4CEEB-1895-4859-8B53-C9CE198213B5}" presName="bgRect" presStyleLbl="bgShp" presStyleIdx="2" presStyleCnt="5"/>
      <dgm:spPr/>
    </dgm:pt>
    <dgm:pt modelId="{49C72847-80A8-43D9-BC33-50584407D7D7}" type="pres">
      <dgm:prSet presAssocID="{50E4CEEB-1895-4859-8B53-C9CE198213B5}" presName="iconRect" presStyleLbl="node1" presStyleIdx="2" presStyleCnt="5"/>
      <dgm:spPr>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Circular flowchart with solid fill"/>
        </a:ext>
      </dgm:extLst>
    </dgm:pt>
    <dgm:pt modelId="{9857A652-7995-4F83-B0BB-99ADB7F40860}" type="pres">
      <dgm:prSet presAssocID="{50E4CEEB-1895-4859-8B53-C9CE198213B5}" presName="spaceRect" presStyleCnt="0"/>
      <dgm:spPr/>
    </dgm:pt>
    <dgm:pt modelId="{72B88921-D1D1-4F04-8D67-C6F6841C1C37}" type="pres">
      <dgm:prSet presAssocID="{50E4CEEB-1895-4859-8B53-C9CE198213B5}" presName="parTx" presStyleLbl="revTx" presStyleIdx="4" presStyleCnt="10">
        <dgm:presLayoutVars>
          <dgm:chMax val="0"/>
          <dgm:chPref val="0"/>
        </dgm:presLayoutVars>
      </dgm:prSet>
      <dgm:spPr/>
    </dgm:pt>
    <dgm:pt modelId="{AE7A2363-6E6E-4D5D-8B02-55C0E4D935CF}" type="pres">
      <dgm:prSet presAssocID="{50E4CEEB-1895-4859-8B53-C9CE198213B5}" presName="desTx" presStyleLbl="revTx" presStyleIdx="5" presStyleCnt="10">
        <dgm:presLayoutVars/>
      </dgm:prSet>
      <dgm:spPr/>
    </dgm:pt>
    <dgm:pt modelId="{54BE5273-521F-4AB2-8848-E9D6AB7D6793}" type="pres">
      <dgm:prSet presAssocID="{7A947B37-DF02-4AA5-AEB9-9820467F5F58}" presName="sibTrans" presStyleCnt="0"/>
      <dgm:spPr/>
    </dgm:pt>
    <dgm:pt modelId="{CB8034FC-C271-401A-813F-8516B3CFDAED}" type="pres">
      <dgm:prSet presAssocID="{6DD04C08-3318-4D47-A12D-19DCAF9D6954}" presName="compNode" presStyleCnt="0"/>
      <dgm:spPr/>
    </dgm:pt>
    <dgm:pt modelId="{EECE2B2E-C623-4EAB-A4AA-C6D21B0F0500}" type="pres">
      <dgm:prSet presAssocID="{6DD04C08-3318-4D47-A12D-19DCAF9D6954}" presName="bgRect" presStyleLbl="bgShp" presStyleIdx="3" presStyleCnt="5"/>
      <dgm:spPr/>
    </dgm:pt>
    <dgm:pt modelId="{9C2131D4-6914-4417-A724-F5DB4F4BD4FA}" type="pres">
      <dgm:prSet presAssocID="{6DD04C08-3318-4D47-A12D-19DCAF9D6954}"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dgm:spPr>
      <dgm:extLst>
        <a:ext uri="{E40237B7-FDA0-4F09-8148-C483321AD2D9}">
          <dgm14:cNvPr xmlns:dgm14="http://schemas.microsoft.com/office/drawing/2010/diagram" id="0" name="" descr="Robber with solid fill"/>
        </a:ext>
      </dgm:extLst>
    </dgm:pt>
    <dgm:pt modelId="{31DBFA15-CF08-493E-8664-D3EAFA418D6A}" type="pres">
      <dgm:prSet presAssocID="{6DD04C08-3318-4D47-A12D-19DCAF9D6954}" presName="spaceRect" presStyleCnt="0"/>
      <dgm:spPr/>
    </dgm:pt>
    <dgm:pt modelId="{E9696F50-D4AF-4B5F-B8E6-68E628EC6E68}" type="pres">
      <dgm:prSet presAssocID="{6DD04C08-3318-4D47-A12D-19DCAF9D6954}" presName="parTx" presStyleLbl="revTx" presStyleIdx="6" presStyleCnt="10">
        <dgm:presLayoutVars>
          <dgm:chMax val="0"/>
          <dgm:chPref val="0"/>
        </dgm:presLayoutVars>
      </dgm:prSet>
      <dgm:spPr/>
    </dgm:pt>
    <dgm:pt modelId="{38C549B7-A071-4DEE-98D5-826F8E5446D8}" type="pres">
      <dgm:prSet presAssocID="{6DD04C08-3318-4D47-A12D-19DCAF9D6954}" presName="desTx" presStyleLbl="revTx" presStyleIdx="7" presStyleCnt="10">
        <dgm:presLayoutVars/>
      </dgm:prSet>
      <dgm:spPr/>
    </dgm:pt>
    <dgm:pt modelId="{7B7FC259-3FD0-4A8B-A6F6-5E181E391B6A}" type="pres">
      <dgm:prSet presAssocID="{2D667850-912F-4BD7-B90D-63FA2ABD50B9}" presName="sibTrans" presStyleCnt="0"/>
      <dgm:spPr/>
    </dgm:pt>
    <dgm:pt modelId="{EC0ACA9C-7B19-45FA-BD5B-E88A551C9027}" type="pres">
      <dgm:prSet presAssocID="{8595B68B-8CD6-4019-A88F-D247027A05A3}" presName="compNode" presStyleCnt="0"/>
      <dgm:spPr/>
    </dgm:pt>
    <dgm:pt modelId="{99D9D4B0-8E2B-41A3-9AA4-9D639535EFFD}" type="pres">
      <dgm:prSet presAssocID="{8595B68B-8CD6-4019-A88F-D247027A05A3}" presName="bgRect" presStyleLbl="bgShp" presStyleIdx="4" presStyleCnt="5"/>
      <dgm:spPr/>
    </dgm:pt>
    <dgm:pt modelId="{AD9DA947-0561-46F0-B0E0-86F3A5BBD7B3}" type="pres">
      <dgm:prSet presAssocID="{8595B68B-8CD6-4019-A88F-D247027A05A3}"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dgm:spPr>
      <dgm:extLst>
        <a:ext uri="{E40237B7-FDA0-4F09-8148-C483321AD2D9}">
          <dgm14:cNvPr xmlns:dgm14="http://schemas.microsoft.com/office/drawing/2010/diagram" id="0" name="" descr="Group"/>
        </a:ext>
      </dgm:extLst>
    </dgm:pt>
    <dgm:pt modelId="{286E5581-A94E-4CA6-AC1A-DA8B84A57CA2}" type="pres">
      <dgm:prSet presAssocID="{8595B68B-8CD6-4019-A88F-D247027A05A3}" presName="spaceRect" presStyleCnt="0"/>
      <dgm:spPr/>
    </dgm:pt>
    <dgm:pt modelId="{7572CA46-E4EE-4918-AC71-2A72663D011B}" type="pres">
      <dgm:prSet presAssocID="{8595B68B-8CD6-4019-A88F-D247027A05A3}" presName="parTx" presStyleLbl="revTx" presStyleIdx="8" presStyleCnt="10">
        <dgm:presLayoutVars>
          <dgm:chMax val="0"/>
          <dgm:chPref val="0"/>
        </dgm:presLayoutVars>
      </dgm:prSet>
      <dgm:spPr/>
    </dgm:pt>
    <dgm:pt modelId="{02461DCB-8A99-4997-B689-208347E32024}" type="pres">
      <dgm:prSet presAssocID="{8595B68B-8CD6-4019-A88F-D247027A05A3}" presName="desTx" presStyleLbl="revTx" presStyleIdx="9" presStyleCnt="10">
        <dgm:presLayoutVars/>
      </dgm:prSet>
      <dgm:spPr/>
    </dgm:pt>
  </dgm:ptLst>
  <dgm:cxnLst>
    <dgm:cxn modelId="{77465007-C03F-4246-B8C3-FBD6F575D8F9}" srcId="{EAAE16A6-34BD-4088-A79D-AEA8806B256E}" destId="{D8EBD743-CB5E-4739-837B-C3A512E5E270}" srcOrd="0" destOrd="0" parTransId="{9998D0EC-5757-4ACE-B29F-A6F71D249306}" sibTransId="{53C6CA04-7DB3-4A26-BF4B-CCDA1858AC98}"/>
    <dgm:cxn modelId="{B4A4D414-A25C-40A7-B770-8F1ADD4ED51F}" srcId="{8E0CA76A-EE52-4826-BBD3-0DE160687C1C}" destId="{8595B68B-8CD6-4019-A88F-D247027A05A3}" srcOrd="4" destOrd="0" parTransId="{96B30824-1159-402D-A83C-B0D65C5F88EA}" sibTransId="{BFDB318B-E157-426E-A199-0503C0E54753}"/>
    <dgm:cxn modelId="{2CC16C25-CF4C-4D83-ACB2-700943945534}" srcId="{50E4CEEB-1895-4859-8B53-C9CE198213B5}" destId="{CFC8EE65-520A-4ACB-922D-83B4E004C0FB}" srcOrd="0" destOrd="0" parTransId="{474C04A7-01FD-45B1-B160-677A1F5296C6}" sibTransId="{20C4777E-82AE-43B8-A8D9-AA1CBC45CCE3}"/>
    <dgm:cxn modelId="{2A8CB830-2EC7-4E8B-AD22-C0E6AF9F0C83}" type="presOf" srcId="{032DAC22-F88B-445F-8355-F8B7DF5570BD}" destId="{02461DCB-8A99-4997-B689-208347E32024}" srcOrd="0" destOrd="1" presId="urn:microsoft.com/office/officeart/2018/2/layout/IconVerticalSolidList"/>
    <dgm:cxn modelId="{A4CF8135-4DCD-4275-A479-2F17ACC821A3}" srcId="{B8D9BD6E-E127-4120-88CD-BC8614BBDC8E}" destId="{576ECB2F-D8D3-4AC6-A4ED-D4C6549C541B}" srcOrd="0" destOrd="0" parTransId="{9110BDE5-D273-48D0-AF34-9EA6B9B13170}" sibTransId="{E264A960-C9DC-4E58-B998-72B2838F47F2}"/>
    <dgm:cxn modelId="{39074A3B-1F9E-44CC-8B5E-EA2EBF9B7AD3}" type="presOf" srcId="{CFC8EE65-520A-4ACB-922D-83B4E004C0FB}" destId="{AE7A2363-6E6E-4D5D-8B02-55C0E4D935CF}" srcOrd="0" destOrd="0" presId="urn:microsoft.com/office/officeart/2018/2/layout/IconVerticalSolidList"/>
    <dgm:cxn modelId="{9AC4295C-B6FE-47ED-86F1-7E315C61DBFC}" srcId="{B8D9BD6E-E127-4120-88CD-BC8614BBDC8E}" destId="{13AB4AAF-0AE6-43CF-8297-386738AB418A}" srcOrd="1" destOrd="0" parTransId="{CB849BD4-E79B-4C4D-A0AF-1375960FFE6D}" sibTransId="{3433C085-545B-46FA-BEC3-C64F03999B07}"/>
    <dgm:cxn modelId="{10BEB95D-25C2-4EAE-9178-E22775F7AF85}" srcId="{8E0CA76A-EE52-4826-BBD3-0DE160687C1C}" destId="{B8D9BD6E-E127-4120-88CD-BC8614BBDC8E}" srcOrd="1" destOrd="0" parTransId="{80653EC3-0A00-49BD-BB07-9D29EEA798A0}" sibTransId="{6B2A248D-73F2-4C36-A464-8B0DF012F08F}"/>
    <dgm:cxn modelId="{BAFD1F60-AB72-4D42-8983-395FFD36857E}" type="presOf" srcId="{8E0CA76A-EE52-4826-BBD3-0DE160687C1C}" destId="{054F3434-C88B-4861-84B7-C5BB69A47481}" srcOrd="0" destOrd="0" presId="urn:microsoft.com/office/officeart/2018/2/layout/IconVerticalSolidList"/>
    <dgm:cxn modelId="{7561136F-81C8-48C2-8C7B-82E833584E7A}" srcId="{8E0CA76A-EE52-4826-BBD3-0DE160687C1C}" destId="{6DD04C08-3318-4D47-A12D-19DCAF9D6954}" srcOrd="3" destOrd="0" parTransId="{B396E49A-B3D3-405B-A0F1-532FCC3148E9}" sibTransId="{2D667850-912F-4BD7-B90D-63FA2ABD50B9}"/>
    <dgm:cxn modelId="{5B671D6F-BEA1-4ACB-82A6-40AD71303F5F}" srcId="{8E0CA76A-EE52-4826-BBD3-0DE160687C1C}" destId="{50E4CEEB-1895-4859-8B53-C9CE198213B5}" srcOrd="2" destOrd="0" parTransId="{52F67BC2-E60A-4514-BDF2-02F60424DC9F}" sibTransId="{7A947B37-DF02-4AA5-AEB9-9820467F5F58}"/>
    <dgm:cxn modelId="{5DABD072-3D52-482F-BEF0-EE9E14A954EE}" type="presOf" srcId="{576ECB2F-D8D3-4AC6-A4ED-D4C6549C541B}" destId="{1E837829-7009-493C-BD5A-D5D7BBC74CE9}" srcOrd="0" destOrd="0" presId="urn:microsoft.com/office/officeart/2018/2/layout/IconVerticalSolidList"/>
    <dgm:cxn modelId="{10056356-D166-43C3-8734-E0CEB9D7A2C2}" type="presOf" srcId="{D8EBD743-CB5E-4739-837B-C3A512E5E270}" destId="{361FB00A-80A7-4310-801E-6EF300BEF51D}" srcOrd="0" destOrd="0" presId="urn:microsoft.com/office/officeart/2018/2/layout/IconVerticalSolidList"/>
    <dgm:cxn modelId="{CCA26086-9D8A-4909-A0EB-74843EBEA310}" type="presOf" srcId="{3942E994-3EE6-420A-BC81-7C3D07047C3E}" destId="{AE7A2363-6E6E-4D5D-8B02-55C0E4D935CF}" srcOrd="0" destOrd="1" presId="urn:microsoft.com/office/officeart/2018/2/layout/IconVerticalSolidList"/>
    <dgm:cxn modelId="{810C358E-3785-418D-8530-547C706FA28F}" type="presOf" srcId="{50E4CEEB-1895-4859-8B53-C9CE198213B5}" destId="{72B88921-D1D1-4F04-8D67-C6F6841C1C37}" srcOrd="0" destOrd="0" presId="urn:microsoft.com/office/officeart/2018/2/layout/IconVerticalSolidList"/>
    <dgm:cxn modelId="{61EB4E91-AE15-4AE3-B740-76EEF20EC215}" type="presOf" srcId="{5EF4CA14-6D6A-4F56-A427-AE24ED34AFA8}" destId="{361FB00A-80A7-4310-801E-6EF300BEF51D}" srcOrd="0" destOrd="1" presId="urn:microsoft.com/office/officeart/2018/2/layout/IconVerticalSolidList"/>
    <dgm:cxn modelId="{383C1AA1-A66D-42BF-AC34-BC632F1A9F02}" type="presOf" srcId="{B8D9BD6E-E127-4120-88CD-BC8614BBDC8E}" destId="{8A3BCB3D-AA29-4C69-8514-F6DEBE28A275}" srcOrd="0" destOrd="0" presId="urn:microsoft.com/office/officeart/2018/2/layout/IconVerticalSolidList"/>
    <dgm:cxn modelId="{26F669A5-556B-4BF0-B311-3D6B5ADC99E0}" srcId="{6DD04C08-3318-4D47-A12D-19DCAF9D6954}" destId="{33493F1E-97BC-4EA8-87A3-4BF52B94F103}" srcOrd="1" destOrd="0" parTransId="{CA42586A-FF94-4A47-B355-E29FBEEFEFF7}" sibTransId="{CF0AB1B6-0720-4A16-B7BF-AFB4C3CB53CF}"/>
    <dgm:cxn modelId="{2D8197A6-5F25-459C-9004-9AE0491FF1F9}" type="presOf" srcId="{9B265ED8-86D7-44FE-B029-9BB51D1D3D16}" destId="{02461DCB-8A99-4997-B689-208347E32024}" srcOrd="0" destOrd="0" presId="urn:microsoft.com/office/officeart/2018/2/layout/IconVerticalSolidList"/>
    <dgm:cxn modelId="{A76EDEB4-ADA6-4594-B0AA-EB634F7220C0}" srcId="{8E0CA76A-EE52-4826-BBD3-0DE160687C1C}" destId="{EAAE16A6-34BD-4088-A79D-AEA8806B256E}" srcOrd="0" destOrd="0" parTransId="{FDB21E98-FBC4-4ED4-9111-69072A6B69B8}" sibTransId="{D5E43755-DFBC-4D65-95AD-BBC941900689}"/>
    <dgm:cxn modelId="{AC8F0FBE-1DD3-4685-B4F5-55C92805A9AA}" srcId="{EAAE16A6-34BD-4088-A79D-AEA8806B256E}" destId="{5EF4CA14-6D6A-4F56-A427-AE24ED34AFA8}" srcOrd="1" destOrd="0" parTransId="{7F3A1532-BC92-4DAC-9EDC-DD6D44D67701}" sibTransId="{6FBB58A5-2A69-459E-A1FC-8B6A9DAAA46F}"/>
    <dgm:cxn modelId="{1C6541C2-8573-44A3-B62D-079E8ADA23BF}" type="presOf" srcId="{13AB4AAF-0AE6-43CF-8297-386738AB418A}" destId="{1E837829-7009-493C-BD5A-D5D7BBC74CE9}" srcOrd="0" destOrd="1" presId="urn:microsoft.com/office/officeart/2018/2/layout/IconVerticalSolidList"/>
    <dgm:cxn modelId="{6D8F45C2-CE96-4388-BA7D-5356D17DE27E}" type="presOf" srcId="{6DD04C08-3318-4D47-A12D-19DCAF9D6954}" destId="{E9696F50-D4AF-4B5F-B8E6-68E628EC6E68}" srcOrd="0" destOrd="0" presId="urn:microsoft.com/office/officeart/2018/2/layout/IconVerticalSolidList"/>
    <dgm:cxn modelId="{F9A144C3-C392-44DB-B3A3-7DFCAD8B6AF4}" type="presOf" srcId="{8595B68B-8CD6-4019-A88F-D247027A05A3}" destId="{7572CA46-E4EE-4918-AC71-2A72663D011B}" srcOrd="0" destOrd="0" presId="urn:microsoft.com/office/officeart/2018/2/layout/IconVerticalSolidList"/>
    <dgm:cxn modelId="{C7D71ED4-98B4-4D5F-B8E8-B09EA0EB3884}" srcId="{8595B68B-8CD6-4019-A88F-D247027A05A3}" destId="{032DAC22-F88B-445F-8355-F8B7DF5570BD}" srcOrd="1" destOrd="0" parTransId="{FD8EBCCE-A89C-4902-878A-F948135853F0}" sibTransId="{B345E2CA-EA11-42D0-BBCA-9BEB9043CA3F}"/>
    <dgm:cxn modelId="{945B01D9-4BF0-42B2-B6CE-60F54B30DB93}" srcId="{6DD04C08-3318-4D47-A12D-19DCAF9D6954}" destId="{2D27EA6F-42EE-4D62-8833-EA88D18150C1}" srcOrd="0" destOrd="0" parTransId="{9BAA2B76-E869-4E35-BA5F-CD2548D91C25}" sibTransId="{E06D5111-03C1-4046-B6C7-687670754C3F}"/>
    <dgm:cxn modelId="{436748EA-D374-41E4-8B81-7002AE2178D3}" type="presOf" srcId="{EAAE16A6-34BD-4088-A79D-AEA8806B256E}" destId="{663F9030-6DB1-474A-A47A-3F9F4B3598CB}" srcOrd="0" destOrd="0" presId="urn:microsoft.com/office/officeart/2018/2/layout/IconVerticalSolidList"/>
    <dgm:cxn modelId="{EEBFF2F1-A89A-410A-86F9-22716B68AF58}" srcId="{50E4CEEB-1895-4859-8B53-C9CE198213B5}" destId="{3942E994-3EE6-420A-BC81-7C3D07047C3E}" srcOrd="1" destOrd="0" parTransId="{4A808287-CE50-449C-9324-75B9FB0AAE74}" sibTransId="{B104A333-8C47-4105-A759-991843FD5AEB}"/>
    <dgm:cxn modelId="{333754F6-DCA3-43B4-847F-1C4C65EC3AFF}" type="presOf" srcId="{33493F1E-97BC-4EA8-87A3-4BF52B94F103}" destId="{38C549B7-A071-4DEE-98D5-826F8E5446D8}" srcOrd="0" destOrd="1" presId="urn:microsoft.com/office/officeart/2018/2/layout/IconVerticalSolidList"/>
    <dgm:cxn modelId="{35A08AF7-1717-43CA-920B-8B6D38DFABD8}" srcId="{8595B68B-8CD6-4019-A88F-D247027A05A3}" destId="{9B265ED8-86D7-44FE-B029-9BB51D1D3D16}" srcOrd="0" destOrd="0" parTransId="{BDABE36D-ED1B-47E5-9312-EB1BA9A85099}" sibTransId="{C0D0FE74-141A-47C6-9B7F-25BABB2F6175}"/>
    <dgm:cxn modelId="{8DD4F7FF-B755-4A30-9842-6A35FA4FAEDD}" type="presOf" srcId="{2D27EA6F-42EE-4D62-8833-EA88D18150C1}" destId="{38C549B7-A071-4DEE-98D5-826F8E5446D8}" srcOrd="0" destOrd="0" presId="urn:microsoft.com/office/officeart/2018/2/layout/IconVerticalSolidList"/>
    <dgm:cxn modelId="{BFF7FC88-B95D-40D6-BBA8-D99FF60F69D2}" type="presParOf" srcId="{054F3434-C88B-4861-84B7-C5BB69A47481}" destId="{62C5AFF8-08CA-4A38-9B1F-9610B5B017B9}" srcOrd="0" destOrd="0" presId="urn:microsoft.com/office/officeart/2018/2/layout/IconVerticalSolidList"/>
    <dgm:cxn modelId="{8344F823-D7DC-40B0-9168-77D94708EB46}" type="presParOf" srcId="{62C5AFF8-08CA-4A38-9B1F-9610B5B017B9}" destId="{485ECEB6-5211-44FE-82DF-A305B52E69E7}" srcOrd="0" destOrd="0" presId="urn:microsoft.com/office/officeart/2018/2/layout/IconVerticalSolidList"/>
    <dgm:cxn modelId="{DD0D0C1A-8FFB-426A-BCDE-F4142217A456}" type="presParOf" srcId="{62C5AFF8-08CA-4A38-9B1F-9610B5B017B9}" destId="{2F04BD38-3131-48AE-AE33-C177F8834121}" srcOrd="1" destOrd="0" presId="urn:microsoft.com/office/officeart/2018/2/layout/IconVerticalSolidList"/>
    <dgm:cxn modelId="{4A9E5E3B-0904-4FCF-9F9F-F582860DBFF4}" type="presParOf" srcId="{62C5AFF8-08CA-4A38-9B1F-9610B5B017B9}" destId="{0DAA03A2-6292-42AD-A06A-12E31C45833B}" srcOrd="2" destOrd="0" presId="urn:microsoft.com/office/officeart/2018/2/layout/IconVerticalSolidList"/>
    <dgm:cxn modelId="{56342241-AB86-4B56-BB63-9DAB9E36BAC2}" type="presParOf" srcId="{62C5AFF8-08CA-4A38-9B1F-9610B5B017B9}" destId="{663F9030-6DB1-474A-A47A-3F9F4B3598CB}" srcOrd="3" destOrd="0" presId="urn:microsoft.com/office/officeart/2018/2/layout/IconVerticalSolidList"/>
    <dgm:cxn modelId="{1B5BE95C-058B-470B-A866-8BCE65B10279}" type="presParOf" srcId="{62C5AFF8-08CA-4A38-9B1F-9610B5B017B9}" destId="{361FB00A-80A7-4310-801E-6EF300BEF51D}" srcOrd="4" destOrd="0" presId="urn:microsoft.com/office/officeart/2018/2/layout/IconVerticalSolidList"/>
    <dgm:cxn modelId="{717BAC1C-4231-4362-A8CC-28DF52F7A241}" type="presParOf" srcId="{054F3434-C88B-4861-84B7-C5BB69A47481}" destId="{D2D3B086-38F1-4774-8132-8412F8A10455}" srcOrd="1" destOrd="0" presId="urn:microsoft.com/office/officeart/2018/2/layout/IconVerticalSolidList"/>
    <dgm:cxn modelId="{BD41C0EA-84D5-427D-A744-B9FEA9C39663}" type="presParOf" srcId="{054F3434-C88B-4861-84B7-C5BB69A47481}" destId="{DEBA7E6F-11DF-4C66-893A-3BE0B72B3B57}" srcOrd="2" destOrd="0" presId="urn:microsoft.com/office/officeart/2018/2/layout/IconVerticalSolidList"/>
    <dgm:cxn modelId="{4B98D410-F8FC-4404-9ED5-D72B65EF9526}" type="presParOf" srcId="{DEBA7E6F-11DF-4C66-893A-3BE0B72B3B57}" destId="{AC99FB9C-98A2-425F-88F0-4180C58C6C46}" srcOrd="0" destOrd="0" presId="urn:microsoft.com/office/officeart/2018/2/layout/IconVerticalSolidList"/>
    <dgm:cxn modelId="{CE03004D-4259-4F3C-83AE-143744D02713}" type="presParOf" srcId="{DEBA7E6F-11DF-4C66-893A-3BE0B72B3B57}" destId="{045F0351-456B-4AA1-94D8-914387DE9017}" srcOrd="1" destOrd="0" presId="urn:microsoft.com/office/officeart/2018/2/layout/IconVerticalSolidList"/>
    <dgm:cxn modelId="{1B556DB7-66F9-443E-ADDC-56D703F80E48}" type="presParOf" srcId="{DEBA7E6F-11DF-4C66-893A-3BE0B72B3B57}" destId="{5F464520-FCCF-4C4C-9CE3-CC7A11F274DB}" srcOrd="2" destOrd="0" presId="urn:microsoft.com/office/officeart/2018/2/layout/IconVerticalSolidList"/>
    <dgm:cxn modelId="{C44C3EC2-CB68-43B4-820D-5A2DABC2425B}" type="presParOf" srcId="{DEBA7E6F-11DF-4C66-893A-3BE0B72B3B57}" destId="{8A3BCB3D-AA29-4C69-8514-F6DEBE28A275}" srcOrd="3" destOrd="0" presId="urn:microsoft.com/office/officeart/2018/2/layout/IconVerticalSolidList"/>
    <dgm:cxn modelId="{5F0499D5-C8BB-450B-99DA-E41BB8F3FD01}" type="presParOf" srcId="{DEBA7E6F-11DF-4C66-893A-3BE0B72B3B57}" destId="{1E837829-7009-493C-BD5A-D5D7BBC74CE9}" srcOrd="4" destOrd="0" presId="urn:microsoft.com/office/officeart/2018/2/layout/IconVerticalSolidList"/>
    <dgm:cxn modelId="{69B6E4A5-743B-4DE4-9E97-F2302B581E85}" type="presParOf" srcId="{054F3434-C88B-4861-84B7-C5BB69A47481}" destId="{09284806-388D-406E-AFEF-4943359952EC}" srcOrd="3" destOrd="0" presId="urn:microsoft.com/office/officeart/2018/2/layout/IconVerticalSolidList"/>
    <dgm:cxn modelId="{B2382CB3-22E7-413C-B6AA-CD327E96B088}" type="presParOf" srcId="{054F3434-C88B-4861-84B7-C5BB69A47481}" destId="{B48CA219-5455-4365-B47F-099AA844C5E3}" srcOrd="4" destOrd="0" presId="urn:microsoft.com/office/officeart/2018/2/layout/IconVerticalSolidList"/>
    <dgm:cxn modelId="{7B746EEF-5975-4329-910E-84BE53436B96}" type="presParOf" srcId="{B48CA219-5455-4365-B47F-099AA844C5E3}" destId="{7241C219-9671-4895-8D79-B60EC145455B}" srcOrd="0" destOrd="0" presId="urn:microsoft.com/office/officeart/2018/2/layout/IconVerticalSolidList"/>
    <dgm:cxn modelId="{B10931BF-17CA-4BE0-8E2A-9430401D6173}" type="presParOf" srcId="{B48CA219-5455-4365-B47F-099AA844C5E3}" destId="{49C72847-80A8-43D9-BC33-50584407D7D7}" srcOrd="1" destOrd="0" presId="urn:microsoft.com/office/officeart/2018/2/layout/IconVerticalSolidList"/>
    <dgm:cxn modelId="{1896353C-80E9-4BC1-82A9-C6A071E32878}" type="presParOf" srcId="{B48CA219-5455-4365-B47F-099AA844C5E3}" destId="{9857A652-7995-4F83-B0BB-99ADB7F40860}" srcOrd="2" destOrd="0" presId="urn:microsoft.com/office/officeart/2018/2/layout/IconVerticalSolidList"/>
    <dgm:cxn modelId="{38EF76F7-31A2-4F83-89C2-4CD34C6D419A}" type="presParOf" srcId="{B48CA219-5455-4365-B47F-099AA844C5E3}" destId="{72B88921-D1D1-4F04-8D67-C6F6841C1C37}" srcOrd="3" destOrd="0" presId="urn:microsoft.com/office/officeart/2018/2/layout/IconVerticalSolidList"/>
    <dgm:cxn modelId="{6A844E54-52CD-4BD3-B0B2-CC8A6F8622CA}" type="presParOf" srcId="{B48CA219-5455-4365-B47F-099AA844C5E3}" destId="{AE7A2363-6E6E-4D5D-8B02-55C0E4D935CF}" srcOrd="4" destOrd="0" presId="urn:microsoft.com/office/officeart/2018/2/layout/IconVerticalSolidList"/>
    <dgm:cxn modelId="{134682C8-3081-441B-A628-056752ADF7AE}" type="presParOf" srcId="{054F3434-C88B-4861-84B7-C5BB69A47481}" destId="{54BE5273-521F-4AB2-8848-E9D6AB7D6793}" srcOrd="5" destOrd="0" presId="urn:microsoft.com/office/officeart/2018/2/layout/IconVerticalSolidList"/>
    <dgm:cxn modelId="{76B5BA5B-FC0E-46CB-B709-CA1FF7628784}" type="presParOf" srcId="{054F3434-C88B-4861-84B7-C5BB69A47481}" destId="{CB8034FC-C271-401A-813F-8516B3CFDAED}" srcOrd="6" destOrd="0" presId="urn:microsoft.com/office/officeart/2018/2/layout/IconVerticalSolidList"/>
    <dgm:cxn modelId="{26643F67-AE63-41C0-9EDA-B587EDC54FB3}" type="presParOf" srcId="{CB8034FC-C271-401A-813F-8516B3CFDAED}" destId="{EECE2B2E-C623-4EAB-A4AA-C6D21B0F0500}" srcOrd="0" destOrd="0" presId="urn:microsoft.com/office/officeart/2018/2/layout/IconVerticalSolidList"/>
    <dgm:cxn modelId="{5B8CF4F2-ACAB-4F2A-BA92-3929928EFE5B}" type="presParOf" srcId="{CB8034FC-C271-401A-813F-8516B3CFDAED}" destId="{9C2131D4-6914-4417-A724-F5DB4F4BD4FA}" srcOrd="1" destOrd="0" presId="urn:microsoft.com/office/officeart/2018/2/layout/IconVerticalSolidList"/>
    <dgm:cxn modelId="{DD659537-B3D5-4A7E-8242-E78A30DFB201}" type="presParOf" srcId="{CB8034FC-C271-401A-813F-8516B3CFDAED}" destId="{31DBFA15-CF08-493E-8664-D3EAFA418D6A}" srcOrd="2" destOrd="0" presId="urn:microsoft.com/office/officeart/2018/2/layout/IconVerticalSolidList"/>
    <dgm:cxn modelId="{A308351D-1306-400A-AAAF-4F06EE4931AD}" type="presParOf" srcId="{CB8034FC-C271-401A-813F-8516B3CFDAED}" destId="{E9696F50-D4AF-4B5F-B8E6-68E628EC6E68}" srcOrd="3" destOrd="0" presId="urn:microsoft.com/office/officeart/2018/2/layout/IconVerticalSolidList"/>
    <dgm:cxn modelId="{CD273602-F554-4586-93C4-2020CC1494F8}" type="presParOf" srcId="{CB8034FC-C271-401A-813F-8516B3CFDAED}" destId="{38C549B7-A071-4DEE-98D5-826F8E5446D8}" srcOrd="4" destOrd="0" presId="urn:microsoft.com/office/officeart/2018/2/layout/IconVerticalSolidList"/>
    <dgm:cxn modelId="{A4A88387-63FA-40AC-BC78-96C560D1F88D}" type="presParOf" srcId="{054F3434-C88B-4861-84B7-C5BB69A47481}" destId="{7B7FC259-3FD0-4A8B-A6F6-5E181E391B6A}" srcOrd="7" destOrd="0" presId="urn:microsoft.com/office/officeart/2018/2/layout/IconVerticalSolidList"/>
    <dgm:cxn modelId="{58E101F7-1D04-40BF-8DA6-7BB24D2BAF70}" type="presParOf" srcId="{054F3434-C88B-4861-84B7-C5BB69A47481}" destId="{EC0ACA9C-7B19-45FA-BD5B-E88A551C9027}" srcOrd="8" destOrd="0" presId="urn:microsoft.com/office/officeart/2018/2/layout/IconVerticalSolidList"/>
    <dgm:cxn modelId="{DE4EF3EE-3C74-41E4-BB35-A8591F3BCC3C}" type="presParOf" srcId="{EC0ACA9C-7B19-45FA-BD5B-E88A551C9027}" destId="{99D9D4B0-8E2B-41A3-9AA4-9D639535EFFD}" srcOrd="0" destOrd="0" presId="urn:microsoft.com/office/officeart/2018/2/layout/IconVerticalSolidList"/>
    <dgm:cxn modelId="{42DCAA16-293C-4648-A9B5-756FC1C37FA2}" type="presParOf" srcId="{EC0ACA9C-7B19-45FA-BD5B-E88A551C9027}" destId="{AD9DA947-0561-46F0-B0E0-86F3A5BBD7B3}" srcOrd="1" destOrd="0" presId="urn:microsoft.com/office/officeart/2018/2/layout/IconVerticalSolidList"/>
    <dgm:cxn modelId="{6D74F365-AF4A-4E7D-8C22-E9C3EEE17F76}" type="presParOf" srcId="{EC0ACA9C-7B19-45FA-BD5B-E88A551C9027}" destId="{286E5581-A94E-4CA6-AC1A-DA8B84A57CA2}" srcOrd="2" destOrd="0" presId="urn:microsoft.com/office/officeart/2018/2/layout/IconVerticalSolidList"/>
    <dgm:cxn modelId="{D295E49B-32BC-44D6-8089-2734E5460BC2}" type="presParOf" srcId="{EC0ACA9C-7B19-45FA-BD5B-E88A551C9027}" destId="{7572CA46-E4EE-4918-AC71-2A72663D011B}" srcOrd="3" destOrd="0" presId="urn:microsoft.com/office/officeart/2018/2/layout/IconVerticalSolidList"/>
    <dgm:cxn modelId="{C62000C5-A3AB-485B-8B18-24D3F1348DC3}" type="presParOf" srcId="{EC0ACA9C-7B19-45FA-BD5B-E88A551C9027}" destId="{02461DCB-8A99-4997-B689-208347E32024}" srcOrd="4"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87ADC16-89A6-45BF-9487-984504E8BEAB}" type="doc">
      <dgm:prSet loTypeId="urn:microsoft.com/office/officeart/2005/8/layout/radial6" loCatId="cycle" qsTypeId="urn:microsoft.com/office/officeart/2005/8/quickstyle/simple1" qsCatId="simple" csTypeId="urn:microsoft.com/office/officeart/2005/8/colors/colorful2" csCatId="colorful" phldr="1"/>
      <dgm:spPr/>
      <dgm:t>
        <a:bodyPr/>
        <a:lstStyle/>
        <a:p>
          <a:endParaRPr lang="en-US"/>
        </a:p>
      </dgm:t>
    </dgm:pt>
    <dgm:pt modelId="{FA08E667-76DB-4102-BDE0-42ABFECBEF5F}">
      <dgm:prSet phldrT="[Text]"/>
      <dgm:spPr/>
      <dgm:t>
        <a:bodyPr/>
        <a:lstStyle/>
        <a:p>
          <a:r>
            <a:rPr lang="en-US"/>
            <a:t>ONE </a:t>
          </a:r>
          <a:r>
            <a:rPr lang="en-US" err="1"/>
            <a:t>ReMA</a:t>
          </a:r>
          <a:endParaRPr lang="en-US"/>
        </a:p>
      </dgm:t>
    </dgm:pt>
    <dgm:pt modelId="{4544C91E-A9FB-4169-9352-570C4D380066}" type="parTrans" cxnId="{005D3F04-E126-41D5-8D56-BEC22E7E25C9}">
      <dgm:prSet/>
      <dgm:spPr/>
      <dgm:t>
        <a:bodyPr/>
        <a:lstStyle/>
        <a:p>
          <a:endParaRPr lang="en-US"/>
        </a:p>
      </dgm:t>
    </dgm:pt>
    <dgm:pt modelId="{5C2930A2-F79D-4753-9865-5520D6F8D6B3}" type="sibTrans" cxnId="{005D3F04-E126-41D5-8D56-BEC22E7E25C9}">
      <dgm:prSet/>
      <dgm:spPr/>
      <dgm:t>
        <a:bodyPr/>
        <a:lstStyle/>
        <a:p>
          <a:endParaRPr lang="en-US"/>
        </a:p>
      </dgm:t>
    </dgm:pt>
    <dgm:pt modelId="{700341D5-79DA-4003-9998-7F47C26BE5FF}">
      <dgm:prSet phldrT="[Text]"/>
      <dgm:spPr/>
      <dgm:t>
        <a:bodyPr/>
        <a:lstStyle/>
        <a:p>
          <a:r>
            <a:rPr lang="en-US"/>
            <a:t>Consistent Language </a:t>
          </a:r>
        </a:p>
      </dgm:t>
    </dgm:pt>
    <dgm:pt modelId="{7ED526AB-C4E7-4AEE-B711-B77B68A450B2}" type="parTrans" cxnId="{BBDD0633-4FCB-48CB-91FB-0392BC3B0D97}">
      <dgm:prSet/>
      <dgm:spPr/>
      <dgm:t>
        <a:bodyPr/>
        <a:lstStyle/>
        <a:p>
          <a:endParaRPr lang="en-US"/>
        </a:p>
      </dgm:t>
    </dgm:pt>
    <dgm:pt modelId="{73CBE927-DAFF-43AA-B3D2-4E1F12C0388A}" type="sibTrans" cxnId="{BBDD0633-4FCB-48CB-91FB-0392BC3B0D97}">
      <dgm:prSet/>
      <dgm:spPr/>
      <dgm:t>
        <a:bodyPr/>
        <a:lstStyle/>
        <a:p>
          <a:endParaRPr lang="en-US"/>
        </a:p>
      </dgm:t>
    </dgm:pt>
    <dgm:pt modelId="{07F289DC-0138-4E31-9F37-843735140A1C}">
      <dgm:prSet phldrT="[Text]"/>
      <dgm:spPr/>
      <dgm:t>
        <a:bodyPr/>
        <a:lstStyle/>
        <a:p>
          <a:r>
            <a:rPr lang="en-US"/>
            <a:t>Messaging Review</a:t>
          </a:r>
        </a:p>
      </dgm:t>
    </dgm:pt>
    <dgm:pt modelId="{49F6D59F-3B79-4910-8BFA-4BF9D5F6690A}" type="parTrans" cxnId="{3E2A0F36-5006-4FAB-8E1D-276117072B81}">
      <dgm:prSet/>
      <dgm:spPr/>
      <dgm:t>
        <a:bodyPr/>
        <a:lstStyle/>
        <a:p>
          <a:endParaRPr lang="en-US"/>
        </a:p>
      </dgm:t>
    </dgm:pt>
    <dgm:pt modelId="{144A5303-A747-46DB-9B76-8B6452858953}" type="sibTrans" cxnId="{3E2A0F36-5006-4FAB-8E1D-276117072B81}">
      <dgm:prSet/>
      <dgm:spPr/>
      <dgm:t>
        <a:bodyPr/>
        <a:lstStyle/>
        <a:p>
          <a:endParaRPr lang="en-US"/>
        </a:p>
      </dgm:t>
    </dgm:pt>
    <dgm:pt modelId="{9457BCA7-D755-41BC-9C47-E86CF4E41F84}">
      <dgm:prSet phldrT="[Text]"/>
      <dgm:spPr/>
      <dgm:t>
        <a:bodyPr/>
        <a:lstStyle/>
        <a:p>
          <a:r>
            <a:rPr lang="en-US"/>
            <a:t>Strategy Development</a:t>
          </a:r>
        </a:p>
      </dgm:t>
    </dgm:pt>
    <dgm:pt modelId="{B0F451D4-B39C-4FFF-9329-96E2B14366F0}" type="parTrans" cxnId="{E40F922E-B1C9-4ADE-A412-60E8328343D3}">
      <dgm:prSet/>
      <dgm:spPr/>
      <dgm:t>
        <a:bodyPr/>
        <a:lstStyle/>
        <a:p>
          <a:endParaRPr lang="en-US"/>
        </a:p>
      </dgm:t>
    </dgm:pt>
    <dgm:pt modelId="{07207360-5062-47B9-97E9-49AA6F1874C8}" type="sibTrans" cxnId="{E40F922E-B1C9-4ADE-A412-60E8328343D3}">
      <dgm:prSet/>
      <dgm:spPr/>
      <dgm:t>
        <a:bodyPr/>
        <a:lstStyle/>
        <a:p>
          <a:endParaRPr lang="en-US"/>
        </a:p>
      </dgm:t>
    </dgm:pt>
    <dgm:pt modelId="{5860090A-8227-41DF-BF2E-4C185CB9221D}" type="pres">
      <dgm:prSet presAssocID="{E87ADC16-89A6-45BF-9487-984504E8BEAB}" presName="Name0" presStyleCnt="0">
        <dgm:presLayoutVars>
          <dgm:chMax val="1"/>
          <dgm:dir/>
          <dgm:animLvl val="ctr"/>
          <dgm:resizeHandles val="exact"/>
        </dgm:presLayoutVars>
      </dgm:prSet>
      <dgm:spPr/>
    </dgm:pt>
    <dgm:pt modelId="{2B2DE7DC-EC81-402D-895E-494A8B6819FC}" type="pres">
      <dgm:prSet presAssocID="{FA08E667-76DB-4102-BDE0-42ABFECBEF5F}" presName="centerShape" presStyleLbl="node0" presStyleIdx="0" presStyleCnt="1"/>
      <dgm:spPr/>
    </dgm:pt>
    <dgm:pt modelId="{E1FF6544-CEE0-49EB-B2D3-6C3F113B6A3C}" type="pres">
      <dgm:prSet presAssocID="{700341D5-79DA-4003-9998-7F47C26BE5FF}" presName="node" presStyleLbl="node1" presStyleIdx="0" presStyleCnt="3">
        <dgm:presLayoutVars>
          <dgm:bulletEnabled val="1"/>
        </dgm:presLayoutVars>
      </dgm:prSet>
      <dgm:spPr/>
    </dgm:pt>
    <dgm:pt modelId="{4BF55FCE-A588-4719-B103-163EEA8A405B}" type="pres">
      <dgm:prSet presAssocID="{700341D5-79DA-4003-9998-7F47C26BE5FF}" presName="dummy" presStyleCnt="0"/>
      <dgm:spPr/>
    </dgm:pt>
    <dgm:pt modelId="{4DEEFC49-F529-4226-AD4B-1268C3DCE06F}" type="pres">
      <dgm:prSet presAssocID="{73CBE927-DAFF-43AA-B3D2-4E1F12C0388A}" presName="sibTrans" presStyleLbl="sibTrans2D1" presStyleIdx="0" presStyleCnt="3"/>
      <dgm:spPr/>
    </dgm:pt>
    <dgm:pt modelId="{50DFBBBA-A9E0-44B2-B733-7687D0003C6F}" type="pres">
      <dgm:prSet presAssocID="{07F289DC-0138-4E31-9F37-843735140A1C}" presName="node" presStyleLbl="node1" presStyleIdx="1" presStyleCnt="3">
        <dgm:presLayoutVars>
          <dgm:bulletEnabled val="1"/>
        </dgm:presLayoutVars>
      </dgm:prSet>
      <dgm:spPr/>
    </dgm:pt>
    <dgm:pt modelId="{636F55FC-ACB7-4F4F-ABFF-375224D69F50}" type="pres">
      <dgm:prSet presAssocID="{07F289DC-0138-4E31-9F37-843735140A1C}" presName="dummy" presStyleCnt="0"/>
      <dgm:spPr/>
    </dgm:pt>
    <dgm:pt modelId="{428BBD8C-1DF3-4E99-831C-FEB9E34CF8D5}" type="pres">
      <dgm:prSet presAssocID="{144A5303-A747-46DB-9B76-8B6452858953}" presName="sibTrans" presStyleLbl="sibTrans2D1" presStyleIdx="1" presStyleCnt="3"/>
      <dgm:spPr/>
    </dgm:pt>
    <dgm:pt modelId="{5607CB0E-E8E2-47A1-81A1-E13B19DC86CC}" type="pres">
      <dgm:prSet presAssocID="{9457BCA7-D755-41BC-9C47-E86CF4E41F84}" presName="node" presStyleLbl="node1" presStyleIdx="2" presStyleCnt="3">
        <dgm:presLayoutVars>
          <dgm:bulletEnabled val="1"/>
        </dgm:presLayoutVars>
      </dgm:prSet>
      <dgm:spPr/>
    </dgm:pt>
    <dgm:pt modelId="{5BDEFC32-085F-4A39-8F71-6EDA67FCF389}" type="pres">
      <dgm:prSet presAssocID="{9457BCA7-D755-41BC-9C47-E86CF4E41F84}" presName="dummy" presStyleCnt="0"/>
      <dgm:spPr/>
    </dgm:pt>
    <dgm:pt modelId="{810F3F53-BE1B-499B-97DD-249C2070C00A}" type="pres">
      <dgm:prSet presAssocID="{07207360-5062-47B9-97E9-49AA6F1874C8}" presName="sibTrans" presStyleLbl="sibTrans2D1" presStyleIdx="2" presStyleCnt="3"/>
      <dgm:spPr/>
    </dgm:pt>
  </dgm:ptLst>
  <dgm:cxnLst>
    <dgm:cxn modelId="{005D3F04-E126-41D5-8D56-BEC22E7E25C9}" srcId="{E87ADC16-89A6-45BF-9487-984504E8BEAB}" destId="{FA08E667-76DB-4102-BDE0-42ABFECBEF5F}" srcOrd="0" destOrd="0" parTransId="{4544C91E-A9FB-4169-9352-570C4D380066}" sibTransId="{5C2930A2-F79D-4753-9865-5520D6F8D6B3}"/>
    <dgm:cxn modelId="{23CA2513-6E5B-45CE-9778-43D4AC8E8424}" type="presOf" srcId="{07207360-5062-47B9-97E9-49AA6F1874C8}" destId="{810F3F53-BE1B-499B-97DD-249C2070C00A}" srcOrd="0" destOrd="0" presId="urn:microsoft.com/office/officeart/2005/8/layout/radial6"/>
    <dgm:cxn modelId="{7A8BD61D-20DD-4741-9D39-C9696A148969}" type="presOf" srcId="{144A5303-A747-46DB-9B76-8B6452858953}" destId="{428BBD8C-1DF3-4E99-831C-FEB9E34CF8D5}" srcOrd="0" destOrd="0" presId="urn:microsoft.com/office/officeart/2005/8/layout/radial6"/>
    <dgm:cxn modelId="{E40F922E-B1C9-4ADE-A412-60E8328343D3}" srcId="{FA08E667-76DB-4102-BDE0-42ABFECBEF5F}" destId="{9457BCA7-D755-41BC-9C47-E86CF4E41F84}" srcOrd="2" destOrd="0" parTransId="{B0F451D4-B39C-4FFF-9329-96E2B14366F0}" sibTransId="{07207360-5062-47B9-97E9-49AA6F1874C8}"/>
    <dgm:cxn modelId="{BBDD0633-4FCB-48CB-91FB-0392BC3B0D97}" srcId="{FA08E667-76DB-4102-BDE0-42ABFECBEF5F}" destId="{700341D5-79DA-4003-9998-7F47C26BE5FF}" srcOrd="0" destOrd="0" parTransId="{7ED526AB-C4E7-4AEE-B711-B77B68A450B2}" sibTransId="{73CBE927-DAFF-43AA-B3D2-4E1F12C0388A}"/>
    <dgm:cxn modelId="{3E2A0F36-5006-4FAB-8E1D-276117072B81}" srcId="{FA08E667-76DB-4102-BDE0-42ABFECBEF5F}" destId="{07F289DC-0138-4E31-9F37-843735140A1C}" srcOrd="1" destOrd="0" parTransId="{49F6D59F-3B79-4910-8BFA-4BF9D5F6690A}" sibTransId="{144A5303-A747-46DB-9B76-8B6452858953}"/>
    <dgm:cxn modelId="{15A8CB68-99D7-4E24-BBDF-CF0C2422B08C}" type="presOf" srcId="{73CBE927-DAFF-43AA-B3D2-4E1F12C0388A}" destId="{4DEEFC49-F529-4226-AD4B-1268C3DCE06F}" srcOrd="0" destOrd="0" presId="urn:microsoft.com/office/officeart/2005/8/layout/radial6"/>
    <dgm:cxn modelId="{CF86124D-6FA4-4A3E-BB7D-7250424B1F3E}" type="presOf" srcId="{07F289DC-0138-4E31-9F37-843735140A1C}" destId="{50DFBBBA-A9E0-44B2-B733-7687D0003C6F}" srcOrd="0" destOrd="0" presId="urn:microsoft.com/office/officeart/2005/8/layout/radial6"/>
    <dgm:cxn modelId="{EB5B9779-AA18-4DFE-903E-E3D46E47581E}" type="presOf" srcId="{E87ADC16-89A6-45BF-9487-984504E8BEAB}" destId="{5860090A-8227-41DF-BF2E-4C185CB9221D}" srcOrd="0" destOrd="0" presId="urn:microsoft.com/office/officeart/2005/8/layout/radial6"/>
    <dgm:cxn modelId="{554B05BA-B379-4B9F-9ED6-F2B42FE78F8C}" type="presOf" srcId="{700341D5-79DA-4003-9998-7F47C26BE5FF}" destId="{E1FF6544-CEE0-49EB-B2D3-6C3F113B6A3C}" srcOrd="0" destOrd="0" presId="urn:microsoft.com/office/officeart/2005/8/layout/radial6"/>
    <dgm:cxn modelId="{DDA193BD-4C57-4234-A6E9-FAAC85139EEB}" type="presOf" srcId="{FA08E667-76DB-4102-BDE0-42ABFECBEF5F}" destId="{2B2DE7DC-EC81-402D-895E-494A8B6819FC}" srcOrd="0" destOrd="0" presId="urn:microsoft.com/office/officeart/2005/8/layout/radial6"/>
    <dgm:cxn modelId="{FB81CFFB-11EF-434C-994C-9618640F2221}" type="presOf" srcId="{9457BCA7-D755-41BC-9C47-E86CF4E41F84}" destId="{5607CB0E-E8E2-47A1-81A1-E13B19DC86CC}" srcOrd="0" destOrd="0" presId="urn:microsoft.com/office/officeart/2005/8/layout/radial6"/>
    <dgm:cxn modelId="{58C42DA7-A352-4FD7-978E-ACFDF2730973}" type="presParOf" srcId="{5860090A-8227-41DF-BF2E-4C185CB9221D}" destId="{2B2DE7DC-EC81-402D-895E-494A8B6819FC}" srcOrd="0" destOrd="0" presId="urn:microsoft.com/office/officeart/2005/8/layout/radial6"/>
    <dgm:cxn modelId="{9060A530-1880-49B7-8D4C-10499A21FD70}" type="presParOf" srcId="{5860090A-8227-41DF-BF2E-4C185CB9221D}" destId="{E1FF6544-CEE0-49EB-B2D3-6C3F113B6A3C}" srcOrd="1" destOrd="0" presId="urn:microsoft.com/office/officeart/2005/8/layout/radial6"/>
    <dgm:cxn modelId="{8DADC71C-F07A-4BA0-9760-7A60B28A26AA}" type="presParOf" srcId="{5860090A-8227-41DF-BF2E-4C185CB9221D}" destId="{4BF55FCE-A588-4719-B103-163EEA8A405B}" srcOrd="2" destOrd="0" presId="urn:microsoft.com/office/officeart/2005/8/layout/radial6"/>
    <dgm:cxn modelId="{9CED0D8F-01A6-40D8-9AA6-1D644AC8AEEE}" type="presParOf" srcId="{5860090A-8227-41DF-BF2E-4C185CB9221D}" destId="{4DEEFC49-F529-4226-AD4B-1268C3DCE06F}" srcOrd="3" destOrd="0" presId="urn:microsoft.com/office/officeart/2005/8/layout/radial6"/>
    <dgm:cxn modelId="{8ECDE5E8-BE70-4A4D-B74C-54284D9B86AA}" type="presParOf" srcId="{5860090A-8227-41DF-BF2E-4C185CB9221D}" destId="{50DFBBBA-A9E0-44B2-B733-7687D0003C6F}" srcOrd="4" destOrd="0" presId="urn:microsoft.com/office/officeart/2005/8/layout/radial6"/>
    <dgm:cxn modelId="{8CEE53AB-6341-4460-88B7-C45B9E894091}" type="presParOf" srcId="{5860090A-8227-41DF-BF2E-4C185CB9221D}" destId="{636F55FC-ACB7-4F4F-ABFF-375224D69F50}" srcOrd="5" destOrd="0" presId="urn:microsoft.com/office/officeart/2005/8/layout/radial6"/>
    <dgm:cxn modelId="{F79610CA-A47A-4591-A816-2EB893F286CC}" type="presParOf" srcId="{5860090A-8227-41DF-BF2E-4C185CB9221D}" destId="{428BBD8C-1DF3-4E99-831C-FEB9E34CF8D5}" srcOrd="6" destOrd="0" presId="urn:microsoft.com/office/officeart/2005/8/layout/radial6"/>
    <dgm:cxn modelId="{CA0F0789-743C-46DB-95D6-487163B72A74}" type="presParOf" srcId="{5860090A-8227-41DF-BF2E-4C185CB9221D}" destId="{5607CB0E-E8E2-47A1-81A1-E13B19DC86CC}" srcOrd="7" destOrd="0" presId="urn:microsoft.com/office/officeart/2005/8/layout/radial6"/>
    <dgm:cxn modelId="{2533AAFC-0DCB-43AF-883A-C04005D5D690}" type="presParOf" srcId="{5860090A-8227-41DF-BF2E-4C185CB9221D}" destId="{5BDEFC32-085F-4A39-8F71-6EDA67FCF389}" srcOrd="8" destOrd="0" presId="urn:microsoft.com/office/officeart/2005/8/layout/radial6"/>
    <dgm:cxn modelId="{839C0EF2-5561-4F45-A4ED-B6ACB3AFF605}" type="presParOf" srcId="{5860090A-8227-41DF-BF2E-4C185CB9221D}" destId="{810F3F53-BE1B-499B-97DD-249C2070C00A}" srcOrd="9" destOrd="0" presId="urn:microsoft.com/office/officeart/2005/8/layout/radial6"/>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B8CFC02-7AE5-4D81-AA36-EFEA4935169A}" type="doc">
      <dgm:prSet loTypeId="urn:microsoft.com/office/officeart/2018/2/layout/IconVerticalSolidList" loCatId="icon" qsTypeId="urn:microsoft.com/office/officeart/2005/8/quickstyle/simple4" qsCatId="simple" csTypeId="urn:microsoft.com/office/officeart/2005/8/colors/accent1_2" csCatId="accent1" phldr="1"/>
      <dgm:spPr/>
      <dgm:t>
        <a:bodyPr/>
        <a:lstStyle/>
        <a:p>
          <a:endParaRPr lang="en-US"/>
        </a:p>
      </dgm:t>
    </dgm:pt>
    <dgm:pt modelId="{49A00748-7D93-44F6-A48E-E26FA7EC581D}">
      <dgm:prSet/>
      <dgm:spPr/>
      <dgm:t>
        <a:bodyPr/>
        <a:lstStyle/>
        <a:p>
          <a:pPr>
            <a:lnSpc>
              <a:spcPct val="100000"/>
            </a:lnSpc>
          </a:pPr>
          <a:r>
            <a:rPr lang="en-US" b="1"/>
            <a:t>Lobbyist Network Call</a:t>
          </a:r>
          <a:endParaRPr lang="en-US"/>
        </a:p>
      </dgm:t>
    </dgm:pt>
    <dgm:pt modelId="{CA78937A-60B3-4B52-B971-92B0892D344F}" type="parTrans" cxnId="{DC721E75-5394-489A-B21B-A1DE85B35B81}">
      <dgm:prSet/>
      <dgm:spPr/>
      <dgm:t>
        <a:bodyPr/>
        <a:lstStyle/>
        <a:p>
          <a:endParaRPr lang="en-US"/>
        </a:p>
      </dgm:t>
    </dgm:pt>
    <dgm:pt modelId="{604FCDB9-F564-4194-80BA-B90DA8903168}" type="sibTrans" cxnId="{DC721E75-5394-489A-B21B-A1DE85B35B81}">
      <dgm:prSet/>
      <dgm:spPr/>
      <dgm:t>
        <a:bodyPr/>
        <a:lstStyle/>
        <a:p>
          <a:endParaRPr lang="en-US"/>
        </a:p>
      </dgm:t>
    </dgm:pt>
    <dgm:pt modelId="{F7993DAD-1E33-4FE5-BA18-ADDA8937D034}">
      <dgm:prSet/>
      <dgm:spPr/>
      <dgm:t>
        <a:bodyPr/>
        <a:lstStyle/>
        <a:p>
          <a:pPr>
            <a:lnSpc>
              <a:spcPct val="100000"/>
            </a:lnSpc>
          </a:pPr>
          <a:r>
            <a:rPr lang="en-US" b="1"/>
            <a:t>Advocacy Matters Newsletter</a:t>
          </a:r>
          <a:endParaRPr lang="en-US"/>
        </a:p>
      </dgm:t>
    </dgm:pt>
    <dgm:pt modelId="{F390304B-A061-4519-91A1-97190AFEAE53}" type="parTrans" cxnId="{7596AAE5-6123-49E5-BE38-2D721B2F7246}">
      <dgm:prSet/>
      <dgm:spPr/>
      <dgm:t>
        <a:bodyPr/>
        <a:lstStyle/>
        <a:p>
          <a:endParaRPr lang="en-US"/>
        </a:p>
      </dgm:t>
    </dgm:pt>
    <dgm:pt modelId="{8B8B2273-4C30-44DF-A69B-5F57014DD106}" type="sibTrans" cxnId="{7596AAE5-6123-49E5-BE38-2D721B2F7246}">
      <dgm:prSet/>
      <dgm:spPr/>
      <dgm:t>
        <a:bodyPr/>
        <a:lstStyle/>
        <a:p>
          <a:endParaRPr lang="en-US"/>
        </a:p>
      </dgm:t>
    </dgm:pt>
    <dgm:pt modelId="{8E273B61-2A24-4C5F-B935-76FAC089B7EF}">
      <dgm:prSet/>
      <dgm:spPr/>
      <dgm:t>
        <a:bodyPr/>
        <a:lstStyle/>
        <a:p>
          <a:pPr>
            <a:lnSpc>
              <a:spcPct val="100000"/>
            </a:lnSpc>
          </a:pPr>
          <a:r>
            <a:rPr lang="en-US" b="1"/>
            <a:t>State Updates on Policy Activities</a:t>
          </a:r>
          <a:endParaRPr lang="en-US"/>
        </a:p>
      </dgm:t>
    </dgm:pt>
    <dgm:pt modelId="{CAB422CA-65FC-4B9B-B93C-B13FAABC0F03}" type="parTrans" cxnId="{1FA196ED-C688-4D18-8F70-5692992F5B0A}">
      <dgm:prSet/>
      <dgm:spPr/>
      <dgm:t>
        <a:bodyPr/>
        <a:lstStyle/>
        <a:p>
          <a:endParaRPr lang="en-US"/>
        </a:p>
      </dgm:t>
    </dgm:pt>
    <dgm:pt modelId="{B8D67427-9321-4E07-B71A-65CEA1F40D2C}" type="sibTrans" cxnId="{1FA196ED-C688-4D18-8F70-5692992F5B0A}">
      <dgm:prSet/>
      <dgm:spPr/>
      <dgm:t>
        <a:bodyPr/>
        <a:lstStyle/>
        <a:p>
          <a:endParaRPr lang="en-US"/>
        </a:p>
      </dgm:t>
    </dgm:pt>
    <dgm:pt modelId="{4D184698-8146-4C2D-8470-17C6B384824A}">
      <dgm:prSet/>
      <dgm:spPr/>
      <dgm:t>
        <a:bodyPr/>
        <a:lstStyle/>
        <a:p>
          <a:pPr>
            <a:lnSpc>
              <a:spcPct val="100000"/>
            </a:lnSpc>
          </a:pPr>
          <a:r>
            <a:rPr lang="en-US" b="1"/>
            <a:t>Policy Talking Points</a:t>
          </a:r>
          <a:endParaRPr lang="en-US"/>
        </a:p>
      </dgm:t>
    </dgm:pt>
    <dgm:pt modelId="{9345E034-4E62-4D8D-84C8-DEE549369405}" type="parTrans" cxnId="{3A2A7213-4CCB-4126-A0B9-3D0140155E00}">
      <dgm:prSet/>
      <dgm:spPr/>
      <dgm:t>
        <a:bodyPr/>
        <a:lstStyle/>
        <a:p>
          <a:endParaRPr lang="en-US"/>
        </a:p>
      </dgm:t>
    </dgm:pt>
    <dgm:pt modelId="{F02CD23C-523D-45E5-A5DB-59EBCF887E66}" type="sibTrans" cxnId="{3A2A7213-4CCB-4126-A0B9-3D0140155E00}">
      <dgm:prSet/>
      <dgm:spPr/>
      <dgm:t>
        <a:bodyPr/>
        <a:lstStyle/>
        <a:p>
          <a:endParaRPr lang="en-US"/>
        </a:p>
      </dgm:t>
    </dgm:pt>
    <dgm:pt modelId="{B9F3651A-AD69-4DCB-8EA2-D241DFC45331}">
      <dgm:prSet/>
      <dgm:spPr/>
      <dgm:t>
        <a:bodyPr/>
        <a:lstStyle/>
        <a:p>
          <a:pPr>
            <a:lnSpc>
              <a:spcPct val="100000"/>
            </a:lnSpc>
          </a:pPr>
          <a:r>
            <a:rPr lang="en-US" b="1" err="1"/>
            <a:t>ReMA</a:t>
          </a:r>
          <a:r>
            <a:rPr lang="en-US" b="1"/>
            <a:t> News Updates</a:t>
          </a:r>
          <a:endParaRPr lang="en-US"/>
        </a:p>
      </dgm:t>
    </dgm:pt>
    <dgm:pt modelId="{677D70C5-C4C5-414C-B575-04367C6390F3}" type="parTrans" cxnId="{B493B047-B2B4-4F33-96CB-657E0DF444CC}">
      <dgm:prSet/>
      <dgm:spPr/>
      <dgm:t>
        <a:bodyPr/>
        <a:lstStyle/>
        <a:p>
          <a:endParaRPr lang="en-US"/>
        </a:p>
      </dgm:t>
    </dgm:pt>
    <dgm:pt modelId="{67824647-60D7-4E7E-9D38-1E15508BC1E6}" type="sibTrans" cxnId="{B493B047-B2B4-4F33-96CB-657E0DF444CC}">
      <dgm:prSet/>
      <dgm:spPr/>
      <dgm:t>
        <a:bodyPr/>
        <a:lstStyle/>
        <a:p>
          <a:endParaRPr lang="en-US"/>
        </a:p>
      </dgm:t>
    </dgm:pt>
    <dgm:pt modelId="{E2B45FA0-132F-4BAF-B8D0-75E1B8364353}" type="pres">
      <dgm:prSet presAssocID="{0B8CFC02-7AE5-4D81-AA36-EFEA4935169A}" presName="root" presStyleCnt="0">
        <dgm:presLayoutVars>
          <dgm:dir/>
          <dgm:resizeHandles val="exact"/>
        </dgm:presLayoutVars>
      </dgm:prSet>
      <dgm:spPr/>
    </dgm:pt>
    <dgm:pt modelId="{5A48DC93-1778-4DC8-A57F-462330F9A57E}" type="pres">
      <dgm:prSet presAssocID="{49A00748-7D93-44F6-A48E-E26FA7EC581D}" presName="compNode" presStyleCnt="0"/>
      <dgm:spPr/>
    </dgm:pt>
    <dgm:pt modelId="{13653D22-BB88-402D-91AB-6EE40CCDF7BA}" type="pres">
      <dgm:prSet presAssocID="{49A00748-7D93-44F6-A48E-E26FA7EC581D}" presName="bgRect" presStyleLbl="bgShp" presStyleIdx="0" presStyleCnt="5"/>
      <dgm:spPr/>
    </dgm:pt>
    <dgm:pt modelId="{E9006F37-9112-4404-8618-0D6D83E1E15E}" type="pres">
      <dgm:prSet presAssocID="{49A00748-7D93-44F6-A48E-E26FA7EC581D}" presName="iconRect" presStyleLbl="node1" presStyleIdx="0" presStyleCnt="5"/>
      <dgm:spPr>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Internet with solid fill"/>
        </a:ext>
      </dgm:extLst>
    </dgm:pt>
    <dgm:pt modelId="{8A6DC97D-C9EF-4691-845C-F9A5DA01A982}" type="pres">
      <dgm:prSet presAssocID="{49A00748-7D93-44F6-A48E-E26FA7EC581D}" presName="spaceRect" presStyleCnt="0"/>
      <dgm:spPr/>
    </dgm:pt>
    <dgm:pt modelId="{E185D03E-3CBA-475A-96DD-B44B43897E3F}" type="pres">
      <dgm:prSet presAssocID="{49A00748-7D93-44F6-A48E-E26FA7EC581D}" presName="parTx" presStyleLbl="revTx" presStyleIdx="0" presStyleCnt="5">
        <dgm:presLayoutVars>
          <dgm:chMax val="0"/>
          <dgm:chPref val="0"/>
        </dgm:presLayoutVars>
      </dgm:prSet>
      <dgm:spPr/>
    </dgm:pt>
    <dgm:pt modelId="{F5A63E6C-3B02-4748-855C-20558CA79B72}" type="pres">
      <dgm:prSet presAssocID="{604FCDB9-F564-4194-80BA-B90DA8903168}" presName="sibTrans" presStyleCnt="0"/>
      <dgm:spPr/>
    </dgm:pt>
    <dgm:pt modelId="{6E437628-F402-49BB-AE0B-AD08D45853D5}" type="pres">
      <dgm:prSet presAssocID="{F7993DAD-1E33-4FE5-BA18-ADDA8937D034}" presName="compNode" presStyleCnt="0"/>
      <dgm:spPr/>
    </dgm:pt>
    <dgm:pt modelId="{A60C1D8E-50EA-4FC7-A72C-F415F9BD1B01}" type="pres">
      <dgm:prSet presAssocID="{F7993DAD-1E33-4FE5-BA18-ADDA8937D034}" presName="bgRect" presStyleLbl="bgShp" presStyleIdx="1" presStyleCnt="5"/>
      <dgm:spPr/>
    </dgm:pt>
    <dgm:pt modelId="{DD53FFAE-5292-421F-AB01-1F28ED558169}" type="pres">
      <dgm:prSet presAssocID="{F7993DAD-1E33-4FE5-BA18-ADDA8937D034}"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Newspaper"/>
        </a:ext>
      </dgm:extLst>
    </dgm:pt>
    <dgm:pt modelId="{D6E463F0-D47E-4EA3-A581-0B926D87FA3C}" type="pres">
      <dgm:prSet presAssocID="{F7993DAD-1E33-4FE5-BA18-ADDA8937D034}" presName="spaceRect" presStyleCnt="0"/>
      <dgm:spPr/>
    </dgm:pt>
    <dgm:pt modelId="{2594839C-1C2C-4AEC-855E-18C7ABF548F1}" type="pres">
      <dgm:prSet presAssocID="{F7993DAD-1E33-4FE5-BA18-ADDA8937D034}" presName="parTx" presStyleLbl="revTx" presStyleIdx="1" presStyleCnt="5">
        <dgm:presLayoutVars>
          <dgm:chMax val="0"/>
          <dgm:chPref val="0"/>
        </dgm:presLayoutVars>
      </dgm:prSet>
      <dgm:spPr/>
    </dgm:pt>
    <dgm:pt modelId="{FE752E0A-7D68-4C32-96D5-1B1000B377EC}" type="pres">
      <dgm:prSet presAssocID="{8B8B2273-4C30-44DF-A69B-5F57014DD106}" presName="sibTrans" presStyleCnt="0"/>
      <dgm:spPr/>
    </dgm:pt>
    <dgm:pt modelId="{8AE3B60D-BC0B-4EDD-869A-89211378FA35}" type="pres">
      <dgm:prSet presAssocID="{8E273B61-2A24-4C5F-B935-76FAC089B7EF}" presName="compNode" presStyleCnt="0"/>
      <dgm:spPr/>
    </dgm:pt>
    <dgm:pt modelId="{A411B6E7-D916-4C04-A7AD-5CB1D0EE8A0D}" type="pres">
      <dgm:prSet presAssocID="{8E273B61-2A24-4C5F-B935-76FAC089B7EF}" presName="bgRect" presStyleLbl="bgShp" presStyleIdx="2" presStyleCnt="5"/>
      <dgm:spPr/>
    </dgm:pt>
    <dgm:pt modelId="{21A4314B-8838-4733-90AA-EC26C07A148C}" type="pres">
      <dgm:prSet presAssocID="{8E273B61-2A24-4C5F-B935-76FAC089B7EF}" presName="iconRect" presStyleLbl="node1" presStyleIdx="2" presStyleCnt="5"/>
      <dgm:spPr>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Books with solid fill"/>
        </a:ext>
      </dgm:extLst>
    </dgm:pt>
    <dgm:pt modelId="{B873C88A-4991-4E7A-B847-0477B3481A00}" type="pres">
      <dgm:prSet presAssocID="{8E273B61-2A24-4C5F-B935-76FAC089B7EF}" presName="spaceRect" presStyleCnt="0"/>
      <dgm:spPr/>
    </dgm:pt>
    <dgm:pt modelId="{68D3AEA0-8EBF-4090-A93E-DC75BD068644}" type="pres">
      <dgm:prSet presAssocID="{8E273B61-2A24-4C5F-B935-76FAC089B7EF}" presName="parTx" presStyleLbl="revTx" presStyleIdx="2" presStyleCnt="5">
        <dgm:presLayoutVars>
          <dgm:chMax val="0"/>
          <dgm:chPref val="0"/>
        </dgm:presLayoutVars>
      </dgm:prSet>
      <dgm:spPr/>
    </dgm:pt>
    <dgm:pt modelId="{E31AA70B-67B3-43DF-A20A-972C46E5B94A}" type="pres">
      <dgm:prSet presAssocID="{B8D67427-9321-4E07-B71A-65CEA1F40D2C}" presName="sibTrans" presStyleCnt="0"/>
      <dgm:spPr/>
    </dgm:pt>
    <dgm:pt modelId="{9A159970-C2DB-4F07-B0FE-B3B2CF075440}" type="pres">
      <dgm:prSet presAssocID="{4D184698-8146-4C2D-8470-17C6B384824A}" presName="compNode" presStyleCnt="0"/>
      <dgm:spPr/>
    </dgm:pt>
    <dgm:pt modelId="{8DB1D2AB-788C-40EC-8974-DF3F7491E140}" type="pres">
      <dgm:prSet presAssocID="{4D184698-8146-4C2D-8470-17C6B384824A}" presName="bgRect" presStyleLbl="bgShp" presStyleIdx="3" presStyleCnt="5"/>
      <dgm:spPr/>
    </dgm:pt>
    <dgm:pt modelId="{B5AB61BE-1622-49BD-9BD5-EB891A3D1E51}" type="pres">
      <dgm:prSet presAssocID="{4D184698-8146-4C2D-8470-17C6B384824A}"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Chat"/>
        </a:ext>
      </dgm:extLst>
    </dgm:pt>
    <dgm:pt modelId="{41BF3FB2-0E12-4952-85E4-F957EC7C5D1F}" type="pres">
      <dgm:prSet presAssocID="{4D184698-8146-4C2D-8470-17C6B384824A}" presName="spaceRect" presStyleCnt="0"/>
      <dgm:spPr/>
    </dgm:pt>
    <dgm:pt modelId="{B9D2EFF4-8F04-4E5A-B3E2-040D0749F785}" type="pres">
      <dgm:prSet presAssocID="{4D184698-8146-4C2D-8470-17C6B384824A}" presName="parTx" presStyleLbl="revTx" presStyleIdx="3" presStyleCnt="5">
        <dgm:presLayoutVars>
          <dgm:chMax val="0"/>
          <dgm:chPref val="0"/>
        </dgm:presLayoutVars>
      </dgm:prSet>
      <dgm:spPr/>
    </dgm:pt>
    <dgm:pt modelId="{98F1AB28-3D8A-4A7A-89C9-A7E2735C6445}" type="pres">
      <dgm:prSet presAssocID="{F02CD23C-523D-45E5-A5DB-59EBCF887E66}" presName="sibTrans" presStyleCnt="0"/>
      <dgm:spPr/>
    </dgm:pt>
    <dgm:pt modelId="{58F8EE7B-9D55-4C96-B296-9D0F092B05E5}" type="pres">
      <dgm:prSet presAssocID="{B9F3651A-AD69-4DCB-8EA2-D241DFC45331}" presName="compNode" presStyleCnt="0"/>
      <dgm:spPr/>
    </dgm:pt>
    <dgm:pt modelId="{5E131AFF-FF1A-4ED5-BE86-CDECAC02F51B}" type="pres">
      <dgm:prSet presAssocID="{B9F3651A-AD69-4DCB-8EA2-D241DFC45331}" presName="bgRect" presStyleLbl="bgShp" presStyleIdx="4" presStyleCnt="5"/>
      <dgm:spPr/>
    </dgm:pt>
    <dgm:pt modelId="{003FD618-6962-43E6-A2CE-595B01ACCD16}" type="pres">
      <dgm:prSet presAssocID="{B9F3651A-AD69-4DCB-8EA2-D241DFC45331}"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dgm:spPr>
      <dgm:extLst>
        <a:ext uri="{E40237B7-FDA0-4F09-8148-C483321AD2D9}">
          <dgm14:cNvPr xmlns:dgm14="http://schemas.microsoft.com/office/drawing/2010/diagram" id="0" name="" descr="Megaphone"/>
        </a:ext>
      </dgm:extLst>
    </dgm:pt>
    <dgm:pt modelId="{4644D8F7-2A4B-4077-8B9E-8A5B6BE960C2}" type="pres">
      <dgm:prSet presAssocID="{B9F3651A-AD69-4DCB-8EA2-D241DFC45331}" presName="spaceRect" presStyleCnt="0"/>
      <dgm:spPr/>
    </dgm:pt>
    <dgm:pt modelId="{091320C6-EFD3-439C-8097-48B3553E0F46}" type="pres">
      <dgm:prSet presAssocID="{B9F3651A-AD69-4DCB-8EA2-D241DFC45331}" presName="parTx" presStyleLbl="revTx" presStyleIdx="4" presStyleCnt="5">
        <dgm:presLayoutVars>
          <dgm:chMax val="0"/>
          <dgm:chPref val="0"/>
        </dgm:presLayoutVars>
      </dgm:prSet>
      <dgm:spPr/>
    </dgm:pt>
  </dgm:ptLst>
  <dgm:cxnLst>
    <dgm:cxn modelId="{3A2A7213-4CCB-4126-A0B9-3D0140155E00}" srcId="{0B8CFC02-7AE5-4D81-AA36-EFEA4935169A}" destId="{4D184698-8146-4C2D-8470-17C6B384824A}" srcOrd="3" destOrd="0" parTransId="{9345E034-4E62-4D8D-84C8-DEE549369405}" sibTransId="{F02CD23C-523D-45E5-A5DB-59EBCF887E66}"/>
    <dgm:cxn modelId="{4672B42C-1FDD-405A-A955-C684F4B35F53}" type="presOf" srcId="{F7993DAD-1E33-4FE5-BA18-ADDA8937D034}" destId="{2594839C-1C2C-4AEC-855E-18C7ABF548F1}" srcOrd="0" destOrd="0" presId="urn:microsoft.com/office/officeart/2018/2/layout/IconVerticalSolidList"/>
    <dgm:cxn modelId="{1484F040-2263-48C2-953E-CC80735CC233}" type="presOf" srcId="{49A00748-7D93-44F6-A48E-E26FA7EC581D}" destId="{E185D03E-3CBA-475A-96DD-B44B43897E3F}" srcOrd="0" destOrd="0" presId="urn:microsoft.com/office/officeart/2018/2/layout/IconVerticalSolidList"/>
    <dgm:cxn modelId="{ABD94C44-5973-4D17-800B-8A859D237BE4}" type="presOf" srcId="{4D184698-8146-4C2D-8470-17C6B384824A}" destId="{B9D2EFF4-8F04-4E5A-B3E2-040D0749F785}" srcOrd="0" destOrd="0" presId="urn:microsoft.com/office/officeart/2018/2/layout/IconVerticalSolidList"/>
    <dgm:cxn modelId="{B493B047-B2B4-4F33-96CB-657E0DF444CC}" srcId="{0B8CFC02-7AE5-4D81-AA36-EFEA4935169A}" destId="{B9F3651A-AD69-4DCB-8EA2-D241DFC45331}" srcOrd="4" destOrd="0" parTransId="{677D70C5-C4C5-414C-B575-04367C6390F3}" sibTransId="{67824647-60D7-4E7E-9D38-1E15508BC1E6}"/>
    <dgm:cxn modelId="{D450024A-079C-4350-B6B4-489A34179AA5}" type="presOf" srcId="{0B8CFC02-7AE5-4D81-AA36-EFEA4935169A}" destId="{E2B45FA0-132F-4BAF-B8D0-75E1B8364353}" srcOrd="0" destOrd="0" presId="urn:microsoft.com/office/officeart/2018/2/layout/IconVerticalSolidList"/>
    <dgm:cxn modelId="{DC721E75-5394-489A-B21B-A1DE85B35B81}" srcId="{0B8CFC02-7AE5-4D81-AA36-EFEA4935169A}" destId="{49A00748-7D93-44F6-A48E-E26FA7EC581D}" srcOrd="0" destOrd="0" parTransId="{CA78937A-60B3-4B52-B971-92B0892D344F}" sibTransId="{604FCDB9-F564-4194-80BA-B90DA8903168}"/>
    <dgm:cxn modelId="{66A56E8C-0BA6-4478-A2EA-0DA34976E05A}" type="presOf" srcId="{8E273B61-2A24-4C5F-B935-76FAC089B7EF}" destId="{68D3AEA0-8EBF-4090-A93E-DC75BD068644}" srcOrd="0" destOrd="0" presId="urn:microsoft.com/office/officeart/2018/2/layout/IconVerticalSolidList"/>
    <dgm:cxn modelId="{F57C56CA-CF03-4438-B443-A3A9CEE0037B}" type="presOf" srcId="{B9F3651A-AD69-4DCB-8EA2-D241DFC45331}" destId="{091320C6-EFD3-439C-8097-48B3553E0F46}" srcOrd="0" destOrd="0" presId="urn:microsoft.com/office/officeart/2018/2/layout/IconVerticalSolidList"/>
    <dgm:cxn modelId="{7596AAE5-6123-49E5-BE38-2D721B2F7246}" srcId="{0B8CFC02-7AE5-4D81-AA36-EFEA4935169A}" destId="{F7993DAD-1E33-4FE5-BA18-ADDA8937D034}" srcOrd="1" destOrd="0" parTransId="{F390304B-A061-4519-91A1-97190AFEAE53}" sibTransId="{8B8B2273-4C30-44DF-A69B-5F57014DD106}"/>
    <dgm:cxn modelId="{1FA196ED-C688-4D18-8F70-5692992F5B0A}" srcId="{0B8CFC02-7AE5-4D81-AA36-EFEA4935169A}" destId="{8E273B61-2A24-4C5F-B935-76FAC089B7EF}" srcOrd="2" destOrd="0" parTransId="{CAB422CA-65FC-4B9B-B93C-B13FAABC0F03}" sibTransId="{B8D67427-9321-4E07-B71A-65CEA1F40D2C}"/>
    <dgm:cxn modelId="{A23245F4-0765-4C69-8FAA-9BD763270588}" type="presParOf" srcId="{E2B45FA0-132F-4BAF-B8D0-75E1B8364353}" destId="{5A48DC93-1778-4DC8-A57F-462330F9A57E}" srcOrd="0" destOrd="0" presId="urn:microsoft.com/office/officeart/2018/2/layout/IconVerticalSolidList"/>
    <dgm:cxn modelId="{C215F6F6-BD49-407A-A8AF-DF52BBF8FD24}" type="presParOf" srcId="{5A48DC93-1778-4DC8-A57F-462330F9A57E}" destId="{13653D22-BB88-402D-91AB-6EE40CCDF7BA}" srcOrd="0" destOrd="0" presId="urn:microsoft.com/office/officeart/2018/2/layout/IconVerticalSolidList"/>
    <dgm:cxn modelId="{DE6AAB1F-F053-482C-817A-E3CF2F079BFC}" type="presParOf" srcId="{5A48DC93-1778-4DC8-A57F-462330F9A57E}" destId="{E9006F37-9112-4404-8618-0D6D83E1E15E}" srcOrd="1" destOrd="0" presId="urn:microsoft.com/office/officeart/2018/2/layout/IconVerticalSolidList"/>
    <dgm:cxn modelId="{4D20DDE3-5F9A-4B7F-912B-833B0B818240}" type="presParOf" srcId="{5A48DC93-1778-4DC8-A57F-462330F9A57E}" destId="{8A6DC97D-C9EF-4691-845C-F9A5DA01A982}" srcOrd="2" destOrd="0" presId="urn:microsoft.com/office/officeart/2018/2/layout/IconVerticalSolidList"/>
    <dgm:cxn modelId="{8D9F4419-7DA3-40F2-9565-0EEEE0EE8BC1}" type="presParOf" srcId="{5A48DC93-1778-4DC8-A57F-462330F9A57E}" destId="{E185D03E-3CBA-475A-96DD-B44B43897E3F}" srcOrd="3" destOrd="0" presId="urn:microsoft.com/office/officeart/2018/2/layout/IconVerticalSolidList"/>
    <dgm:cxn modelId="{3A576DF4-6261-4846-AB87-B433A5FEA208}" type="presParOf" srcId="{E2B45FA0-132F-4BAF-B8D0-75E1B8364353}" destId="{F5A63E6C-3B02-4748-855C-20558CA79B72}" srcOrd="1" destOrd="0" presId="urn:microsoft.com/office/officeart/2018/2/layout/IconVerticalSolidList"/>
    <dgm:cxn modelId="{ADD5AE6C-9414-430E-9E48-21FE1AA1EE99}" type="presParOf" srcId="{E2B45FA0-132F-4BAF-B8D0-75E1B8364353}" destId="{6E437628-F402-49BB-AE0B-AD08D45853D5}" srcOrd="2" destOrd="0" presId="urn:microsoft.com/office/officeart/2018/2/layout/IconVerticalSolidList"/>
    <dgm:cxn modelId="{A640CD70-D062-4585-88DE-BDCBAFBDA904}" type="presParOf" srcId="{6E437628-F402-49BB-AE0B-AD08D45853D5}" destId="{A60C1D8E-50EA-4FC7-A72C-F415F9BD1B01}" srcOrd="0" destOrd="0" presId="urn:microsoft.com/office/officeart/2018/2/layout/IconVerticalSolidList"/>
    <dgm:cxn modelId="{EA16FEE4-7638-4D3C-8CC7-20D42AB132E4}" type="presParOf" srcId="{6E437628-F402-49BB-AE0B-AD08D45853D5}" destId="{DD53FFAE-5292-421F-AB01-1F28ED558169}" srcOrd="1" destOrd="0" presId="urn:microsoft.com/office/officeart/2018/2/layout/IconVerticalSolidList"/>
    <dgm:cxn modelId="{98E855CB-1910-4728-923C-40EBEC284879}" type="presParOf" srcId="{6E437628-F402-49BB-AE0B-AD08D45853D5}" destId="{D6E463F0-D47E-4EA3-A581-0B926D87FA3C}" srcOrd="2" destOrd="0" presId="urn:microsoft.com/office/officeart/2018/2/layout/IconVerticalSolidList"/>
    <dgm:cxn modelId="{0F873BD1-1CD2-435D-96DD-7EB0FEA56AC8}" type="presParOf" srcId="{6E437628-F402-49BB-AE0B-AD08D45853D5}" destId="{2594839C-1C2C-4AEC-855E-18C7ABF548F1}" srcOrd="3" destOrd="0" presId="urn:microsoft.com/office/officeart/2018/2/layout/IconVerticalSolidList"/>
    <dgm:cxn modelId="{82054077-215C-4A64-8219-F2450DC68A77}" type="presParOf" srcId="{E2B45FA0-132F-4BAF-B8D0-75E1B8364353}" destId="{FE752E0A-7D68-4C32-96D5-1B1000B377EC}" srcOrd="3" destOrd="0" presId="urn:microsoft.com/office/officeart/2018/2/layout/IconVerticalSolidList"/>
    <dgm:cxn modelId="{0111A6D6-1646-4446-BE03-1C54EBA36A31}" type="presParOf" srcId="{E2B45FA0-132F-4BAF-B8D0-75E1B8364353}" destId="{8AE3B60D-BC0B-4EDD-869A-89211378FA35}" srcOrd="4" destOrd="0" presId="urn:microsoft.com/office/officeart/2018/2/layout/IconVerticalSolidList"/>
    <dgm:cxn modelId="{EA81EB2A-B7C3-4A87-9446-DE67C8DEBFD5}" type="presParOf" srcId="{8AE3B60D-BC0B-4EDD-869A-89211378FA35}" destId="{A411B6E7-D916-4C04-A7AD-5CB1D0EE8A0D}" srcOrd="0" destOrd="0" presId="urn:microsoft.com/office/officeart/2018/2/layout/IconVerticalSolidList"/>
    <dgm:cxn modelId="{F7D3EBED-11B4-45C9-850E-A1242B284ADE}" type="presParOf" srcId="{8AE3B60D-BC0B-4EDD-869A-89211378FA35}" destId="{21A4314B-8838-4733-90AA-EC26C07A148C}" srcOrd="1" destOrd="0" presId="urn:microsoft.com/office/officeart/2018/2/layout/IconVerticalSolidList"/>
    <dgm:cxn modelId="{836AD45D-0212-4DCC-BBA6-6F6180104488}" type="presParOf" srcId="{8AE3B60D-BC0B-4EDD-869A-89211378FA35}" destId="{B873C88A-4991-4E7A-B847-0477B3481A00}" srcOrd="2" destOrd="0" presId="urn:microsoft.com/office/officeart/2018/2/layout/IconVerticalSolidList"/>
    <dgm:cxn modelId="{28CF293F-105F-4CE0-B0B4-2AD802D65924}" type="presParOf" srcId="{8AE3B60D-BC0B-4EDD-869A-89211378FA35}" destId="{68D3AEA0-8EBF-4090-A93E-DC75BD068644}" srcOrd="3" destOrd="0" presId="urn:microsoft.com/office/officeart/2018/2/layout/IconVerticalSolidList"/>
    <dgm:cxn modelId="{326A5E20-EC83-48FD-94CF-FC19E04A844C}" type="presParOf" srcId="{E2B45FA0-132F-4BAF-B8D0-75E1B8364353}" destId="{E31AA70B-67B3-43DF-A20A-972C46E5B94A}" srcOrd="5" destOrd="0" presId="urn:microsoft.com/office/officeart/2018/2/layout/IconVerticalSolidList"/>
    <dgm:cxn modelId="{0EB912A3-60A6-454F-B89E-C326E1A2793E}" type="presParOf" srcId="{E2B45FA0-132F-4BAF-B8D0-75E1B8364353}" destId="{9A159970-C2DB-4F07-B0FE-B3B2CF075440}" srcOrd="6" destOrd="0" presId="urn:microsoft.com/office/officeart/2018/2/layout/IconVerticalSolidList"/>
    <dgm:cxn modelId="{023013EB-4B4F-4B3D-A9DF-B1424D157476}" type="presParOf" srcId="{9A159970-C2DB-4F07-B0FE-B3B2CF075440}" destId="{8DB1D2AB-788C-40EC-8974-DF3F7491E140}" srcOrd="0" destOrd="0" presId="urn:microsoft.com/office/officeart/2018/2/layout/IconVerticalSolidList"/>
    <dgm:cxn modelId="{545E814F-F4A6-4134-82C0-11586443E673}" type="presParOf" srcId="{9A159970-C2DB-4F07-B0FE-B3B2CF075440}" destId="{B5AB61BE-1622-49BD-9BD5-EB891A3D1E51}" srcOrd="1" destOrd="0" presId="urn:microsoft.com/office/officeart/2018/2/layout/IconVerticalSolidList"/>
    <dgm:cxn modelId="{971B657A-79B7-410B-847D-28DF45894455}" type="presParOf" srcId="{9A159970-C2DB-4F07-B0FE-B3B2CF075440}" destId="{41BF3FB2-0E12-4952-85E4-F957EC7C5D1F}" srcOrd="2" destOrd="0" presId="urn:microsoft.com/office/officeart/2018/2/layout/IconVerticalSolidList"/>
    <dgm:cxn modelId="{98E1D758-45B6-4291-95F5-260FE08C10FA}" type="presParOf" srcId="{9A159970-C2DB-4F07-B0FE-B3B2CF075440}" destId="{B9D2EFF4-8F04-4E5A-B3E2-040D0749F785}" srcOrd="3" destOrd="0" presId="urn:microsoft.com/office/officeart/2018/2/layout/IconVerticalSolidList"/>
    <dgm:cxn modelId="{C07C4F2A-847E-47FC-8D71-473915CEE59E}" type="presParOf" srcId="{E2B45FA0-132F-4BAF-B8D0-75E1B8364353}" destId="{98F1AB28-3D8A-4A7A-89C9-A7E2735C6445}" srcOrd="7" destOrd="0" presId="urn:microsoft.com/office/officeart/2018/2/layout/IconVerticalSolidList"/>
    <dgm:cxn modelId="{66184D7D-BFA6-42FE-897F-EDFBFD355479}" type="presParOf" srcId="{E2B45FA0-132F-4BAF-B8D0-75E1B8364353}" destId="{58F8EE7B-9D55-4C96-B296-9D0F092B05E5}" srcOrd="8" destOrd="0" presId="urn:microsoft.com/office/officeart/2018/2/layout/IconVerticalSolidList"/>
    <dgm:cxn modelId="{A621FAF3-1281-4C98-BDBE-F16E68D1F31D}" type="presParOf" srcId="{58F8EE7B-9D55-4C96-B296-9D0F092B05E5}" destId="{5E131AFF-FF1A-4ED5-BE86-CDECAC02F51B}" srcOrd="0" destOrd="0" presId="urn:microsoft.com/office/officeart/2018/2/layout/IconVerticalSolidList"/>
    <dgm:cxn modelId="{2A4412CC-CC1A-43BF-9717-7B1D4D19DB16}" type="presParOf" srcId="{58F8EE7B-9D55-4C96-B296-9D0F092B05E5}" destId="{003FD618-6962-43E6-A2CE-595B01ACCD16}" srcOrd="1" destOrd="0" presId="urn:microsoft.com/office/officeart/2018/2/layout/IconVerticalSolidList"/>
    <dgm:cxn modelId="{D3240C6C-71E5-435B-9294-9F32C297B17F}" type="presParOf" srcId="{58F8EE7B-9D55-4C96-B296-9D0F092B05E5}" destId="{4644D8F7-2A4B-4077-8B9E-8A5B6BE960C2}" srcOrd="2" destOrd="0" presId="urn:microsoft.com/office/officeart/2018/2/layout/IconVerticalSolidList"/>
    <dgm:cxn modelId="{BDB7E9C3-F5CC-4520-88B0-1A433E5D7455}" type="presParOf" srcId="{58F8EE7B-9D55-4C96-B296-9D0F092B05E5}" destId="{091320C6-EFD3-439C-8097-48B3553E0F46}" srcOrd="3" destOrd="0" presId="urn:microsoft.com/office/officeart/2018/2/layout/IconVerticalSolidList"/>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62F632B-BF88-45C1-A690-B4E83616981D}" type="doc">
      <dgm:prSet loTypeId="urn:microsoft.com/office/officeart/2018/5/layout/IconCircleLabelList" loCatId="icon" qsTypeId="urn:microsoft.com/office/officeart/2005/8/quickstyle/simple1" qsCatId="simple" csTypeId="urn:microsoft.com/office/officeart/2005/8/colors/accent1_2" csCatId="accent1" phldr="1"/>
      <dgm:spPr/>
      <dgm:t>
        <a:bodyPr/>
        <a:lstStyle/>
        <a:p>
          <a:endParaRPr lang="en-US"/>
        </a:p>
      </dgm:t>
    </dgm:pt>
    <dgm:pt modelId="{AB6F7064-CF63-4E68-B3B9-E31A69E478D8}">
      <dgm:prSet/>
      <dgm:spPr/>
      <dgm:t>
        <a:bodyPr/>
        <a:lstStyle/>
        <a:p>
          <a:pPr>
            <a:lnSpc>
              <a:spcPct val="100000"/>
            </a:lnSpc>
            <a:defRPr cap="all"/>
          </a:pPr>
          <a:r>
            <a:rPr lang="en-US"/>
            <a:t>Member Education</a:t>
          </a:r>
        </a:p>
      </dgm:t>
    </dgm:pt>
    <dgm:pt modelId="{68A22420-4487-44E9-A211-EA29253DF070}" type="parTrans" cxnId="{B8D0C835-E58B-4CF8-87D2-D4BE5905664E}">
      <dgm:prSet/>
      <dgm:spPr/>
      <dgm:t>
        <a:bodyPr/>
        <a:lstStyle/>
        <a:p>
          <a:endParaRPr lang="en-US"/>
        </a:p>
      </dgm:t>
    </dgm:pt>
    <dgm:pt modelId="{1F449E2E-55EA-4FC4-B10E-1FE198CE8B4E}" type="sibTrans" cxnId="{B8D0C835-E58B-4CF8-87D2-D4BE5905664E}">
      <dgm:prSet/>
      <dgm:spPr/>
      <dgm:t>
        <a:bodyPr/>
        <a:lstStyle/>
        <a:p>
          <a:endParaRPr lang="en-US"/>
        </a:p>
      </dgm:t>
    </dgm:pt>
    <dgm:pt modelId="{8511FB48-86FE-499E-B43F-1504E8B76001}">
      <dgm:prSet/>
      <dgm:spPr/>
      <dgm:t>
        <a:bodyPr/>
        <a:lstStyle/>
        <a:p>
          <a:pPr>
            <a:lnSpc>
              <a:spcPct val="100000"/>
            </a:lnSpc>
            <a:defRPr cap="all"/>
          </a:pPr>
          <a:r>
            <a:rPr lang="en-US"/>
            <a:t>Sharing our sustainability Story </a:t>
          </a:r>
        </a:p>
      </dgm:t>
    </dgm:pt>
    <dgm:pt modelId="{93EE2741-4611-45DB-B8EB-26EFE5B8B94A}" type="parTrans" cxnId="{D2925397-C4B9-44FE-8985-462F3434B8CA}">
      <dgm:prSet/>
      <dgm:spPr/>
      <dgm:t>
        <a:bodyPr/>
        <a:lstStyle/>
        <a:p>
          <a:endParaRPr lang="en-US"/>
        </a:p>
      </dgm:t>
    </dgm:pt>
    <dgm:pt modelId="{450B51AC-E261-41C2-A483-4835E2FB5933}" type="sibTrans" cxnId="{D2925397-C4B9-44FE-8985-462F3434B8CA}">
      <dgm:prSet/>
      <dgm:spPr/>
      <dgm:t>
        <a:bodyPr/>
        <a:lstStyle/>
        <a:p>
          <a:endParaRPr lang="en-US"/>
        </a:p>
      </dgm:t>
    </dgm:pt>
    <dgm:pt modelId="{13423804-9842-48D0-8FCC-34EF440EACF9}">
      <dgm:prSet/>
      <dgm:spPr/>
      <dgm:t>
        <a:bodyPr/>
        <a:lstStyle/>
        <a:p>
          <a:pPr>
            <a:lnSpc>
              <a:spcPct val="100000"/>
            </a:lnSpc>
            <a:defRPr cap="all"/>
          </a:pPr>
          <a:r>
            <a:rPr lang="en-US"/>
            <a:t>Expanding the Workforce</a:t>
          </a:r>
        </a:p>
      </dgm:t>
    </dgm:pt>
    <dgm:pt modelId="{E3D2DD25-F1C1-4200-8711-E0365FE43817}" type="parTrans" cxnId="{A97554EB-16D1-4AAB-A53A-BE7A97AD261D}">
      <dgm:prSet/>
      <dgm:spPr/>
      <dgm:t>
        <a:bodyPr/>
        <a:lstStyle/>
        <a:p>
          <a:endParaRPr lang="en-US"/>
        </a:p>
      </dgm:t>
    </dgm:pt>
    <dgm:pt modelId="{DCA3ADDD-E83D-4D72-89D3-0CBF8F7764D1}" type="sibTrans" cxnId="{A97554EB-16D1-4AAB-A53A-BE7A97AD261D}">
      <dgm:prSet/>
      <dgm:spPr/>
      <dgm:t>
        <a:bodyPr/>
        <a:lstStyle/>
        <a:p>
          <a:endParaRPr lang="en-US"/>
        </a:p>
      </dgm:t>
    </dgm:pt>
    <dgm:pt modelId="{0C528CBA-B601-462A-B30E-BF4A346C0189}">
      <dgm:prSet/>
      <dgm:spPr/>
      <dgm:t>
        <a:bodyPr/>
        <a:lstStyle/>
        <a:p>
          <a:pPr>
            <a:lnSpc>
              <a:spcPct val="100000"/>
            </a:lnSpc>
            <a:defRPr cap="all"/>
          </a:pPr>
          <a:r>
            <a:rPr lang="en-US"/>
            <a:t>Internal ESG</a:t>
          </a:r>
        </a:p>
      </dgm:t>
    </dgm:pt>
    <dgm:pt modelId="{7959F3C4-E6B2-43C6-8F08-85276A6B9089}" type="parTrans" cxnId="{3FCFC01B-32A5-4C30-A154-55F997CC147D}">
      <dgm:prSet/>
      <dgm:spPr/>
      <dgm:t>
        <a:bodyPr/>
        <a:lstStyle/>
        <a:p>
          <a:endParaRPr lang="en-US"/>
        </a:p>
      </dgm:t>
    </dgm:pt>
    <dgm:pt modelId="{D67AE074-9290-4E06-A7E0-E7B5F4D7D285}" type="sibTrans" cxnId="{3FCFC01B-32A5-4C30-A154-55F997CC147D}">
      <dgm:prSet/>
      <dgm:spPr/>
      <dgm:t>
        <a:bodyPr/>
        <a:lstStyle/>
        <a:p>
          <a:endParaRPr lang="en-US"/>
        </a:p>
      </dgm:t>
    </dgm:pt>
    <dgm:pt modelId="{6C03030B-6072-4E0D-9251-245AA43D474C}" type="pres">
      <dgm:prSet presAssocID="{A62F632B-BF88-45C1-A690-B4E83616981D}" presName="root" presStyleCnt="0">
        <dgm:presLayoutVars>
          <dgm:dir/>
          <dgm:resizeHandles val="exact"/>
        </dgm:presLayoutVars>
      </dgm:prSet>
      <dgm:spPr/>
    </dgm:pt>
    <dgm:pt modelId="{CAF5B529-EA71-4C04-BBEA-033BDAFC03AE}" type="pres">
      <dgm:prSet presAssocID="{AB6F7064-CF63-4E68-B3B9-E31A69E478D8}" presName="compNode" presStyleCnt="0"/>
      <dgm:spPr/>
    </dgm:pt>
    <dgm:pt modelId="{C4F0403D-725F-428B-8B75-C22840009D07}" type="pres">
      <dgm:prSet presAssocID="{AB6F7064-CF63-4E68-B3B9-E31A69E478D8}" presName="iconBgRect" presStyleLbl="bgShp" presStyleIdx="0" presStyleCnt="4"/>
      <dgm:spPr/>
    </dgm:pt>
    <dgm:pt modelId="{469BB6A3-CB36-4469-AB3C-7FF673B2A620}" type="pres">
      <dgm:prSet presAssocID="{AB6F7064-CF63-4E68-B3B9-E31A69E478D8}"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Books"/>
        </a:ext>
      </dgm:extLst>
    </dgm:pt>
    <dgm:pt modelId="{CA501D00-D48F-4673-93B2-B5FD678CC4DC}" type="pres">
      <dgm:prSet presAssocID="{AB6F7064-CF63-4E68-B3B9-E31A69E478D8}" presName="spaceRect" presStyleCnt="0"/>
      <dgm:spPr/>
    </dgm:pt>
    <dgm:pt modelId="{1A102363-AE0F-4D3A-B98B-B9F9FE2947AA}" type="pres">
      <dgm:prSet presAssocID="{AB6F7064-CF63-4E68-B3B9-E31A69E478D8}" presName="textRect" presStyleLbl="revTx" presStyleIdx="0" presStyleCnt="4">
        <dgm:presLayoutVars>
          <dgm:chMax val="1"/>
          <dgm:chPref val="1"/>
        </dgm:presLayoutVars>
      </dgm:prSet>
      <dgm:spPr/>
    </dgm:pt>
    <dgm:pt modelId="{3E8DF563-C1A5-448E-B33E-EC7A60C8D399}" type="pres">
      <dgm:prSet presAssocID="{1F449E2E-55EA-4FC4-B10E-1FE198CE8B4E}" presName="sibTrans" presStyleCnt="0"/>
      <dgm:spPr/>
    </dgm:pt>
    <dgm:pt modelId="{E70F4B5A-A420-4477-B000-7F59E7432A6D}" type="pres">
      <dgm:prSet presAssocID="{8511FB48-86FE-499E-B43F-1504E8B76001}" presName="compNode" presStyleCnt="0"/>
      <dgm:spPr/>
    </dgm:pt>
    <dgm:pt modelId="{67F660C1-DD6E-4A9A-8874-C341D11E4537}" type="pres">
      <dgm:prSet presAssocID="{8511FB48-86FE-499E-B43F-1504E8B76001}" presName="iconBgRect" presStyleLbl="bgShp" presStyleIdx="1" presStyleCnt="4"/>
      <dgm:spPr/>
    </dgm:pt>
    <dgm:pt modelId="{E19D4ADF-280A-40FB-9A21-179C8DFBC59B}" type="pres">
      <dgm:prSet presAssocID="{8511FB48-86FE-499E-B43F-1504E8B76001}"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Deciduous tree"/>
        </a:ext>
      </dgm:extLst>
    </dgm:pt>
    <dgm:pt modelId="{8023DAC1-E50A-4F8B-BCF0-9F3E58A0CFCF}" type="pres">
      <dgm:prSet presAssocID="{8511FB48-86FE-499E-B43F-1504E8B76001}" presName="spaceRect" presStyleCnt="0"/>
      <dgm:spPr/>
    </dgm:pt>
    <dgm:pt modelId="{0FBF4F31-09DD-449F-BE06-AF4D9EEA76E5}" type="pres">
      <dgm:prSet presAssocID="{8511FB48-86FE-499E-B43F-1504E8B76001}" presName="textRect" presStyleLbl="revTx" presStyleIdx="1" presStyleCnt="4">
        <dgm:presLayoutVars>
          <dgm:chMax val="1"/>
          <dgm:chPref val="1"/>
        </dgm:presLayoutVars>
      </dgm:prSet>
      <dgm:spPr/>
    </dgm:pt>
    <dgm:pt modelId="{35D29DBD-F73A-49E6-829A-B207FF4B345B}" type="pres">
      <dgm:prSet presAssocID="{450B51AC-E261-41C2-A483-4835E2FB5933}" presName="sibTrans" presStyleCnt="0"/>
      <dgm:spPr/>
    </dgm:pt>
    <dgm:pt modelId="{131B08BB-5F35-43F6-BFFE-B992EBA34A70}" type="pres">
      <dgm:prSet presAssocID="{13423804-9842-48D0-8FCC-34EF440EACF9}" presName="compNode" presStyleCnt="0"/>
      <dgm:spPr/>
    </dgm:pt>
    <dgm:pt modelId="{81DDCA55-FC46-4721-B850-568C6803708A}" type="pres">
      <dgm:prSet presAssocID="{13423804-9842-48D0-8FCC-34EF440EACF9}" presName="iconBgRect" presStyleLbl="bgShp" presStyleIdx="2" presStyleCnt="4"/>
      <dgm:spPr/>
    </dgm:pt>
    <dgm:pt modelId="{1FE66556-9529-4A4D-834D-4D66A9E0B02E}" type="pres">
      <dgm:prSet presAssocID="{13423804-9842-48D0-8FCC-34EF440EACF9}"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Group"/>
        </a:ext>
      </dgm:extLst>
    </dgm:pt>
    <dgm:pt modelId="{E714088E-1F46-4372-BAB3-284672C78F82}" type="pres">
      <dgm:prSet presAssocID="{13423804-9842-48D0-8FCC-34EF440EACF9}" presName="spaceRect" presStyleCnt="0"/>
      <dgm:spPr/>
    </dgm:pt>
    <dgm:pt modelId="{F4F769A4-9952-45BF-8DA4-0E763C40E7D1}" type="pres">
      <dgm:prSet presAssocID="{13423804-9842-48D0-8FCC-34EF440EACF9}" presName="textRect" presStyleLbl="revTx" presStyleIdx="2" presStyleCnt="4">
        <dgm:presLayoutVars>
          <dgm:chMax val="1"/>
          <dgm:chPref val="1"/>
        </dgm:presLayoutVars>
      </dgm:prSet>
      <dgm:spPr/>
    </dgm:pt>
    <dgm:pt modelId="{D5DE9931-586B-45D8-9CEE-A245097CD531}" type="pres">
      <dgm:prSet presAssocID="{DCA3ADDD-E83D-4D72-89D3-0CBF8F7764D1}" presName="sibTrans" presStyleCnt="0"/>
      <dgm:spPr/>
    </dgm:pt>
    <dgm:pt modelId="{B05231F6-BA5D-462F-8B06-5029E1F16CAC}" type="pres">
      <dgm:prSet presAssocID="{0C528CBA-B601-462A-B30E-BF4A346C0189}" presName="compNode" presStyleCnt="0"/>
      <dgm:spPr/>
    </dgm:pt>
    <dgm:pt modelId="{ADF8568A-A3AE-4ACD-8939-1D7AD93978D4}" type="pres">
      <dgm:prSet presAssocID="{0C528CBA-B601-462A-B30E-BF4A346C0189}" presName="iconBgRect" presStyleLbl="bgShp" presStyleIdx="3" presStyleCnt="4"/>
      <dgm:spPr/>
    </dgm:pt>
    <dgm:pt modelId="{103AF8DB-EA06-445A-A0A3-74B5BFF555EB}" type="pres">
      <dgm:prSet presAssocID="{0C528CBA-B601-462A-B30E-BF4A346C0189}" presName="iconRect" presStyleLbl="node1" presStyleIdx="3" presStyleCnt="4"/>
      <dgm:spPr>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dgm:spPr>
      <dgm:extLst>
        <a:ext uri="{E40237B7-FDA0-4F09-8148-C483321AD2D9}">
          <dgm14:cNvPr xmlns:dgm14="http://schemas.microsoft.com/office/drawing/2010/diagram" id="0" name="" descr="Building outline"/>
        </a:ext>
      </dgm:extLst>
    </dgm:pt>
    <dgm:pt modelId="{3972B736-B72D-4094-B03D-A19B70CEF419}" type="pres">
      <dgm:prSet presAssocID="{0C528CBA-B601-462A-B30E-BF4A346C0189}" presName="spaceRect" presStyleCnt="0"/>
      <dgm:spPr/>
    </dgm:pt>
    <dgm:pt modelId="{D1736218-429A-4710-BF0F-4D54FD792FA1}" type="pres">
      <dgm:prSet presAssocID="{0C528CBA-B601-462A-B30E-BF4A346C0189}" presName="textRect" presStyleLbl="revTx" presStyleIdx="3" presStyleCnt="4">
        <dgm:presLayoutVars>
          <dgm:chMax val="1"/>
          <dgm:chPref val="1"/>
        </dgm:presLayoutVars>
      </dgm:prSet>
      <dgm:spPr/>
    </dgm:pt>
  </dgm:ptLst>
  <dgm:cxnLst>
    <dgm:cxn modelId="{665F9518-C1BD-4F66-B4CD-F78201B5EDA9}" type="presOf" srcId="{AB6F7064-CF63-4E68-B3B9-E31A69E478D8}" destId="{1A102363-AE0F-4D3A-B98B-B9F9FE2947AA}" srcOrd="0" destOrd="0" presId="urn:microsoft.com/office/officeart/2018/5/layout/IconCircleLabelList"/>
    <dgm:cxn modelId="{3FCFC01B-32A5-4C30-A154-55F997CC147D}" srcId="{A62F632B-BF88-45C1-A690-B4E83616981D}" destId="{0C528CBA-B601-462A-B30E-BF4A346C0189}" srcOrd="3" destOrd="0" parTransId="{7959F3C4-E6B2-43C6-8F08-85276A6B9089}" sibTransId="{D67AE074-9290-4E06-A7E0-E7B5F4D7D285}"/>
    <dgm:cxn modelId="{B8D0C835-E58B-4CF8-87D2-D4BE5905664E}" srcId="{A62F632B-BF88-45C1-A690-B4E83616981D}" destId="{AB6F7064-CF63-4E68-B3B9-E31A69E478D8}" srcOrd="0" destOrd="0" parTransId="{68A22420-4487-44E9-A211-EA29253DF070}" sibTransId="{1F449E2E-55EA-4FC4-B10E-1FE198CE8B4E}"/>
    <dgm:cxn modelId="{481FFF5B-3042-451F-A57F-5E2FFB3038A6}" type="presOf" srcId="{A62F632B-BF88-45C1-A690-B4E83616981D}" destId="{6C03030B-6072-4E0D-9251-245AA43D474C}" srcOrd="0" destOrd="0" presId="urn:microsoft.com/office/officeart/2018/5/layout/IconCircleLabelList"/>
    <dgm:cxn modelId="{3DBAB66B-335A-417D-8B38-BB74649CD614}" type="presOf" srcId="{0C528CBA-B601-462A-B30E-BF4A346C0189}" destId="{D1736218-429A-4710-BF0F-4D54FD792FA1}" srcOrd="0" destOrd="0" presId="urn:microsoft.com/office/officeart/2018/5/layout/IconCircleLabelList"/>
    <dgm:cxn modelId="{EE7F5D79-4251-4703-B052-6D78BB8241E2}" type="presOf" srcId="{8511FB48-86FE-499E-B43F-1504E8B76001}" destId="{0FBF4F31-09DD-449F-BE06-AF4D9EEA76E5}" srcOrd="0" destOrd="0" presId="urn:microsoft.com/office/officeart/2018/5/layout/IconCircleLabelList"/>
    <dgm:cxn modelId="{D2925397-C4B9-44FE-8985-462F3434B8CA}" srcId="{A62F632B-BF88-45C1-A690-B4E83616981D}" destId="{8511FB48-86FE-499E-B43F-1504E8B76001}" srcOrd="1" destOrd="0" parTransId="{93EE2741-4611-45DB-B8EB-26EFE5B8B94A}" sibTransId="{450B51AC-E261-41C2-A483-4835E2FB5933}"/>
    <dgm:cxn modelId="{83966EAD-A092-49BE-B6C1-9217697C076D}" type="presOf" srcId="{13423804-9842-48D0-8FCC-34EF440EACF9}" destId="{F4F769A4-9952-45BF-8DA4-0E763C40E7D1}" srcOrd="0" destOrd="0" presId="urn:microsoft.com/office/officeart/2018/5/layout/IconCircleLabelList"/>
    <dgm:cxn modelId="{A97554EB-16D1-4AAB-A53A-BE7A97AD261D}" srcId="{A62F632B-BF88-45C1-A690-B4E83616981D}" destId="{13423804-9842-48D0-8FCC-34EF440EACF9}" srcOrd="2" destOrd="0" parTransId="{E3D2DD25-F1C1-4200-8711-E0365FE43817}" sibTransId="{DCA3ADDD-E83D-4D72-89D3-0CBF8F7764D1}"/>
    <dgm:cxn modelId="{8AEBCD10-C85F-474F-90E4-FFFB798F725A}" type="presParOf" srcId="{6C03030B-6072-4E0D-9251-245AA43D474C}" destId="{CAF5B529-EA71-4C04-BBEA-033BDAFC03AE}" srcOrd="0" destOrd="0" presId="urn:microsoft.com/office/officeart/2018/5/layout/IconCircleLabelList"/>
    <dgm:cxn modelId="{1A6DA9D6-13C1-41F5-9B1A-66865FBB13F5}" type="presParOf" srcId="{CAF5B529-EA71-4C04-BBEA-033BDAFC03AE}" destId="{C4F0403D-725F-428B-8B75-C22840009D07}" srcOrd="0" destOrd="0" presId="urn:microsoft.com/office/officeart/2018/5/layout/IconCircleLabelList"/>
    <dgm:cxn modelId="{8D073EB1-8846-41FB-A25E-07DE8A042D8C}" type="presParOf" srcId="{CAF5B529-EA71-4C04-BBEA-033BDAFC03AE}" destId="{469BB6A3-CB36-4469-AB3C-7FF673B2A620}" srcOrd="1" destOrd="0" presId="urn:microsoft.com/office/officeart/2018/5/layout/IconCircleLabelList"/>
    <dgm:cxn modelId="{272C8FA5-B1E9-4552-82E4-4D17EFE56256}" type="presParOf" srcId="{CAF5B529-EA71-4C04-BBEA-033BDAFC03AE}" destId="{CA501D00-D48F-4673-93B2-B5FD678CC4DC}" srcOrd="2" destOrd="0" presId="urn:microsoft.com/office/officeart/2018/5/layout/IconCircleLabelList"/>
    <dgm:cxn modelId="{566C6979-54E8-4C24-B348-6616177AABB1}" type="presParOf" srcId="{CAF5B529-EA71-4C04-BBEA-033BDAFC03AE}" destId="{1A102363-AE0F-4D3A-B98B-B9F9FE2947AA}" srcOrd="3" destOrd="0" presId="urn:microsoft.com/office/officeart/2018/5/layout/IconCircleLabelList"/>
    <dgm:cxn modelId="{E1E1DAE9-96F3-4B90-B6C7-2FFBCFE70A2E}" type="presParOf" srcId="{6C03030B-6072-4E0D-9251-245AA43D474C}" destId="{3E8DF563-C1A5-448E-B33E-EC7A60C8D399}" srcOrd="1" destOrd="0" presId="urn:microsoft.com/office/officeart/2018/5/layout/IconCircleLabelList"/>
    <dgm:cxn modelId="{CAA459F6-D52D-4A83-9880-6B12E77314C6}" type="presParOf" srcId="{6C03030B-6072-4E0D-9251-245AA43D474C}" destId="{E70F4B5A-A420-4477-B000-7F59E7432A6D}" srcOrd="2" destOrd="0" presId="urn:microsoft.com/office/officeart/2018/5/layout/IconCircleLabelList"/>
    <dgm:cxn modelId="{B01AA406-111C-4E52-91EF-4AD59F3500DF}" type="presParOf" srcId="{E70F4B5A-A420-4477-B000-7F59E7432A6D}" destId="{67F660C1-DD6E-4A9A-8874-C341D11E4537}" srcOrd="0" destOrd="0" presId="urn:microsoft.com/office/officeart/2018/5/layout/IconCircleLabelList"/>
    <dgm:cxn modelId="{C1F42B22-95DD-4EE5-AAE6-F57665A27300}" type="presParOf" srcId="{E70F4B5A-A420-4477-B000-7F59E7432A6D}" destId="{E19D4ADF-280A-40FB-9A21-179C8DFBC59B}" srcOrd="1" destOrd="0" presId="urn:microsoft.com/office/officeart/2018/5/layout/IconCircleLabelList"/>
    <dgm:cxn modelId="{D447E9B1-640E-46EA-9FDB-867626AC291C}" type="presParOf" srcId="{E70F4B5A-A420-4477-B000-7F59E7432A6D}" destId="{8023DAC1-E50A-4F8B-BCF0-9F3E58A0CFCF}" srcOrd="2" destOrd="0" presId="urn:microsoft.com/office/officeart/2018/5/layout/IconCircleLabelList"/>
    <dgm:cxn modelId="{0725E692-813A-4558-B885-3FBFBA59817B}" type="presParOf" srcId="{E70F4B5A-A420-4477-B000-7F59E7432A6D}" destId="{0FBF4F31-09DD-449F-BE06-AF4D9EEA76E5}" srcOrd="3" destOrd="0" presId="urn:microsoft.com/office/officeart/2018/5/layout/IconCircleLabelList"/>
    <dgm:cxn modelId="{840EE7C3-B9C9-450F-A92F-8C4A953F35C3}" type="presParOf" srcId="{6C03030B-6072-4E0D-9251-245AA43D474C}" destId="{35D29DBD-F73A-49E6-829A-B207FF4B345B}" srcOrd="3" destOrd="0" presId="urn:microsoft.com/office/officeart/2018/5/layout/IconCircleLabelList"/>
    <dgm:cxn modelId="{E08C7AEC-4554-44D9-9AD0-DB8AEB395A3B}" type="presParOf" srcId="{6C03030B-6072-4E0D-9251-245AA43D474C}" destId="{131B08BB-5F35-43F6-BFFE-B992EBA34A70}" srcOrd="4" destOrd="0" presId="urn:microsoft.com/office/officeart/2018/5/layout/IconCircleLabelList"/>
    <dgm:cxn modelId="{5C49BB03-8A1E-47C6-B329-ACD53590148E}" type="presParOf" srcId="{131B08BB-5F35-43F6-BFFE-B992EBA34A70}" destId="{81DDCA55-FC46-4721-B850-568C6803708A}" srcOrd="0" destOrd="0" presId="urn:microsoft.com/office/officeart/2018/5/layout/IconCircleLabelList"/>
    <dgm:cxn modelId="{CA194E0B-DC9B-412A-AA76-A78FAB373F6F}" type="presParOf" srcId="{131B08BB-5F35-43F6-BFFE-B992EBA34A70}" destId="{1FE66556-9529-4A4D-834D-4D66A9E0B02E}" srcOrd="1" destOrd="0" presId="urn:microsoft.com/office/officeart/2018/5/layout/IconCircleLabelList"/>
    <dgm:cxn modelId="{FCB49AD0-8159-4795-9C4C-57F478041259}" type="presParOf" srcId="{131B08BB-5F35-43F6-BFFE-B992EBA34A70}" destId="{E714088E-1F46-4372-BAB3-284672C78F82}" srcOrd="2" destOrd="0" presId="urn:microsoft.com/office/officeart/2018/5/layout/IconCircleLabelList"/>
    <dgm:cxn modelId="{6DF1C65D-8EED-4F32-8917-63E4D2480F6E}" type="presParOf" srcId="{131B08BB-5F35-43F6-BFFE-B992EBA34A70}" destId="{F4F769A4-9952-45BF-8DA4-0E763C40E7D1}" srcOrd="3" destOrd="0" presId="urn:microsoft.com/office/officeart/2018/5/layout/IconCircleLabelList"/>
    <dgm:cxn modelId="{F1FFFA72-9F4F-4108-9668-497C1D58A1C1}" type="presParOf" srcId="{6C03030B-6072-4E0D-9251-245AA43D474C}" destId="{D5DE9931-586B-45D8-9CEE-A245097CD531}" srcOrd="5" destOrd="0" presId="urn:microsoft.com/office/officeart/2018/5/layout/IconCircleLabelList"/>
    <dgm:cxn modelId="{FB92B262-641F-4B66-BD75-D41EF2813ACF}" type="presParOf" srcId="{6C03030B-6072-4E0D-9251-245AA43D474C}" destId="{B05231F6-BA5D-462F-8B06-5029E1F16CAC}" srcOrd="6" destOrd="0" presId="urn:microsoft.com/office/officeart/2018/5/layout/IconCircleLabelList"/>
    <dgm:cxn modelId="{C8845D46-957D-4F47-9CC8-674B261F986A}" type="presParOf" srcId="{B05231F6-BA5D-462F-8B06-5029E1F16CAC}" destId="{ADF8568A-A3AE-4ACD-8939-1D7AD93978D4}" srcOrd="0" destOrd="0" presId="urn:microsoft.com/office/officeart/2018/5/layout/IconCircleLabelList"/>
    <dgm:cxn modelId="{4FDD7544-A047-4350-BBC1-2E00B0F930E7}" type="presParOf" srcId="{B05231F6-BA5D-462F-8B06-5029E1F16CAC}" destId="{103AF8DB-EA06-445A-A0A3-74B5BFF555EB}" srcOrd="1" destOrd="0" presId="urn:microsoft.com/office/officeart/2018/5/layout/IconCircleLabelList"/>
    <dgm:cxn modelId="{DAB792D3-10D1-4462-8211-B2794A17BC2A}" type="presParOf" srcId="{B05231F6-BA5D-462F-8B06-5029E1F16CAC}" destId="{3972B736-B72D-4094-B03D-A19B70CEF419}" srcOrd="2" destOrd="0" presId="urn:microsoft.com/office/officeart/2018/5/layout/IconCircleLabelList"/>
    <dgm:cxn modelId="{B75F6CD2-08A1-47F8-9052-A69C6CC73968}" type="presParOf" srcId="{B05231F6-BA5D-462F-8B06-5029E1F16CAC}" destId="{D1736218-429A-4710-BF0F-4D54FD792FA1}" srcOrd="3" destOrd="0" presId="urn:microsoft.com/office/officeart/2018/5/layout/IconCircle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35C9AED-D075-4FA4-81DB-A4B3D92B1061}" type="doc">
      <dgm:prSet loTypeId="urn:microsoft.com/office/officeart/2009/3/layout/StepUpProcess" loCatId="process" qsTypeId="urn:microsoft.com/office/officeart/2005/8/quickstyle/simple1" qsCatId="simple" csTypeId="urn:microsoft.com/office/officeart/2005/8/colors/accent1_2" csCatId="accent1" phldr="1"/>
      <dgm:spPr/>
      <dgm:t>
        <a:bodyPr/>
        <a:lstStyle/>
        <a:p>
          <a:endParaRPr lang="en-US"/>
        </a:p>
      </dgm:t>
    </dgm:pt>
    <dgm:pt modelId="{5BB7972C-A4A5-4342-B389-BBCC4520B750}">
      <dgm:prSet phldrT="[Text]" custT="1"/>
      <dgm:spPr/>
      <dgm:t>
        <a:bodyPr/>
        <a:lstStyle/>
        <a:p>
          <a:r>
            <a:rPr lang="en-US" sz="1600">
              <a:latin typeface="Verdana Pro Light" panose="020F0502020204030204" pitchFamily="34" charset="0"/>
            </a:rPr>
            <a:t>JASON Learning Partnership</a:t>
          </a:r>
          <a:endParaRPr lang="en-US" sz="1600"/>
        </a:p>
      </dgm:t>
    </dgm:pt>
    <dgm:pt modelId="{C6432577-BF7E-4E3A-8ADD-A83FD7D58E37}" type="parTrans" cxnId="{DE0FF5BC-EFEF-496C-A3A1-4783EBC9C9A4}">
      <dgm:prSet/>
      <dgm:spPr/>
      <dgm:t>
        <a:bodyPr/>
        <a:lstStyle/>
        <a:p>
          <a:endParaRPr lang="en-US" sz="2400"/>
        </a:p>
      </dgm:t>
    </dgm:pt>
    <dgm:pt modelId="{D18A5617-8E26-4034-92E0-B02E7D2D88CA}" type="sibTrans" cxnId="{DE0FF5BC-EFEF-496C-A3A1-4783EBC9C9A4}">
      <dgm:prSet/>
      <dgm:spPr/>
      <dgm:t>
        <a:bodyPr/>
        <a:lstStyle/>
        <a:p>
          <a:endParaRPr lang="en-US" sz="2400"/>
        </a:p>
      </dgm:t>
    </dgm:pt>
    <dgm:pt modelId="{192FF437-B3F1-4376-B557-E9E6C843C29E}">
      <dgm:prSet custT="1"/>
      <dgm:spPr/>
      <dgm:t>
        <a:bodyPr/>
        <a:lstStyle/>
        <a:p>
          <a:r>
            <a:rPr lang="en-US" sz="1600">
              <a:latin typeface="Verdana Pro Light" panose="020F0502020204030204" pitchFamily="34" charset="0"/>
            </a:rPr>
            <a:t>Pathways Program</a:t>
          </a:r>
        </a:p>
      </dgm:t>
    </dgm:pt>
    <dgm:pt modelId="{4907CF10-3E83-4C40-AC1D-BBD5DCF0E933}" type="parTrans" cxnId="{20B21055-E3D9-4596-A31A-57D4C69A5051}">
      <dgm:prSet/>
      <dgm:spPr/>
      <dgm:t>
        <a:bodyPr/>
        <a:lstStyle/>
        <a:p>
          <a:endParaRPr lang="en-US" sz="2400"/>
        </a:p>
      </dgm:t>
    </dgm:pt>
    <dgm:pt modelId="{262613EF-EE55-4809-8979-8BB8B91E6911}" type="sibTrans" cxnId="{20B21055-E3D9-4596-A31A-57D4C69A5051}">
      <dgm:prSet/>
      <dgm:spPr/>
      <dgm:t>
        <a:bodyPr/>
        <a:lstStyle/>
        <a:p>
          <a:endParaRPr lang="en-US" sz="2400"/>
        </a:p>
      </dgm:t>
    </dgm:pt>
    <dgm:pt modelId="{F4DAA02B-0DA2-44F7-A537-DE1AD7C5A866}">
      <dgm:prSet custT="1"/>
      <dgm:spPr/>
      <dgm:t>
        <a:bodyPr/>
        <a:lstStyle/>
        <a:p>
          <a:r>
            <a:rPr lang="en-US" sz="1600">
              <a:latin typeface="Verdana Pro Light" panose="020F0502020204030204" pitchFamily="34" charset="0"/>
            </a:rPr>
            <a:t>Inclusion Cohort</a:t>
          </a:r>
        </a:p>
      </dgm:t>
    </dgm:pt>
    <dgm:pt modelId="{C1FDD32A-B2BD-4CBD-AAD7-521DB4124F3A}" type="parTrans" cxnId="{30E8A598-C9E6-4564-9B01-5DF53ABC4129}">
      <dgm:prSet/>
      <dgm:spPr/>
      <dgm:t>
        <a:bodyPr/>
        <a:lstStyle/>
        <a:p>
          <a:endParaRPr lang="en-US" sz="2400"/>
        </a:p>
      </dgm:t>
    </dgm:pt>
    <dgm:pt modelId="{A5D63AFA-BC74-4351-8207-0F0F401668BC}" type="sibTrans" cxnId="{30E8A598-C9E6-4564-9B01-5DF53ABC4129}">
      <dgm:prSet/>
      <dgm:spPr/>
      <dgm:t>
        <a:bodyPr/>
        <a:lstStyle/>
        <a:p>
          <a:endParaRPr lang="en-US" sz="2400"/>
        </a:p>
      </dgm:t>
    </dgm:pt>
    <dgm:pt modelId="{6145C493-0A1F-4AE9-8594-C7904DD1CDA3}">
      <dgm:prSet custT="1"/>
      <dgm:spPr/>
      <dgm:t>
        <a:bodyPr/>
        <a:lstStyle/>
        <a:p>
          <a:r>
            <a:rPr lang="en-US" sz="1600" i="1">
              <a:latin typeface="Verdana Pro Light" panose="020F0502020204030204" pitchFamily="34" charset="0"/>
            </a:rPr>
            <a:t>Second Chance Partnerships</a:t>
          </a:r>
        </a:p>
      </dgm:t>
    </dgm:pt>
    <dgm:pt modelId="{793B2836-F538-4FA4-8745-FDF22E012DAF}" type="parTrans" cxnId="{7DDDB850-D14F-4352-B33F-8EB8CB3D314E}">
      <dgm:prSet/>
      <dgm:spPr/>
      <dgm:t>
        <a:bodyPr/>
        <a:lstStyle/>
        <a:p>
          <a:endParaRPr lang="en-US" sz="2400"/>
        </a:p>
      </dgm:t>
    </dgm:pt>
    <dgm:pt modelId="{4B223F99-376F-4C9F-AD41-71D95D94C83C}" type="sibTrans" cxnId="{7DDDB850-D14F-4352-B33F-8EB8CB3D314E}">
      <dgm:prSet/>
      <dgm:spPr/>
      <dgm:t>
        <a:bodyPr/>
        <a:lstStyle/>
        <a:p>
          <a:endParaRPr lang="en-US" sz="2400"/>
        </a:p>
      </dgm:t>
    </dgm:pt>
    <dgm:pt modelId="{EE1B63F6-5BF1-4DB1-9FC4-BAF51E696520}">
      <dgm:prSet custT="1"/>
      <dgm:spPr/>
      <dgm:t>
        <a:bodyPr/>
        <a:lstStyle/>
        <a:p>
          <a:r>
            <a:rPr lang="en-US" sz="1550">
              <a:latin typeface="Verdana Pro Light" panose="020F0502020204030204" pitchFamily="34" charset="0"/>
            </a:rPr>
            <a:t>Workforce Management Toolkit</a:t>
          </a:r>
        </a:p>
      </dgm:t>
    </dgm:pt>
    <dgm:pt modelId="{9028CAB5-5811-4FC7-8C87-6E9EE0DF63DD}" type="parTrans" cxnId="{4F912174-749B-43E1-AB31-1AFCE2267325}">
      <dgm:prSet/>
      <dgm:spPr/>
      <dgm:t>
        <a:bodyPr/>
        <a:lstStyle/>
        <a:p>
          <a:endParaRPr lang="en-US" sz="2400"/>
        </a:p>
      </dgm:t>
    </dgm:pt>
    <dgm:pt modelId="{E3374E9C-0F8A-4E56-915D-8D9CEF3D0219}" type="sibTrans" cxnId="{4F912174-749B-43E1-AB31-1AFCE2267325}">
      <dgm:prSet/>
      <dgm:spPr/>
      <dgm:t>
        <a:bodyPr/>
        <a:lstStyle/>
        <a:p>
          <a:endParaRPr lang="en-US" sz="2400"/>
        </a:p>
      </dgm:t>
    </dgm:pt>
    <dgm:pt modelId="{EDB8589A-2BD7-4C2C-B8F0-2122A746DA49}">
      <dgm:prSet custT="1"/>
      <dgm:spPr/>
      <dgm:t>
        <a:bodyPr/>
        <a:lstStyle/>
        <a:p>
          <a:r>
            <a:rPr lang="en-US" sz="1600" i="1">
              <a:latin typeface="Verdana Pro Light" panose="020F0502020204030204" pitchFamily="34" charset="0"/>
            </a:rPr>
            <a:t>Apprentice Programs</a:t>
          </a:r>
        </a:p>
      </dgm:t>
    </dgm:pt>
    <dgm:pt modelId="{FB2CDB04-54AD-41AB-B6A7-EA82751A5EC6}" type="parTrans" cxnId="{D541B62B-428B-481E-8FD8-98A0A468EDED}">
      <dgm:prSet/>
      <dgm:spPr/>
      <dgm:t>
        <a:bodyPr/>
        <a:lstStyle/>
        <a:p>
          <a:endParaRPr lang="en-US" sz="2400"/>
        </a:p>
      </dgm:t>
    </dgm:pt>
    <dgm:pt modelId="{7B40D359-B9D7-4780-AD96-D240DF2300BE}" type="sibTrans" cxnId="{D541B62B-428B-481E-8FD8-98A0A468EDED}">
      <dgm:prSet/>
      <dgm:spPr/>
      <dgm:t>
        <a:bodyPr/>
        <a:lstStyle/>
        <a:p>
          <a:endParaRPr lang="en-US" sz="2400"/>
        </a:p>
      </dgm:t>
    </dgm:pt>
    <dgm:pt modelId="{00B0CAEF-46A3-4317-B94C-BE35F6EE72E1}">
      <dgm:prSet phldrT="[Text]" custT="1"/>
      <dgm:spPr>
        <a:noFill/>
        <a:ln>
          <a:noFill/>
        </a:ln>
        <a:effectLst/>
      </dgm:spPr>
      <dgm:t>
        <a:bodyPr spcFirstLastPara="0" vert="horz" wrap="square" lIns="49530" tIns="49530" rIns="49530" bIns="49530" numCol="1" spcCol="1270" anchor="t" anchorCtr="0"/>
        <a:lstStyle/>
        <a:p>
          <a:r>
            <a:rPr lang="en-US" sz="1600" i="1" kern="1200">
              <a:latin typeface="Verdana Pro Light" panose="020B0304030504040204" pitchFamily="34" charset="0"/>
            </a:rPr>
            <a:t>Recycling </a:t>
          </a:r>
          <a:r>
            <a:rPr lang="en-US" sz="1600" i="1" kern="1200">
              <a:solidFill>
                <a:srgbClr val="323232">
                  <a:hueOff val="0"/>
                  <a:satOff val="0"/>
                  <a:lumOff val="0"/>
                  <a:alphaOff val="0"/>
                </a:srgbClr>
              </a:solidFill>
              <a:latin typeface="Verdana Pro Light" panose="020B0304030504040204" pitchFamily="34" charset="0"/>
              <a:ea typeface="+mn-ea"/>
              <a:cs typeface="+mn-cs"/>
            </a:rPr>
            <a:t>Career</a:t>
          </a:r>
          <a:r>
            <a:rPr lang="en-US" sz="1600" i="1" kern="1200">
              <a:latin typeface="Verdana Pro Light" panose="020B0304030504040204" pitchFamily="34" charset="0"/>
            </a:rPr>
            <a:t> Awareness</a:t>
          </a:r>
        </a:p>
      </dgm:t>
    </dgm:pt>
    <dgm:pt modelId="{962C95BC-C84B-48EF-819A-FC86C434649C}" type="parTrans" cxnId="{F9C06E3C-4FCE-4BC5-A16F-D64B0629CBFA}">
      <dgm:prSet/>
      <dgm:spPr/>
      <dgm:t>
        <a:bodyPr/>
        <a:lstStyle/>
        <a:p>
          <a:endParaRPr lang="en-US" sz="2400"/>
        </a:p>
      </dgm:t>
    </dgm:pt>
    <dgm:pt modelId="{3929AA75-852B-4469-AF68-85FFC9B809AA}" type="sibTrans" cxnId="{F9C06E3C-4FCE-4BC5-A16F-D64B0629CBFA}">
      <dgm:prSet/>
      <dgm:spPr/>
      <dgm:t>
        <a:bodyPr/>
        <a:lstStyle/>
        <a:p>
          <a:endParaRPr lang="en-US" sz="2400"/>
        </a:p>
      </dgm:t>
    </dgm:pt>
    <dgm:pt modelId="{C190A7D6-2E68-4600-8943-93AB12FDBDA9}" type="pres">
      <dgm:prSet presAssocID="{835C9AED-D075-4FA4-81DB-A4B3D92B1061}" presName="rootnode" presStyleCnt="0">
        <dgm:presLayoutVars>
          <dgm:chMax/>
          <dgm:chPref/>
          <dgm:dir/>
          <dgm:animLvl val="lvl"/>
        </dgm:presLayoutVars>
      </dgm:prSet>
      <dgm:spPr/>
    </dgm:pt>
    <dgm:pt modelId="{3718516D-D27B-4C45-87C4-C15F5F6BAB99}" type="pres">
      <dgm:prSet presAssocID="{5BB7972C-A4A5-4342-B389-BBCC4520B750}" presName="composite" presStyleCnt="0"/>
      <dgm:spPr/>
    </dgm:pt>
    <dgm:pt modelId="{6D137E2B-84B6-42F6-9FFB-3CFD90DF5902}" type="pres">
      <dgm:prSet presAssocID="{5BB7972C-A4A5-4342-B389-BBCC4520B750}" presName="LShape" presStyleLbl="alignNode1" presStyleIdx="0" presStyleCnt="13"/>
      <dgm:spPr/>
    </dgm:pt>
    <dgm:pt modelId="{42857290-A575-40F4-AF93-90B211A59F8F}" type="pres">
      <dgm:prSet presAssocID="{5BB7972C-A4A5-4342-B389-BBCC4520B750}" presName="ParentText" presStyleLbl="revTx" presStyleIdx="0" presStyleCnt="7">
        <dgm:presLayoutVars>
          <dgm:chMax val="0"/>
          <dgm:chPref val="0"/>
          <dgm:bulletEnabled val="1"/>
        </dgm:presLayoutVars>
      </dgm:prSet>
      <dgm:spPr/>
    </dgm:pt>
    <dgm:pt modelId="{666244B1-5BF2-48E8-9692-62B71E28DD54}" type="pres">
      <dgm:prSet presAssocID="{5BB7972C-A4A5-4342-B389-BBCC4520B750}" presName="Triangle" presStyleLbl="alignNode1" presStyleIdx="1" presStyleCnt="13"/>
      <dgm:spPr/>
    </dgm:pt>
    <dgm:pt modelId="{764FED0B-0C7E-42CA-9B36-15E5D58C5979}" type="pres">
      <dgm:prSet presAssocID="{D18A5617-8E26-4034-92E0-B02E7D2D88CA}" presName="sibTrans" presStyleCnt="0"/>
      <dgm:spPr/>
    </dgm:pt>
    <dgm:pt modelId="{52B1C2F4-0F11-4EC0-9383-47BB03ABD1C7}" type="pres">
      <dgm:prSet presAssocID="{D18A5617-8E26-4034-92E0-B02E7D2D88CA}" presName="space" presStyleCnt="0"/>
      <dgm:spPr/>
    </dgm:pt>
    <dgm:pt modelId="{6FF46B93-F26F-4CAF-A55C-C664FE42B02D}" type="pres">
      <dgm:prSet presAssocID="{00B0CAEF-46A3-4317-B94C-BE35F6EE72E1}" presName="composite" presStyleCnt="0"/>
      <dgm:spPr/>
    </dgm:pt>
    <dgm:pt modelId="{8B5E2290-80AC-4A33-A5D2-20D9C4D4D927}" type="pres">
      <dgm:prSet presAssocID="{00B0CAEF-46A3-4317-B94C-BE35F6EE72E1}" presName="LShape" presStyleLbl="alignNode1" presStyleIdx="2" presStyleCnt="13"/>
      <dgm:spPr/>
    </dgm:pt>
    <dgm:pt modelId="{0E3A7F04-B2B9-43C9-B7D2-F89A1CBC5645}" type="pres">
      <dgm:prSet presAssocID="{00B0CAEF-46A3-4317-B94C-BE35F6EE72E1}" presName="ParentText" presStyleLbl="revTx" presStyleIdx="1" presStyleCnt="7">
        <dgm:presLayoutVars>
          <dgm:chMax val="0"/>
          <dgm:chPref val="0"/>
          <dgm:bulletEnabled val="1"/>
        </dgm:presLayoutVars>
      </dgm:prSet>
      <dgm:spPr>
        <a:xfrm>
          <a:off x="1770936" y="3003971"/>
          <a:ext cx="1323884" cy="1160462"/>
        </a:xfrm>
        <a:prstGeom prst="rect">
          <a:avLst/>
        </a:prstGeom>
      </dgm:spPr>
    </dgm:pt>
    <dgm:pt modelId="{42D770E2-33CD-4CAB-A8AE-B7D49E07D060}" type="pres">
      <dgm:prSet presAssocID="{00B0CAEF-46A3-4317-B94C-BE35F6EE72E1}" presName="Triangle" presStyleLbl="alignNode1" presStyleIdx="3" presStyleCnt="13"/>
      <dgm:spPr/>
    </dgm:pt>
    <dgm:pt modelId="{00E3E64F-5242-494E-832A-ED98F7F284DA}" type="pres">
      <dgm:prSet presAssocID="{3929AA75-852B-4469-AF68-85FFC9B809AA}" presName="sibTrans" presStyleCnt="0"/>
      <dgm:spPr/>
    </dgm:pt>
    <dgm:pt modelId="{CEBDA2B5-4EA0-42A1-A4AD-575C1F1E333F}" type="pres">
      <dgm:prSet presAssocID="{3929AA75-852B-4469-AF68-85FFC9B809AA}" presName="space" presStyleCnt="0"/>
      <dgm:spPr/>
    </dgm:pt>
    <dgm:pt modelId="{954E6F8D-2AF4-49BA-84C6-57A4CE7316F0}" type="pres">
      <dgm:prSet presAssocID="{192FF437-B3F1-4376-B557-E9E6C843C29E}" presName="composite" presStyleCnt="0"/>
      <dgm:spPr/>
    </dgm:pt>
    <dgm:pt modelId="{9D9E78CF-269C-479D-AFC9-B70DDB1D74DE}" type="pres">
      <dgm:prSet presAssocID="{192FF437-B3F1-4376-B557-E9E6C843C29E}" presName="LShape" presStyleLbl="alignNode1" presStyleIdx="4" presStyleCnt="13"/>
      <dgm:spPr>
        <a:solidFill>
          <a:schemeClr val="accent1">
            <a:lumMod val="60000"/>
            <a:lumOff val="40000"/>
          </a:schemeClr>
        </a:solidFill>
        <a:ln>
          <a:noFill/>
        </a:ln>
      </dgm:spPr>
    </dgm:pt>
    <dgm:pt modelId="{27DE9115-1C73-442C-8BCD-775DCBEBD8AB}" type="pres">
      <dgm:prSet presAssocID="{192FF437-B3F1-4376-B557-E9E6C843C29E}" presName="ParentText" presStyleLbl="revTx" presStyleIdx="2" presStyleCnt="7">
        <dgm:presLayoutVars>
          <dgm:chMax val="0"/>
          <dgm:chPref val="0"/>
          <dgm:bulletEnabled val="1"/>
        </dgm:presLayoutVars>
      </dgm:prSet>
      <dgm:spPr/>
    </dgm:pt>
    <dgm:pt modelId="{4D3E4435-912E-4668-80ED-70CDDEDFF8B1}" type="pres">
      <dgm:prSet presAssocID="{192FF437-B3F1-4376-B557-E9E6C843C29E}" presName="Triangle" presStyleLbl="alignNode1" presStyleIdx="5" presStyleCnt="13"/>
      <dgm:spPr/>
    </dgm:pt>
    <dgm:pt modelId="{21FFAFEB-BDC8-42B8-8D87-B7B36C21194F}" type="pres">
      <dgm:prSet presAssocID="{262613EF-EE55-4809-8979-8BB8B91E6911}" presName="sibTrans" presStyleCnt="0"/>
      <dgm:spPr/>
    </dgm:pt>
    <dgm:pt modelId="{204CBB64-7611-4977-8EBD-0A182712695F}" type="pres">
      <dgm:prSet presAssocID="{262613EF-EE55-4809-8979-8BB8B91E6911}" presName="space" presStyleCnt="0"/>
      <dgm:spPr/>
    </dgm:pt>
    <dgm:pt modelId="{D76D8418-73E2-4D49-A7BB-A0721DCE93CD}" type="pres">
      <dgm:prSet presAssocID="{EDB8589A-2BD7-4C2C-B8F0-2122A746DA49}" presName="composite" presStyleCnt="0"/>
      <dgm:spPr/>
    </dgm:pt>
    <dgm:pt modelId="{2C82AECF-37F7-49FE-B24F-61BD70B27E07}" type="pres">
      <dgm:prSet presAssocID="{EDB8589A-2BD7-4C2C-B8F0-2122A746DA49}" presName="LShape" presStyleLbl="alignNode1" presStyleIdx="6" presStyleCnt="13"/>
      <dgm:spPr>
        <a:solidFill>
          <a:schemeClr val="accent1">
            <a:lumMod val="60000"/>
            <a:lumOff val="40000"/>
          </a:schemeClr>
        </a:solidFill>
        <a:ln>
          <a:noFill/>
        </a:ln>
      </dgm:spPr>
    </dgm:pt>
    <dgm:pt modelId="{D97FB76D-D2B1-42F9-9AD5-BE1033CCB6D1}" type="pres">
      <dgm:prSet presAssocID="{EDB8589A-2BD7-4C2C-B8F0-2122A746DA49}" presName="ParentText" presStyleLbl="revTx" presStyleIdx="3" presStyleCnt="7">
        <dgm:presLayoutVars>
          <dgm:chMax val="0"/>
          <dgm:chPref val="0"/>
          <dgm:bulletEnabled val="1"/>
        </dgm:presLayoutVars>
      </dgm:prSet>
      <dgm:spPr/>
    </dgm:pt>
    <dgm:pt modelId="{3D2EC69F-8228-4E5D-AAD5-60F54FBF6129}" type="pres">
      <dgm:prSet presAssocID="{EDB8589A-2BD7-4C2C-B8F0-2122A746DA49}" presName="Triangle" presStyleLbl="alignNode1" presStyleIdx="7" presStyleCnt="13"/>
      <dgm:spPr/>
    </dgm:pt>
    <dgm:pt modelId="{0F4F33F9-19A8-4BD0-A70E-DF34BEF3292F}" type="pres">
      <dgm:prSet presAssocID="{7B40D359-B9D7-4780-AD96-D240DF2300BE}" presName="sibTrans" presStyleCnt="0"/>
      <dgm:spPr/>
    </dgm:pt>
    <dgm:pt modelId="{4F4846B3-93BB-4DBC-9824-4067F2BCB106}" type="pres">
      <dgm:prSet presAssocID="{7B40D359-B9D7-4780-AD96-D240DF2300BE}" presName="space" presStyleCnt="0"/>
      <dgm:spPr/>
    </dgm:pt>
    <dgm:pt modelId="{1216DEF2-42AF-404F-8372-DC727ABE7E40}" type="pres">
      <dgm:prSet presAssocID="{F4DAA02B-0DA2-44F7-A537-DE1AD7C5A866}" presName="composite" presStyleCnt="0"/>
      <dgm:spPr/>
    </dgm:pt>
    <dgm:pt modelId="{F9D595EB-0271-41E7-8259-E6D337986FCE}" type="pres">
      <dgm:prSet presAssocID="{F4DAA02B-0DA2-44F7-A537-DE1AD7C5A866}" presName="LShape" presStyleLbl="alignNode1" presStyleIdx="8" presStyleCnt="13"/>
      <dgm:spPr>
        <a:solidFill>
          <a:srgbClr val="F6CCEB"/>
        </a:solidFill>
        <a:ln>
          <a:noFill/>
        </a:ln>
      </dgm:spPr>
    </dgm:pt>
    <dgm:pt modelId="{E761F4FD-4AF0-494E-8375-D7DAF6F8E69B}" type="pres">
      <dgm:prSet presAssocID="{F4DAA02B-0DA2-44F7-A537-DE1AD7C5A866}" presName="ParentText" presStyleLbl="revTx" presStyleIdx="4" presStyleCnt="7">
        <dgm:presLayoutVars>
          <dgm:chMax val="0"/>
          <dgm:chPref val="0"/>
          <dgm:bulletEnabled val="1"/>
        </dgm:presLayoutVars>
      </dgm:prSet>
      <dgm:spPr/>
    </dgm:pt>
    <dgm:pt modelId="{79BB3D5D-84B8-4ABA-A30B-55B036A54437}" type="pres">
      <dgm:prSet presAssocID="{F4DAA02B-0DA2-44F7-A537-DE1AD7C5A866}" presName="Triangle" presStyleLbl="alignNode1" presStyleIdx="9" presStyleCnt="13"/>
      <dgm:spPr/>
    </dgm:pt>
    <dgm:pt modelId="{AD2FAECE-174A-4E73-A6CB-C1E5DCA277DC}" type="pres">
      <dgm:prSet presAssocID="{A5D63AFA-BC74-4351-8207-0F0F401668BC}" presName="sibTrans" presStyleCnt="0"/>
      <dgm:spPr/>
    </dgm:pt>
    <dgm:pt modelId="{88046354-D838-4C98-8FCE-0A6D22497F81}" type="pres">
      <dgm:prSet presAssocID="{A5D63AFA-BC74-4351-8207-0F0F401668BC}" presName="space" presStyleCnt="0"/>
      <dgm:spPr/>
    </dgm:pt>
    <dgm:pt modelId="{11633E93-74A6-4594-87E7-9F26C65283B5}" type="pres">
      <dgm:prSet presAssocID="{6145C493-0A1F-4AE9-8594-C7904DD1CDA3}" presName="composite" presStyleCnt="0"/>
      <dgm:spPr/>
    </dgm:pt>
    <dgm:pt modelId="{1C698701-C080-4707-9530-36DF22F30501}" type="pres">
      <dgm:prSet presAssocID="{6145C493-0A1F-4AE9-8594-C7904DD1CDA3}" presName="LShape" presStyleLbl="alignNode1" presStyleIdx="10" presStyleCnt="13"/>
      <dgm:spPr>
        <a:solidFill>
          <a:srgbClr val="F6CCEB"/>
        </a:solidFill>
        <a:ln>
          <a:noFill/>
        </a:ln>
      </dgm:spPr>
    </dgm:pt>
    <dgm:pt modelId="{C9C2AB44-CB07-4421-AF19-D45ACA2862E9}" type="pres">
      <dgm:prSet presAssocID="{6145C493-0A1F-4AE9-8594-C7904DD1CDA3}" presName="ParentText" presStyleLbl="revTx" presStyleIdx="5" presStyleCnt="7">
        <dgm:presLayoutVars>
          <dgm:chMax val="0"/>
          <dgm:chPref val="0"/>
          <dgm:bulletEnabled val="1"/>
        </dgm:presLayoutVars>
      </dgm:prSet>
      <dgm:spPr/>
    </dgm:pt>
    <dgm:pt modelId="{521E8179-1F22-4C63-BD16-F40B04475947}" type="pres">
      <dgm:prSet presAssocID="{6145C493-0A1F-4AE9-8594-C7904DD1CDA3}" presName="Triangle" presStyleLbl="alignNode1" presStyleIdx="11" presStyleCnt="13"/>
      <dgm:spPr/>
    </dgm:pt>
    <dgm:pt modelId="{82689AF9-3577-4637-A795-7365062864C5}" type="pres">
      <dgm:prSet presAssocID="{4B223F99-376F-4C9F-AD41-71D95D94C83C}" presName="sibTrans" presStyleCnt="0"/>
      <dgm:spPr/>
    </dgm:pt>
    <dgm:pt modelId="{4C810343-2C7B-4FE2-95A0-1E92ECC4B712}" type="pres">
      <dgm:prSet presAssocID="{4B223F99-376F-4C9F-AD41-71D95D94C83C}" presName="space" presStyleCnt="0"/>
      <dgm:spPr/>
    </dgm:pt>
    <dgm:pt modelId="{66D700FA-D132-4AE3-A44C-010A14F54E14}" type="pres">
      <dgm:prSet presAssocID="{EE1B63F6-5BF1-4DB1-9FC4-BAF51E696520}" presName="composite" presStyleCnt="0"/>
      <dgm:spPr/>
    </dgm:pt>
    <dgm:pt modelId="{9CA5FEB0-4EA4-4417-A2D8-AEBF60BA0FAA}" type="pres">
      <dgm:prSet presAssocID="{EE1B63F6-5BF1-4DB1-9FC4-BAF51E696520}" presName="LShape" presStyleLbl="alignNode1" presStyleIdx="12" presStyleCnt="13"/>
      <dgm:spPr>
        <a:solidFill>
          <a:srgbClr val="FEBC02"/>
        </a:solidFill>
        <a:ln>
          <a:noFill/>
        </a:ln>
      </dgm:spPr>
    </dgm:pt>
    <dgm:pt modelId="{3D69EDE4-9D45-4054-BDE1-E0130DBB01A6}" type="pres">
      <dgm:prSet presAssocID="{EE1B63F6-5BF1-4DB1-9FC4-BAF51E696520}" presName="ParentText" presStyleLbl="revTx" presStyleIdx="6" presStyleCnt="7">
        <dgm:presLayoutVars>
          <dgm:chMax val="0"/>
          <dgm:chPref val="0"/>
          <dgm:bulletEnabled val="1"/>
        </dgm:presLayoutVars>
      </dgm:prSet>
      <dgm:spPr/>
    </dgm:pt>
  </dgm:ptLst>
  <dgm:cxnLst>
    <dgm:cxn modelId="{9CC2110A-BB1A-4215-A3C2-A866D3F41303}" type="presOf" srcId="{F4DAA02B-0DA2-44F7-A537-DE1AD7C5A866}" destId="{E761F4FD-4AF0-494E-8375-D7DAF6F8E69B}" srcOrd="0" destOrd="0" presId="urn:microsoft.com/office/officeart/2009/3/layout/StepUpProcess"/>
    <dgm:cxn modelId="{1EEAD31A-F184-4F39-A462-91078F6A2716}" type="presOf" srcId="{EDB8589A-2BD7-4C2C-B8F0-2122A746DA49}" destId="{D97FB76D-D2B1-42F9-9AD5-BE1033CCB6D1}" srcOrd="0" destOrd="0" presId="urn:microsoft.com/office/officeart/2009/3/layout/StepUpProcess"/>
    <dgm:cxn modelId="{D541B62B-428B-481E-8FD8-98A0A468EDED}" srcId="{835C9AED-D075-4FA4-81DB-A4B3D92B1061}" destId="{EDB8589A-2BD7-4C2C-B8F0-2122A746DA49}" srcOrd="3" destOrd="0" parTransId="{FB2CDB04-54AD-41AB-B6A7-EA82751A5EC6}" sibTransId="{7B40D359-B9D7-4780-AD96-D240DF2300BE}"/>
    <dgm:cxn modelId="{3CF0DE34-5006-4073-A71E-517464EFDA9E}" type="presOf" srcId="{00B0CAEF-46A3-4317-B94C-BE35F6EE72E1}" destId="{0E3A7F04-B2B9-43C9-B7D2-F89A1CBC5645}" srcOrd="0" destOrd="0" presId="urn:microsoft.com/office/officeart/2009/3/layout/StepUpProcess"/>
    <dgm:cxn modelId="{F9C06E3C-4FCE-4BC5-A16F-D64B0629CBFA}" srcId="{835C9AED-D075-4FA4-81DB-A4B3D92B1061}" destId="{00B0CAEF-46A3-4317-B94C-BE35F6EE72E1}" srcOrd="1" destOrd="0" parTransId="{962C95BC-C84B-48EF-819A-FC86C434649C}" sibTransId="{3929AA75-852B-4469-AF68-85FFC9B809AA}"/>
    <dgm:cxn modelId="{BA58395F-71CC-47C6-BB82-C0048A35B224}" type="presOf" srcId="{5BB7972C-A4A5-4342-B389-BBCC4520B750}" destId="{42857290-A575-40F4-AF93-90B211A59F8F}" srcOrd="0" destOrd="0" presId="urn:microsoft.com/office/officeart/2009/3/layout/StepUpProcess"/>
    <dgm:cxn modelId="{7DDDB850-D14F-4352-B33F-8EB8CB3D314E}" srcId="{835C9AED-D075-4FA4-81DB-A4B3D92B1061}" destId="{6145C493-0A1F-4AE9-8594-C7904DD1CDA3}" srcOrd="5" destOrd="0" parTransId="{793B2836-F538-4FA4-8745-FDF22E012DAF}" sibTransId="{4B223F99-376F-4C9F-AD41-71D95D94C83C}"/>
    <dgm:cxn modelId="{4F912174-749B-43E1-AB31-1AFCE2267325}" srcId="{835C9AED-D075-4FA4-81DB-A4B3D92B1061}" destId="{EE1B63F6-5BF1-4DB1-9FC4-BAF51E696520}" srcOrd="6" destOrd="0" parTransId="{9028CAB5-5811-4FC7-8C87-6E9EE0DF63DD}" sibTransId="{E3374E9C-0F8A-4E56-915D-8D9CEF3D0219}"/>
    <dgm:cxn modelId="{20B21055-E3D9-4596-A31A-57D4C69A5051}" srcId="{835C9AED-D075-4FA4-81DB-A4B3D92B1061}" destId="{192FF437-B3F1-4376-B557-E9E6C843C29E}" srcOrd="2" destOrd="0" parTransId="{4907CF10-3E83-4C40-AC1D-BBD5DCF0E933}" sibTransId="{262613EF-EE55-4809-8979-8BB8B91E6911}"/>
    <dgm:cxn modelId="{E67C7880-7E5F-45A7-924D-6C624523B0F5}" type="presOf" srcId="{192FF437-B3F1-4376-B557-E9E6C843C29E}" destId="{27DE9115-1C73-442C-8BCD-775DCBEBD8AB}" srcOrd="0" destOrd="0" presId="urn:microsoft.com/office/officeart/2009/3/layout/StepUpProcess"/>
    <dgm:cxn modelId="{96E7ED91-CFE8-405E-9269-2EBCE6E68090}" type="presOf" srcId="{6145C493-0A1F-4AE9-8594-C7904DD1CDA3}" destId="{C9C2AB44-CB07-4421-AF19-D45ACA2862E9}" srcOrd="0" destOrd="0" presId="urn:microsoft.com/office/officeart/2009/3/layout/StepUpProcess"/>
    <dgm:cxn modelId="{30E8A598-C9E6-4564-9B01-5DF53ABC4129}" srcId="{835C9AED-D075-4FA4-81DB-A4B3D92B1061}" destId="{F4DAA02B-0DA2-44F7-A537-DE1AD7C5A866}" srcOrd="4" destOrd="0" parTransId="{C1FDD32A-B2BD-4CBD-AAD7-521DB4124F3A}" sibTransId="{A5D63AFA-BC74-4351-8207-0F0F401668BC}"/>
    <dgm:cxn modelId="{C43669AB-F239-4EBE-B7DD-6CC6DF3B64F1}" type="presOf" srcId="{EE1B63F6-5BF1-4DB1-9FC4-BAF51E696520}" destId="{3D69EDE4-9D45-4054-BDE1-E0130DBB01A6}" srcOrd="0" destOrd="0" presId="urn:microsoft.com/office/officeart/2009/3/layout/StepUpProcess"/>
    <dgm:cxn modelId="{DE0FF5BC-EFEF-496C-A3A1-4783EBC9C9A4}" srcId="{835C9AED-D075-4FA4-81DB-A4B3D92B1061}" destId="{5BB7972C-A4A5-4342-B389-BBCC4520B750}" srcOrd="0" destOrd="0" parTransId="{C6432577-BF7E-4E3A-8ADD-A83FD7D58E37}" sibTransId="{D18A5617-8E26-4034-92E0-B02E7D2D88CA}"/>
    <dgm:cxn modelId="{E6301DCA-2316-412B-BF64-7091D6BCADCF}" type="presOf" srcId="{835C9AED-D075-4FA4-81DB-A4B3D92B1061}" destId="{C190A7D6-2E68-4600-8943-93AB12FDBDA9}" srcOrd="0" destOrd="0" presId="urn:microsoft.com/office/officeart/2009/3/layout/StepUpProcess"/>
    <dgm:cxn modelId="{5341827E-90C2-4BF3-B6DC-692F3AE60FAC}" type="presParOf" srcId="{C190A7D6-2E68-4600-8943-93AB12FDBDA9}" destId="{3718516D-D27B-4C45-87C4-C15F5F6BAB99}" srcOrd="0" destOrd="0" presId="urn:microsoft.com/office/officeart/2009/3/layout/StepUpProcess"/>
    <dgm:cxn modelId="{A4201B9C-C974-44CF-8D3B-52EC03DAF0CD}" type="presParOf" srcId="{3718516D-D27B-4C45-87C4-C15F5F6BAB99}" destId="{6D137E2B-84B6-42F6-9FFB-3CFD90DF5902}" srcOrd="0" destOrd="0" presId="urn:microsoft.com/office/officeart/2009/3/layout/StepUpProcess"/>
    <dgm:cxn modelId="{8661661B-15B5-4524-A93C-5C8DEC4B50A1}" type="presParOf" srcId="{3718516D-D27B-4C45-87C4-C15F5F6BAB99}" destId="{42857290-A575-40F4-AF93-90B211A59F8F}" srcOrd="1" destOrd="0" presId="urn:microsoft.com/office/officeart/2009/3/layout/StepUpProcess"/>
    <dgm:cxn modelId="{D6CC8E89-EA98-440E-8F01-E339D14F4255}" type="presParOf" srcId="{3718516D-D27B-4C45-87C4-C15F5F6BAB99}" destId="{666244B1-5BF2-48E8-9692-62B71E28DD54}" srcOrd="2" destOrd="0" presId="urn:microsoft.com/office/officeart/2009/3/layout/StepUpProcess"/>
    <dgm:cxn modelId="{F2CFBAAA-C488-4ABB-B239-9A9C45EF6FB9}" type="presParOf" srcId="{C190A7D6-2E68-4600-8943-93AB12FDBDA9}" destId="{764FED0B-0C7E-42CA-9B36-15E5D58C5979}" srcOrd="1" destOrd="0" presId="urn:microsoft.com/office/officeart/2009/3/layout/StepUpProcess"/>
    <dgm:cxn modelId="{02DD4FC6-F223-4B3A-9393-630FE67E3EA9}" type="presParOf" srcId="{764FED0B-0C7E-42CA-9B36-15E5D58C5979}" destId="{52B1C2F4-0F11-4EC0-9383-47BB03ABD1C7}" srcOrd="0" destOrd="0" presId="urn:microsoft.com/office/officeart/2009/3/layout/StepUpProcess"/>
    <dgm:cxn modelId="{950C671C-0901-4C27-B516-75C2AEF6EFF9}" type="presParOf" srcId="{C190A7D6-2E68-4600-8943-93AB12FDBDA9}" destId="{6FF46B93-F26F-4CAF-A55C-C664FE42B02D}" srcOrd="2" destOrd="0" presId="urn:microsoft.com/office/officeart/2009/3/layout/StepUpProcess"/>
    <dgm:cxn modelId="{96AD716A-DE46-4196-B7CA-BCA0B77D01CF}" type="presParOf" srcId="{6FF46B93-F26F-4CAF-A55C-C664FE42B02D}" destId="{8B5E2290-80AC-4A33-A5D2-20D9C4D4D927}" srcOrd="0" destOrd="0" presId="urn:microsoft.com/office/officeart/2009/3/layout/StepUpProcess"/>
    <dgm:cxn modelId="{FA90CD6C-4D79-449B-B9A1-E7EB94C60EEA}" type="presParOf" srcId="{6FF46B93-F26F-4CAF-A55C-C664FE42B02D}" destId="{0E3A7F04-B2B9-43C9-B7D2-F89A1CBC5645}" srcOrd="1" destOrd="0" presId="urn:microsoft.com/office/officeart/2009/3/layout/StepUpProcess"/>
    <dgm:cxn modelId="{99F48C47-5553-4D1B-B7F9-B45A5D431C17}" type="presParOf" srcId="{6FF46B93-F26F-4CAF-A55C-C664FE42B02D}" destId="{42D770E2-33CD-4CAB-A8AE-B7D49E07D060}" srcOrd="2" destOrd="0" presId="urn:microsoft.com/office/officeart/2009/3/layout/StepUpProcess"/>
    <dgm:cxn modelId="{99863C65-19BD-4D28-BDA3-60C01DE7D306}" type="presParOf" srcId="{C190A7D6-2E68-4600-8943-93AB12FDBDA9}" destId="{00E3E64F-5242-494E-832A-ED98F7F284DA}" srcOrd="3" destOrd="0" presId="urn:microsoft.com/office/officeart/2009/3/layout/StepUpProcess"/>
    <dgm:cxn modelId="{4DEBE08B-FBE3-4F53-B5FA-4DBD66C7C614}" type="presParOf" srcId="{00E3E64F-5242-494E-832A-ED98F7F284DA}" destId="{CEBDA2B5-4EA0-42A1-A4AD-575C1F1E333F}" srcOrd="0" destOrd="0" presId="urn:microsoft.com/office/officeart/2009/3/layout/StepUpProcess"/>
    <dgm:cxn modelId="{EE651265-F3FC-4879-B016-E71545AFA585}" type="presParOf" srcId="{C190A7D6-2E68-4600-8943-93AB12FDBDA9}" destId="{954E6F8D-2AF4-49BA-84C6-57A4CE7316F0}" srcOrd="4" destOrd="0" presId="urn:microsoft.com/office/officeart/2009/3/layout/StepUpProcess"/>
    <dgm:cxn modelId="{3033C646-0C96-4F54-9009-F298755EE4AE}" type="presParOf" srcId="{954E6F8D-2AF4-49BA-84C6-57A4CE7316F0}" destId="{9D9E78CF-269C-479D-AFC9-B70DDB1D74DE}" srcOrd="0" destOrd="0" presId="urn:microsoft.com/office/officeart/2009/3/layout/StepUpProcess"/>
    <dgm:cxn modelId="{E4E4B980-A3F8-4DBF-BFFC-96DAB77D01F4}" type="presParOf" srcId="{954E6F8D-2AF4-49BA-84C6-57A4CE7316F0}" destId="{27DE9115-1C73-442C-8BCD-775DCBEBD8AB}" srcOrd="1" destOrd="0" presId="urn:microsoft.com/office/officeart/2009/3/layout/StepUpProcess"/>
    <dgm:cxn modelId="{BCED5FF1-BF12-4C4A-B1A7-3BF42FE04A8E}" type="presParOf" srcId="{954E6F8D-2AF4-49BA-84C6-57A4CE7316F0}" destId="{4D3E4435-912E-4668-80ED-70CDDEDFF8B1}" srcOrd="2" destOrd="0" presId="urn:microsoft.com/office/officeart/2009/3/layout/StepUpProcess"/>
    <dgm:cxn modelId="{7B4090E8-2466-4D07-8AC4-6A96997DF6B1}" type="presParOf" srcId="{C190A7D6-2E68-4600-8943-93AB12FDBDA9}" destId="{21FFAFEB-BDC8-42B8-8D87-B7B36C21194F}" srcOrd="5" destOrd="0" presId="urn:microsoft.com/office/officeart/2009/3/layout/StepUpProcess"/>
    <dgm:cxn modelId="{C9325D85-EAA5-48FC-9033-A7EDD7313F86}" type="presParOf" srcId="{21FFAFEB-BDC8-42B8-8D87-B7B36C21194F}" destId="{204CBB64-7611-4977-8EBD-0A182712695F}" srcOrd="0" destOrd="0" presId="urn:microsoft.com/office/officeart/2009/3/layout/StepUpProcess"/>
    <dgm:cxn modelId="{E924F750-F09D-4E36-AB2F-51F246E9F871}" type="presParOf" srcId="{C190A7D6-2E68-4600-8943-93AB12FDBDA9}" destId="{D76D8418-73E2-4D49-A7BB-A0721DCE93CD}" srcOrd="6" destOrd="0" presId="urn:microsoft.com/office/officeart/2009/3/layout/StepUpProcess"/>
    <dgm:cxn modelId="{BD4D1236-56B5-470C-9B7B-15572EEF0F8D}" type="presParOf" srcId="{D76D8418-73E2-4D49-A7BB-A0721DCE93CD}" destId="{2C82AECF-37F7-49FE-B24F-61BD70B27E07}" srcOrd="0" destOrd="0" presId="urn:microsoft.com/office/officeart/2009/3/layout/StepUpProcess"/>
    <dgm:cxn modelId="{22C340AE-E040-49CC-BB01-3014930EF75E}" type="presParOf" srcId="{D76D8418-73E2-4D49-A7BB-A0721DCE93CD}" destId="{D97FB76D-D2B1-42F9-9AD5-BE1033CCB6D1}" srcOrd="1" destOrd="0" presId="urn:microsoft.com/office/officeart/2009/3/layout/StepUpProcess"/>
    <dgm:cxn modelId="{1005AD9C-B390-4FB4-BC8C-44649DB9F701}" type="presParOf" srcId="{D76D8418-73E2-4D49-A7BB-A0721DCE93CD}" destId="{3D2EC69F-8228-4E5D-AAD5-60F54FBF6129}" srcOrd="2" destOrd="0" presId="urn:microsoft.com/office/officeart/2009/3/layout/StepUpProcess"/>
    <dgm:cxn modelId="{88D27DE5-54F3-4366-B74F-963A1E0ABF35}" type="presParOf" srcId="{C190A7D6-2E68-4600-8943-93AB12FDBDA9}" destId="{0F4F33F9-19A8-4BD0-A70E-DF34BEF3292F}" srcOrd="7" destOrd="0" presId="urn:microsoft.com/office/officeart/2009/3/layout/StepUpProcess"/>
    <dgm:cxn modelId="{237CB2C7-85E3-4755-852C-EA9FBC0FEA62}" type="presParOf" srcId="{0F4F33F9-19A8-4BD0-A70E-DF34BEF3292F}" destId="{4F4846B3-93BB-4DBC-9824-4067F2BCB106}" srcOrd="0" destOrd="0" presId="urn:microsoft.com/office/officeart/2009/3/layout/StepUpProcess"/>
    <dgm:cxn modelId="{C155E4B7-3DBC-4EC9-9A0C-92F663B46C14}" type="presParOf" srcId="{C190A7D6-2E68-4600-8943-93AB12FDBDA9}" destId="{1216DEF2-42AF-404F-8372-DC727ABE7E40}" srcOrd="8" destOrd="0" presId="urn:microsoft.com/office/officeart/2009/3/layout/StepUpProcess"/>
    <dgm:cxn modelId="{3CA18C42-4A9E-4CA8-8455-1F647F16586F}" type="presParOf" srcId="{1216DEF2-42AF-404F-8372-DC727ABE7E40}" destId="{F9D595EB-0271-41E7-8259-E6D337986FCE}" srcOrd="0" destOrd="0" presId="urn:microsoft.com/office/officeart/2009/3/layout/StepUpProcess"/>
    <dgm:cxn modelId="{5D96EA62-D8AA-49ED-AF91-150801C28F0C}" type="presParOf" srcId="{1216DEF2-42AF-404F-8372-DC727ABE7E40}" destId="{E761F4FD-4AF0-494E-8375-D7DAF6F8E69B}" srcOrd="1" destOrd="0" presId="urn:microsoft.com/office/officeart/2009/3/layout/StepUpProcess"/>
    <dgm:cxn modelId="{67BC70C6-694E-40FF-8B13-00AC3BDB9E2C}" type="presParOf" srcId="{1216DEF2-42AF-404F-8372-DC727ABE7E40}" destId="{79BB3D5D-84B8-4ABA-A30B-55B036A54437}" srcOrd="2" destOrd="0" presId="urn:microsoft.com/office/officeart/2009/3/layout/StepUpProcess"/>
    <dgm:cxn modelId="{C3F3FBB4-516E-4E6F-BA4E-86823D973A05}" type="presParOf" srcId="{C190A7D6-2E68-4600-8943-93AB12FDBDA9}" destId="{AD2FAECE-174A-4E73-A6CB-C1E5DCA277DC}" srcOrd="9" destOrd="0" presId="urn:microsoft.com/office/officeart/2009/3/layout/StepUpProcess"/>
    <dgm:cxn modelId="{5E6B466C-FAF1-47FF-97DF-9611F0D0E74A}" type="presParOf" srcId="{AD2FAECE-174A-4E73-A6CB-C1E5DCA277DC}" destId="{88046354-D838-4C98-8FCE-0A6D22497F81}" srcOrd="0" destOrd="0" presId="urn:microsoft.com/office/officeart/2009/3/layout/StepUpProcess"/>
    <dgm:cxn modelId="{9082430B-7013-4E18-8564-791E5328CB1B}" type="presParOf" srcId="{C190A7D6-2E68-4600-8943-93AB12FDBDA9}" destId="{11633E93-74A6-4594-87E7-9F26C65283B5}" srcOrd="10" destOrd="0" presId="urn:microsoft.com/office/officeart/2009/3/layout/StepUpProcess"/>
    <dgm:cxn modelId="{99AA1544-789C-49A9-9C1B-60C34994D31A}" type="presParOf" srcId="{11633E93-74A6-4594-87E7-9F26C65283B5}" destId="{1C698701-C080-4707-9530-36DF22F30501}" srcOrd="0" destOrd="0" presId="urn:microsoft.com/office/officeart/2009/3/layout/StepUpProcess"/>
    <dgm:cxn modelId="{0AEDE52D-809C-43B7-9818-BF4DA59624CF}" type="presParOf" srcId="{11633E93-74A6-4594-87E7-9F26C65283B5}" destId="{C9C2AB44-CB07-4421-AF19-D45ACA2862E9}" srcOrd="1" destOrd="0" presId="urn:microsoft.com/office/officeart/2009/3/layout/StepUpProcess"/>
    <dgm:cxn modelId="{595E9EC7-CCA9-449B-A9AF-53D1612D9B23}" type="presParOf" srcId="{11633E93-74A6-4594-87E7-9F26C65283B5}" destId="{521E8179-1F22-4C63-BD16-F40B04475947}" srcOrd="2" destOrd="0" presId="urn:microsoft.com/office/officeart/2009/3/layout/StepUpProcess"/>
    <dgm:cxn modelId="{C01EEA94-0112-4994-A153-ED8FE07E0902}" type="presParOf" srcId="{C190A7D6-2E68-4600-8943-93AB12FDBDA9}" destId="{82689AF9-3577-4637-A795-7365062864C5}" srcOrd="11" destOrd="0" presId="urn:microsoft.com/office/officeart/2009/3/layout/StepUpProcess"/>
    <dgm:cxn modelId="{22F090D2-2FB5-4519-A53C-332419261121}" type="presParOf" srcId="{82689AF9-3577-4637-A795-7365062864C5}" destId="{4C810343-2C7B-4FE2-95A0-1E92ECC4B712}" srcOrd="0" destOrd="0" presId="urn:microsoft.com/office/officeart/2009/3/layout/StepUpProcess"/>
    <dgm:cxn modelId="{7F0F3A1A-D850-44A1-A7AC-8EB0C17CAD12}" type="presParOf" srcId="{C190A7D6-2E68-4600-8943-93AB12FDBDA9}" destId="{66D700FA-D132-4AE3-A44C-010A14F54E14}" srcOrd="12" destOrd="0" presId="urn:microsoft.com/office/officeart/2009/3/layout/StepUpProcess"/>
    <dgm:cxn modelId="{2BB1009E-0A34-4827-A500-A96F125B2B03}" type="presParOf" srcId="{66D700FA-D132-4AE3-A44C-010A14F54E14}" destId="{9CA5FEB0-4EA4-4417-A2D8-AEBF60BA0FAA}" srcOrd="0" destOrd="0" presId="urn:microsoft.com/office/officeart/2009/3/layout/StepUpProcess"/>
    <dgm:cxn modelId="{D1EF33BE-3458-4E8A-BDD6-B61471E45E3A}" type="presParOf" srcId="{66D700FA-D132-4AE3-A44C-010A14F54E14}" destId="{3D69EDE4-9D45-4054-BDE1-E0130DBB01A6}" srcOrd="1" destOrd="0" presId="urn:microsoft.com/office/officeart/2009/3/layout/StepUpProcess"/>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5ECEB6-5211-44FE-82DF-A305B52E69E7}">
      <dsp:nvSpPr>
        <dsp:cNvPr id="0" name=""/>
        <dsp:cNvSpPr/>
      </dsp:nvSpPr>
      <dsp:spPr>
        <a:xfrm>
          <a:off x="0" y="3673"/>
          <a:ext cx="10609262" cy="782471"/>
        </a:xfrm>
        <a:prstGeom prst="roundRect">
          <a:avLst>
            <a:gd name="adj" fmla="val 10000"/>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F04BD38-3131-48AE-AE33-C177F8834121}">
      <dsp:nvSpPr>
        <dsp:cNvPr id="0" name=""/>
        <dsp:cNvSpPr/>
      </dsp:nvSpPr>
      <dsp:spPr>
        <a:xfrm>
          <a:off x="236697" y="179729"/>
          <a:ext cx="430359" cy="430359"/>
        </a:xfrm>
        <a:prstGeom prst="rect">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w="1905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63F9030-6DB1-474A-A47A-3F9F4B3598CB}">
      <dsp:nvSpPr>
        <dsp:cNvPr id="0" name=""/>
        <dsp:cNvSpPr/>
      </dsp:nvSpPr>
      <dsp:spPr>
        <a:xfrm>
          <a:off x="903754" y="3673"/>
          <a:ext cx="4774167" cy="7824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2812" tIns="82812" rIns="82812" bIns="82812" numCol="1" spcCol="1270" anchor="ctr" anchorCtr="0">
          <a:noAutofit/>
        </a:bodyPr>
        <a:lstStyle/>
        <a:p>
          <a:pPr marL="0" lvl="0" indent="0" algn="l" defTabSz="622300">
            <a:lnSpc>
              <a:spcPct val="100000"/>
            </a:lnSpc>
            <a:spcBef>
              <a:spcPct val="0"/>
            </a:spcBef>
            <a:spcAft>
              <a:spcPct val="35000"/>
            </a:spcAft>
            <a:buNone/>
          </a:pPr>
          <a:r>
            <a:rPr lang="en-US" sz="1400" b="1" kern="1200"/>
            <a:t>Championing Environmental Stewardship within Reasonable Regulatory Frameworks</a:t>
          </a:r>
          <a:endParaRPr lang="en-US" sz="1400" kern="1200"/>
        </a:p>
      </dsp:txBody>
      <dsp:txXfrm>
        <a:off x="903754" y="3673"/>
        <a:ext cx="4774167" cy="782471"/>
      </dsp:txXfrm>
    </dsp:sp>
    <dsp:sp modelId="{361FB00A-80A7-4310-801E-6EF300BEF51D}">
      <dsp:nvSpPr>
        <dsp:cNvPr id="0" name=""/>
        <dsp:cNvSpPr/>
      </dsp:nvSpPr>
      <dsp:spPr>
        <a:xfrm>
          <a:off x="5677922" y="3673"/>
          <a:ext cx="4931339" cy="7824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2812" tIns="82812" rIns="82812" bIns="82812" numCol="1" spcCol="1270" anchor="ctr" anchorCtr="0">
          <a:noAutofit/>
        </a:bodyPr>
        <a:lstStyle/>
        <a:p>
          <a:pPr marL="0" lvl="0" indent="0" algn="l" defTabSz="488950">
            <a:lnSpc>
              <a:spcPct val="100000"/>
            </a:lnSpc>
            <a:spcBef>
              <a:spcPct val="0"/>
            </a:spcBef>
            <a:spcAft>
              <a:spcPct val="35000"/>
            </a:spcAft>
            <a:buNone/>
          </a:pPr>
          <a:r>
            <a:rPr lang="en-US" sz="1100" kern="1200"/>
            <a:t>PFAS Challenges in Recycling</a:t>
          </a:r>
        </a:p>
        <a:p>
          <a:pPr marL="0" lvl="0" indent="0" algn="l" defTabSz="488950">
            <a:lnSpc>
              <a:spcPct val="100000"/>
            </a:lnSpc>
            <a:spcBef>
              <a:spcPct val="0"/>
            </a:spcBef>
            <a:spcAft>
              <a:spcPct val="35000"/>
            </a:spcAft>
            <a:buNone/>
          </a:pPr>
          <a:r>
            <a:rPr lang="en-US" sz="1100" kern="1200"/>
            <a:t>Navigating Permitting &amp; Zoning Challenges</a:t>
          </a:r>
        </a:p>
      </dsp:txBody>
      <dsp:txXfrm>
        <a:off x="5677922" y="3673"/>
        <a:ext cx="4931339" cy="782471"/>
      </dsp:txXfrm>
    </dsp:sp>
    <dsp:sp modelId="{AC99FB9C-98A2-425F-88F0-4180C58C6C46}">
      <dsp:nvSpPr>
        <dsp:cNvPr id="0" name=""/>
        <dsp:cNvSpPr/>
      </dsp:nvSpPr>
      <dsp:spPr>
        <a:xfrm>
          <a:off x="0" y="981762"/>
          <a:ext cx="10609262" cy="782471"/>
        </a:xfrm>
        <a:prstGeom prst="roundRect">
          <a:avLst>
            <a:gd name="adj" fmla="val 10000"/>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45F0351-456B-4AA1-94D8-914387DE9017}">
      <dsp:nvSpPr>
        <dsp:cNvPr id="0" name=""/>
        <dsp:cNvSpPr/>
      </dsp:nvSpPr>
      <dsp:spPr>
        <a:xfrm>
          <a:off x="236697" y="1157818"/>
          <a:ext cx="430359" cy="430359"/>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A3BCB3D-AA29-4C69-8514-F6DEBE28A275}">
      <dsp:nvSpPr>
        <dsp:cNvPr id="0" name=""/>
        <dsp:cNvSpPr/>
      </dsp:nvSpPr>
      <dsp:spPr>
        <a:xfrm>
          <a:off x="903754" y="981762"/>
          <a:ext cx="4774167" cy="7824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2812" tIns="82812" rIns="82812" bIns="82812" numCol="1" spcCol="1270" anchor="ctr" anchorCtr="0">
          <a:noAutofit/>
        </a:bodyPr>
        <a:lstStyle/>
        <a:p>
          <a:pPr marL="0" lvl="0" indent="0" algn="l" defTabSz="622300">
            <a:lnSpc>
              <a:spcPct val="100000"/>
            </a:lnSpc>
            <a:spcBef>
              <a:spcPct val="0"/>
            </a:spcBef>
            <a:spcAft>
              <a:spcPct val="35000"/>
            </a:spcAft>
            <a:buNone/>
          </a:pPr>
          <a:r>
            <a:rPr lang="en-US" sz="1400" b="1" kern="1200"/>
            <a:t>Maintaining Market Access, Development and Sustained Economic Growth </a:t>
          </a:r>
          <a:endParaRPr lang="en-US" sz="1400" kern="1200"/>
        </a:p>
      </dsp:txBody>
      <dsp:txXfrm>
        <a:off x="903754" y="981762"/>
        <a:ext cx="4774167" cy="782471"/>
      </dsp:txXfrm>
    </dsp:sp>
    <dsp:sp modelId="{1E837829-7009-493C-BD5A-D5D7BBC74CE9}">
      <dsp:nvSpPr>
        <dsp:cNvPr id="0" name=""/>
        <dsp:cNvSpPr/>
      </dsp:nvSpPr>
      <dsp:spPr>
        <a:xfrm>
          <a:off x="5677922" y="981762"/>
          <a:ext cx="4931339" cy="7824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2812" tIns="82812" rIns="82812" bIns="82812" numCol="1" spcCol="1270" anchor="ctr" anchorCtr="0">
          <a:noAutofit/>
        </a:bodyPr>
        <a:lstStyle/>
        <a:p>
          <a:pPr marL="0" lvl="0" indent="0" algn="l" defTabSz="488950">
            <a:lnSpc>
              <a:spcPct val="100000"/>
            </a:lnSpc>
            <a:spcBef>
              <a:spcPct val="0"/>
            </a:spcBef>
            <a:spcAft>
              <a:spcPct val="35000"/>
            </a:spcAft>
            <a:buNone/>
          </a:pPr>
          <a:r>
            <a:rPr lang="en-US" sz="1100" kern="1200"/>
            <a:t>Promoting Market Driven Solutions within Product Stewardship</a:t>
          </a:r>
        </a:p>
        <a:p>
          <a:pPr marL="0" lvl="0" indent="0" algn="l" defTabSz="488950">
            <a:lnSpc>
              <a:spcPct val="100000"/>
            </a:lnSpc>
            <a:spcBef>
              <a:spcPct val="0"/>
            </a:spcBef>
            <a:spcAft>
              <a:spcPct val="35000"/>
            </a:spcAft>
            <a:buNone/>
          </a:pPr>
          <a:r>
            <a:rPr lang="en-US" sz="1100" kern="1200"/>
            <a:t>Encouraging and Maintaining Global Market Access</a:t>
          </a:r>
        </a:p>
      </dsp:txBody>
      <dsp:txXfrm>
        <a:off x="5677922" y="981762"/>
        <a:ext cx="4931339" cy="782471"/>
      </dsp:txXfrm>
    </dsp:sp>
    <dsp:sp modelId="{7241C219-9671-4895-8D79-B60EC145455B}">
      <dsp:nvSpPr>
        <dsp:cNvPr id="0" name=""/>
        <dsp:cNvSpPr/>
      </dsp:nvSpPr>
      <dsp:spPr>
        <a:xfrm>
          <a:off x="0" y="1959851"/>
          <a:ext cx="10609262" cy="782471"/>
        </a:xfrm>
        <a:prstGeom prst="roundRect">
          <a:avLst>
            <a:gd name="adj" fmla="val 10000"/>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9C72847-80A8-43D9-BC33-50584407D7D7}">
      <dsp:nvSpPr>
        <dsp:cNvPr id="0" name=""/>
        <dsp:cNvSpPr/>
      </dsp:nvSpPr>
      <dsp:spPr>
        <a:xfrm>
          <a:off x="236697" y="2135907"/>
          <a:ext cx="430359" cy="430359"/>
        </a:xfrm>
        <a:prstGeom prst="rect">
          <a:avLst/>
        </a:prstGeom>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w="1905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2B88921-D1D1-4F04-8D67-C6F6841C1C37}">
      <dsp:nvSpPr>
        <dsp:cNvPr id="0" name=""/>
        <dsp:cNvSpPr/>
      </dsp:nvSpPr>
      <dsp:spPr>
        <a:xfrm>
          <a:off x="903754" y="1959851"/>
          <a:ext cx="4774167" cy="7824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2812" tIns="82812" rIns="82812" bIns="82812" numCol="1" spcCol="1270" anchor="ctr" anchorCtr="0">
          <a:noAutofit/>
        </a:bodyPr>
        <a:lstStyle/>
        <a:p>
          <a:pPr marL="0" lvl="0" indent="0" algn="l" defTabSz="622300">
            <a:lnSpc>
              <a:spcPct val="100000"/>
            </a:lnSpc>
            <a:spcBef>
              <a:spcPct val="0"/>
            </a:spcBef>
            <a:spcAft>
              <a:spcPct val="35000"/>
            </a:spcAft>
            <a:buNone/>
          </a:pPr>
          <a:r>
            <a:rPr lang="en-US" sz="1400" b="1" kern="1200"/>
            <a:t>Ensuring a Safe and Circular Environment in an Era of Increasing Electrification</a:t>
          </a:r>
          <a:endParaRPr lang="en-US" sz="1400" kern="1200"/>
        </a:p>
      </dsp:txBody>
      <dsp:txXfrm>
        <a:off x="903754" y="1959851"/>
        <a:ext cx="4774167" cy="782471"/>
      </dsp:txXfrm>
    </dsp:sp>
    <dsp:sp modelId="{AE7A2363-6E6E-4D5D-8B02-55C0E4D935CF}">
      <dsp:nvSpPr>
        <dsp:cNvPr id="0" name=""/>
        <dsp:cNvSpPr/>
      </dsp:nvSpPr>
      <dsp:spPr>
        <a:xfrm>
          <a:off x="5677922" y="1959851"/>
          <a:ext cx="4931339" cy="7824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2812" tIns="82812" rIns="82812" bIns="82812" numCol="1" spcCol="1270" anchor="ctr" anchorCtr="0">
          <a:noAutofit/>
        </a:bodyPr>
        <a:lstStyle/>
        <a:p>
          <a:pPr marL="0" lvl="0" indent="0" algn="l" defTabSz="488950">
            <a:lnSpc>
              <a:spcPct val="100000"/>
            </a:lnSpc>
            <a:spcBef>
              <a:spcPct val="0"/>
            </a:spcBef>
            <a:spcAft>
              <a:spcPct val="35000"/>
            </a:spcAft>
            <a:buNone/>
          </a:pPr>
          <a:r>
            <a:rPr lang="en-US" sz="1100" kern="1200"/>
            <a:t>Batteries and Critical Mineral Circularity </a:t>
          </a:r>
        </a:p>
        <a:p>
          <a:pPr marL="0" lvl="0" indent="0" algn="l" defTabSz="488950">
            <a:lnSpc>
              <a:spcPct val="100000"/>
            </a:lnSpc>
            <a:spcBef>
              <a:spcPct val="0"/>
            </a:spcBef>
            <a:spcAft>
              <a:spcPct val="35000"/>
            </a:spcAft>
            <a:buNone/>
          </a:pPr>
          <a:r>
            <a:rPr lang="en-US" sz="1100" kern="1200"/>
            <a:t>Addressing Unintended Safety Consequences of Electrification </a:t>
          </a:r>
        </a:p>
      </dsp:txBody>
      <dsp:txXfrm>
        <a:off x="5677922" y="1959851"/>
        <a:ext cx="4931339" cy="782471"/>
      </dsp:txXfrm>
    </dsp:sp>
    <dsp:sp modelId="{EECE2B2E-C623-4EAB-A4AA-C6D21B0F0500}">
      <dsp:nvSpPr>
        <dsp:cNvPr id="0" name=""/>
        <dsp:cNvSpPr/>
      </dsp:nvSpPr>
      <dsp:spPr>
        <a:xfrm>
          <a:off x="0" y="2937940"/>
          <a:ext cx="10609262" cy="782471"/>
        </a:xfrm>
        <a:prstGeom prst="roundRect">
          <a:avLst>
            <a:gd name="adj" fmla="val 10000"/>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C2131D4-6914-4417-A724-F5DB4F4BD4FA}">
      <dsp:nvSpPr>
        <dsp:cNvPr id="0" name=""/>
        <dsp:cNvSpPr/>
      </dsp:nvSpPr>
      <dsp:spPr>
        <a:xfrm>
          <a:off x="236697" y="3113997"/>
          <a:ext cx="430359" cy="430359"/>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a:ln w="1905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9696F50-D4AF-4B5F-B8E6-68E628EC6E68}">
      <dsp:nvSpPr>
        <dsp:cNvPr id="0" name=""/>
        <dsp:cNvSpPr/>
      </dsp:nvSpPr>
      <dsp:spPr>
        <a:xfrm>
          <a:off x="903754" y="2937940"/>
          <a:ext cx="4774167" cy="7824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2812" tIns="82812" rIns="82812" bIns="82812" numCol="1" spcCol="1270" anchor="ctr" anchorCtr="0">
          <a:noAutofit/>
        </a:bodyPr>
        <a:lstStyle/>
        <a:p>
          <a:pPr marL="0" lvl="0" indent="0" algn="l" defTabSz="622300">
            <a:lnSpc>
              <a:spcPct val="100000"/>
            </a:lnSpc>
            <a:spcBef>
              <a:spcPct val="0"/>
            </a:spcBef>
            <a:spcAft>
              <a:spcPct val="35000"/>
            </a:spcAft>
            <a:buNone/>
          </a:pPr>
          <a:r>
            <a:rPr lang="en-US" sz="1400" b="1" kern="1200"/>
            <a:t>Promoting Safe and Responsible Recycling Operations</a:t>
          </a:r>
          <a:endParaRPr lang="en-US" sz="1400" kern="1200"/>
        </a:p>
      </dsp:txBody>
      <dsp:txXfrm>
        <a:off x="903754" y="2937940"/>
        <a:ext cx="4774167" cy="782471"/>
      </dsp:txXfrm>
    </dsp:sp>
    <dsp:sp modelId="{38C549B7-A071-4DEE-98D5-826F8E5446D8}">
      <dsp:nvSpPr>
        <dsp:cNvPr id="0" name=""/>
        <dsp:cNvSpPr/>
      </dsp:nvSpPr>
      <dsp:spPr>
        <a:xfrm>
          <a:off x="5677922" y="2937940"/>
          <a:ext cx="4931339" cy="7824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2812" tIns="82812" rIns="82812" bIns="82812" numCol="1" spcCol="1270" anchor="ctr" anchorCtr="0">
          <a:noAutofit/>
        </a:bodyPr>
        <a:lstStyle/>
        <a:p>
          <a:pPr marL="0" lvl="0" indent="0" algn="l" defTabSz="488950">
            <a:lnSpc>
              <a:spcPct val="100000"/>
            </a:lnSpc>
            <a:spcBef>
              <a:spcPct val="0"/>
            </a:spcBef>
            <a:spcAft>
              <a:spcPct val="35000"/>
            </a:spcAft>
            <a:buNone/>
          </a:pPr>
          <a:r>
            <a:rPr lang="en-US" sz="1100" kern="1200"/>
            <a:t>Increasing Awareness of and Deterring Catalytic Converter Theft</a:t>
          </a:r>
        </a:p>
        <a:p>
          <a:pPr marL="0" lvl="0" indent="0" algn="l" defTabSz="488950">
            <a:lnSpc>
              <a:spcPct val="100000"/>
            </a:lnSpc>
            <a:spcBef>
              <a:spcPct val="0"/>
            </a:spcBef>
            <a:spcAft>
              <a:spcPct val="35000"/>
            </a:spcAft>
            <a:buNone/>
          </a:pPr>
          <a:r>
            <a:rPr lang="en-US" sz="1100" kern="1200"/>
            <a:t>Restoring the Mutilated Coin Redemption Program </a:t>
          </a:r>
        </a:p>
      </dsp:txBody>
      <dsp:txXfrm>
        <a:off x="5677922" y="2937940"/>
        <a:ext cx="4931339" cy="782471"/>
      </dsp:txXfrm>
    </dsp:sp>
    <dsp:sp modelId="{99D9D4B0-8E2B-41A3-9AA4-9D639535EFFD}">
      <dsp:nvSpPr>
        <dsp:cNvPr id="0" name=""/>
        <dsp:cNvSpPr/>
      </dsp:nvSpPr>
      <dsp:spPr>
        <a:xfrm>
          <a:off x="0" y="3916030"/>
          <a:ext cx="10609262" cy="782471"/>
        </a:xfrm>
        <a:prstGeom prst="roundRect">
          <a:avLst>
            <a:gd name="adj" fmla="val 10000"/>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D9DA947-0561-46F0-B0E0-86F3A5BBD7B3}">
      <dsp:nvSpPr>
        <dsp:cNvPr id="0" name=""/>
        <dsp:cNvSpPr/>
      </dsp:nvSpPr>
      <dsp:spPr>
        <a:xfrm>
          <a:off x="236697" y="4092086"/>
          <a:ext cx="430359" cy="430359"/>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905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572CA46-E4EE-4918-AC71-2A72663D011B}">
      <dsp:nvSpPr>
        <dsp:cNvPr id="0" name=""/>
        <dsp:cNvSpPr/>
      </dsp:nvSpPr>
      <dsp:spPr>
        <a:xfrm>
          <a:off x="903754" y="3916030"/>
          <a:ext cx="4774167" cy="7824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2812" tIns="82812" rIns="82812" bIns="82812" numCol="1" spcCol="1270" anchor="ctr" anchorCtr="0">
          <a:noAutofit/>
        </a:bodyPr>
        <a:lstStyle/>
        <a:p>
          <a:pPr marL="0" lvl="0" indent="0" algn="l" defTabSz="622300">
            <a:lnSpc>
              <a:spcPct val="100000"/>
            </a:lnSpc>
            <a:spcBef>
              <a:spcPct val="0"/>
            </a:spcBef>
            <a:spcAft>
              <a:spcPct val="35000"/>
            </a:spcAft>
            <a:buNone/>
          </a:pPr>
          <a:r>
            <a:rPr lang="en-US" sz="1400" b="1" kern="1200"/>
            <a:t>Shaping the Future by Advancing Education, Workforce Development, and Responsible Governance</a:t>
          </a:r>
          <a:endParaRPr lang="en-US" sz="1400" kern="1200"/>
        </a:p>
      </dsp:txBody>
      <dsp:txXfrm>
        <a:off x="903754" y="3916030"/>
        <a:ext cx="4774167" cy="782471"/>
      </dsp:txXfrm>
    </dsp:sp>
    <dsp:sp modelId="{02461DCB-8A99-4997-B689-208347E32024}">
      <dsp:nvSpPr>
        <dsp:cNvPr id="0" name=""/>
        <dsp:cNvSpPr/>
      </dsp:nvSpPr>
      <dsp:spPr>
        <a:xfrm>
          <a:off x="5677922" y="3916030"/>
          <a:ext cx="4931339" cy="7824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2812" tIns="82812" rIns="82812" bIns="82812" numCol="1" spcCol="1270" anchor="ctr" anchorCtr="0">
          <a:noAutofit/>
        </a:bodyPr>
        <a:lstStyle/>
        <a:p>
          <a:pPr marL="0" lvl="0" indent="0" algn="l" defTabSz="488950">
            <a:lnSpc>
              <a:spcPct val="100000"/>
            </a:lnSpc>
            <a:spcBef>
              <a:spcPct val="0"/>
            </a:spcBef>
            <a:spcAft>
              <a:spcPct val="35000"/>
            </a:spcAft>
            <a:buNone/>
          </a:pPr>
          <a:r>
            <a:rPr lang="en-US" sz="1100" kern="1200"/>
            <a:t>Promoting STEM Education &amp; Workforce Development</a:t>
          </a:r>
        </a:p>
        <a:p>
          <a:pPr marL="0" lvl="0" indent="0" algn="l" defTabSz="488950">
            <a:lnSpc>
              <a:spcPct val="100000"/>
            </a:lnSpc>
            <a:spcBef>
              <a:spcPct val="0"/>
            </a:spcBef>
            <a:spcAft>
              <a:spcPct val="35000"/>
            </a:spcAft>
            <a:buNone/>
          </a:pPr>
          <a:r>
            <a:rPr lang="en-US" sz="1100" kern="1200"/>
            <a:t>Expanding Community Development &amp; Meaningful Engagement</a:t>
          </a:r>
        </a:p>
      </dsp:txBody>
      <dsp:txXfrm>
        <a:off x="5677922" y="3916030"/>
        <a:ext cx="4931339" cy="78247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0F3F53-BE1B-499B-97DD-249C2070C00A}">
      <dsp:nvSpPr>
        <dsp:cNvPr id="0" name=""/>
        <dsp:cNvSpPr/>
      </dsp:nvSpPr>
      <dsp:spPr>
        <a:xfrm>
          <a:off x="986041" y="637030"/>
          <a:ext cx="4254744" cy="4254744"/>
        </a:xfrm>
        <a:prstGeom prst="blockArc">
          <a:avLst>
            <a:gd name="adj1" fmla="val 9000000"/>
            <a:gd name="adj2" fmla="val 16200000"/>
            <a:gd name="adj3" fmla="val 4639"/>
          </a:avLst>
        </a:prstGeom>
        <a:solidFill>
          <a:schemeClr val="accent2">
            <a:hueOff val="1280907"/>
            <a:satOff val="9390"/>
            <a:lumOff val="-8235"/>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428BBD8C-1DF3-4E99-831C-FEB9E34CF8D5}">
      <dsp:nvSpPr>
        <dsp:cNvPr id="0" name=""/>
        <dsp:cNvSpPr/>
      </dsp:nvSpPr>
      <dsp:spPr>
        <a:xfrm>
          <a:off x="986041" y="637030"/>
          <a:ext cx="4254744" cy="4254744"/>
        </a:xfrm>
        <a:prstGeom prst="blockArc">
          <a:avLst>
            <a:gd name="adj1" fmla="val 1800000"/>
            <a:gd name="adj2" fmla="val 9000000"/>
            <a:gd name="adj3" fmla="val 4639"/>
          </a:avLst>
        </a:prstGeom>
        <a:solidFill>
          <a:schemeClr val="accent2">
            <a:hueOff val="640454"/>
            <a:satOff val="4695"/>
            <a:lumOff val="-4118"/>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4DEEFC49-F529-4226-AD4B-1268C3DCE06F}">
      <dsp:nvSpPr>
        <dsp:cNvPr id="0" name=""/>
        <dsp:cNvSpPr/>
      </dsp:nvSpPr>
      <dsp:spPr>
        <a:xfrm>
          <a:off x="986041" y="637030"/>
          <a:ext cx="4254744" cy="4254744"/>
        </a:xfrm>
        <a:prstGeom prst="blockArc">
          <a:avLst>
            <a:gd name="adj1" fmla="val 16200000"/>
            <a:gd name="adj2" fmla="val 1800000"/>
            <a:gd name="adj3" fmla="val 4639"/>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B2DE7DC-EC81-402D-895E-494A8B6819FC}">
      <dsp:nvSpPr>
        <dsp:cNvPr id="0" name=""/>
        <dsp:cNvSpPr/>
      </dsp:nvSpPr>
      <dsp:spPr>
        <a:xfrm>
          <a:off x="2134390" y="1785379"/>
          <a:ext cx="1958045" cy="1958045"/>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r>
            <a:rPr lang="en-US" sz="3600" kern="1200"/>
            <a:t>ONE </a:t>
          </a:r>
          <a:r>
            <a:rPr lang="en-US" sz="3600" kern="1200" err="1"/>
            <a:t>ReMA</a:t>
          </a:r>
          <a:endParaRPr lang="en-US" sz="3600" kern="1200"/>
        </a:p>
      </dsp:txBody>
      <dsp:txXfrm>
        <a:off x="2421139" y="2072128"/>
        <a:ext cx="1384547" cy="1384547"/>
      </dsp:txXfrm>
    </dsp:sp>
    <dsp:sp modelId="{E1FF6544-CEE0-49EB-B2D3-6C3F113B6A3C}">
      <dsp:nvSpPr>
        <dsp:cNvPr id="0" name=""/>
        <dsp:cNvSpPr/>
      </dsp:nvSpPr>
      <dsp:spPr>
        <a:xfrm>
          <a:off x="2428097" y="1057"/>
          <a:ext cx="1370631" cy="1370631"/>
        </a:xfrm>
        <a:prstGeom prst="ellipse">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a:t>Consistent Language </a:t>
          </a:r>
        </a:p>
      </dsp:txBody>
      <dsp:txXfrm>
        <a:off x="2628821" y="201781"/>
        <a:ext cx="969183" cy="969183"/>
      </dsp:txXfrm>
    </dsp:sp>
    <dsp:sp modelId="{50DFBBBA-A9E0-44B2-B733-7687D0003C6F}">
      <dsp:nvSpPr>
        <dsp:cNvPr id="0" name=""/>
        <dsp:cNvSpPr/>
      </dsp:nvSpPr>
      <dsp:spPr>
        <a:xfrm>
          <a:off x="4227723" y="3118101"/>
          <a:ext cx="1370631" cy="1370631"/>
        </a:xfrm>
        <a:prstGeom prst="ellipse">
          <a:avLst/>
        </a:prstGeom>
        <a:solidFill>
          <a:schemeClr val="accent2">
            <a:hueOff val="640454"/>
            <a:satOff val="4695"/>
            <a:lumOff val="-4118"/>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a:t>Messaging Review</a:t>
          </a:r>
        </a:p>
      </dsp:txBody>
      <dsp:txXfrm>
        <a:off x="4428447" y="3318825"/>
        <a:ext cx="969183" cy="969183"/>
      </dsp:txXfrm>
    </dsp:sp>
    <dsp:sp modelId="{5607CB0E-E8E2-47A1-81A1-E13B19DC86CC}">
      <dsp:nvSpPr>
        <dsp:cNvPr id="0" name=""/>
        <dsp:cNvSpPr/>
      </dsp:nvSpPr>
      <dsp:spPr>
        <a:xfrm>
          <a:off x="628471" y="3118101"/>
          <a:ext cx="1370631" cy="1370631"/>
        </a:xfrm>
        <a:prstGeom prst="ellipse">
          <a:avLst/>
        </a:prstGeom>
        <a:solidFill>
          <a:schemeClr val="accent2">
            <a:hueOff val="1280907"/>
            <a:satOff val="9390"/>
            <a:lumOff val="-8235"/>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a:t>Strategy Development</a:t>
          </a:r>
        </a:p>
      </dsp:txBody>
      <dsp:txXfrm>
        <a:off x="829195" y="3318825"/>
        <a:ext cx="969183" cy="96918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653D22-BB88-402D-91AB-6EE40CCDF7BA}">
      <dsp:nvSpPr>
        <dsp:cNvPr id="0" name=""/>
        <dsp:cNvSpPr/>
      </dsp:nvSpPr>
      <dsp:spPr>
        <a:xfrm>
          <a:off x="0" y="3551"/>
          <a:ext cx="5630336" cy="756368"/>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sp>
    <dsp:sp modelId="{E9006F37-9112-4404-8618-0D6D83E1E15E}">
      <dsp:nvSpPr>
        <dsp:cNvPr id="0" name=""/>
        <dsp:cNvSpPr/>
      </dsp:nvSpPr>
      <dsp:spPr>
        <a:xfrm>
          <a:off x="228801" y="173733"/>
          <a:ext cx="416002" cy="416002"/>
        </a:xfrm>
        <a:prstGeom prst="rect">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a:noFill/>
        </a:ln>
        <a:effectLst/>
      </dsp:spPr>
      <dsp:style>
        <a:lnRef idx="0">
          <a:scrgbClr r="0" g="0" b="0"/>
        </a:lnRef>
        <a:fillRef idx="3">
          <a:scrgbClr r="0" g="0" b="0"/>
        </a:fillRef>
        <a:effectRef idx="2">
          <a:scrgbClr r="0" g="0" b="0"/>
        </a:effectRef>
        <a:fontRef idx="minor">
          <a:schemeClr val="lt1"/>
        </a:fontRef>
      </dsp:style>
    </dsp:sp>
    <dsp:sp modelId="{E185D03E-3CBA-475A-96DD-B44B43897E3F}">
      <dsp:nvSpPr>
        <dsp:cNvPr id="0" name=""/>
        <dsp:cNvSpPr/>
      </dsp:nvSpPr>
      <dsp:spPr>
        <a:xfrm>
          <a:off x="873605" y="3551"/>
          <a:ext cx="4756730" cy="7563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49" tIns="80049" rIns="80049" bIns="80049" numCol="1" spcCol="1270" anchor="ctr" anchorCtr="0">
          <a:noAutofit/>
        </a:bodyPr>
        <a:lstStyle/>
        <a:p>
          <a:pPr marL="0" lvl="0" indent="0" algn="l" defTabSz="844550">
            <a:lnSpc>
              <a:spcPct val="100000"/>
            </a:lnSpc>
            <a:spcBef>
              <a:spcPct val="0"/>
            </a:spcBef>
            <a:spcAft>
              <a:spcPct val="35000"/>
            </a:spcAft>
            <a:buNone/>
          </a:pPr>
          <a:r>
            <a:rPr lang="en-US" sz="1900" b="1" kern="1200"/>
            <a:t>Lobbyist Network Call</a:t>
          </a:r>
          <a:endParaRPr lang="en-US" sz="1900" kern="1200"/>
        </a:p>
      </dsp:txBody>
      <dsp:txXfrm>
        <a:off x="873605" y="3551"/>
        <a:ext cx="4756730" cy="756368"/>
      </dsp:txXfrm>
    </dsp:sp>
    <dsp:sp modelId="{A60C1D8E-50EA-4FC7-A72C-F415F9BD1B01}">
      <dsp:nvSpPr>
        <dsp:cNvPr id="0" name=""/>
        <dsp:cNvSpPr/>
      </dsp:nvSpPr>
      <dsp:spPr>
        <a:xfrm>
          <a:off x="0" y="949011"/>
          <a:ext cx="5630336" cy="756368"/>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sp>
    <dsp:sp modelId="{DD53FFAE-5292-421F-AB01-1F28ED558169}">
      <dsp:nvSpPr>
        <dsp:cNvPr id="0" name=""/>
        <dsp:cNvSpPr/>
      </dsp:nvSpPr>
      <dsp:spPr>
        <a:xfrm>
          <a:off x="228801" y="1119194"/>
          <a:ext cx="416002" cy="416002"/>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a:effectLst/>
      </dsp:spPr>
      <dsp:style>
        <a:lnRef idx="0">
          <a:scrgbClr r="0" g="0" b="0"/>
        </a:lnRef>
        <a:fillRef idx="3">
          <a:scrgbClr r="0" g="0" b="0"/>
        </a:fillRef>
        <a:effectRef idx="2">
          <a:scrgbClr r="0" g="0" b="0"/>
        </a:effectRef>
        <a:fontRef idx="minor">
          <a:schemeClr val="lt1"/>
        </a:fontRef>
      </dsp:style>
    </dsp:sp>
    <dsp:sp modelId="{2594839C-1C2C-4AEC-855E-18C7ABF548F1}">
      <dsp:nvSpPr>
        <dsp:cNvPr id="0" name=""/>
        <dsp:cNvSpPr/>
      </dsp:nvSpPr>
      <dsp:spPr>
        <a:xfrm>
          <a:off x="873605" y="949011"/>
          <a:ext cx="4756730" cy="7563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49" tIns="80049" rIns="80049" bIns="80049" numCol="1" spcCol="1270" anchor="ctr" anchorCtr="0">
          <a:noAutofit/>
        </a:bodyPr>
        <a:lstStyle/>
        <a:p>
          <a:pPr marL="0" lvl="0" indent="0" algn="l" defTabSz="844550">
            <a:lnSpc>
              <a:spcPct val="100000"/>
            </a:lnSpc>
            <a:spcBef>
              <a:spcPct val="0"/>
            </a:spcBef>
            <a:spcAft>
              <a:spcPct val="35000"/>
            </a:spcAft>
            <a:buNone/>
          </a:pPr>
          <a:r>
            <a:rPr lang="en-US" sz="1900" b="1" kern="1200"/>
            <a:t>Advocacy Matters Newsletter</a:t>
          </a:r>
          <a:endParaRPr lang="en-US" sz="1900" kern="1200"/>
        </a:p>
      </dsp:txBody>
      <dsp:txXfrm>
        <a:off x="873605" y="949011"/>
        <a:ext cx="4756730" cy="756368"/>
      </dsp:txXfrm>
    </dsp:sp>
    <dsp:sp modelId="{A411B6E7-D916-4C04-A7AD-5CB1D0EE8A0D}">
      <dsp:nvSpPr>
        <dsp:cNvPr id="0" name=""/>
        <dsp:cNvSpPr/>
      </dsp:nvSpPr>
      <dsp:spPr>
        <a:xfrm>
          <a:off x="0" y="1894471"/>
          <a:ext cx="5630336" cy="756368"/>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sp>
    <dsp:sp modelId="{21A4314B-8838-4733-90AA-EC26C07A148C}">
      <dsp:nvSpPr>
        <dsp:cNvPr id="0" name=""/>
        <dsp:cNvSpPr/>
      </dsp:nvSpPr>
      <dsp:spPr>
        <a:xfrm>
          <a:off x="228801" y="2064654"/>
          <a:ext cx="416002" cy="416002"/>
        </a:xfrm>
        <a:prstGeom prst="rect">
          <a:avLst/>
        </a:prstGeom>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a:noFill/>
        </a:ln>
        <a:effectLst/>
      </dsp:spPr>
      <dsp:style>
        <a:lnRef idx="0">
          <a:scrgbClr r="0" g="0" b="0"/>
        </a:lnRef>
        <a:fillRef idx="3">
          <a:scrgbClr r="0" g="0" b="0"/>
        </a:fillRef>
        <a:effectRef idx="2">
          <a:scrgbClr r="0" g="0" b="0"/>
        </a:effectRef>
        <a:fontRef idx="minor">
          <a:schemeClr val="lt1"/>
        </a:fontRef>
      </dsp:style>
    </dsp:sp>
    <dsp:sp modelId="{68D3AEA0-8EBF-4090-A93E-DC75BD068644}">
      <dsp:nvSpPr>
        <dsp:cNvPr id="0" name=""/>
        <dsp:cNvSpPr/>
      </dsp:nvSpPr>
      <dsp:spPr>
        <a:xfrm>
          <a:off x="873605" y="1894471"/>
          <a:ext cx="4756730" cy="7563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49" tIns="80049" rIns="80049" bIns="80049" numCol="1" spcCol="1270" anchor="ctr" anchorCtr="0">
          <a:noAutofit/>
        </a:bodyPr>
        <a:lstStyle/>
        <a:p>
          <a:pPr marL="0" lvl="0" indent="0" algn="l" defTabSz="844550">
            <a:lnSpc>
              <a:spcPct val="100000"/>
            </a:lnSpc>
            <a:spcBef>
              <a:spcPct val="0"/>
            </a:spcBef>
            <a:spcAft>
              <a:spcPct val="35000"/>
            </a:spcAft>
            <a:buNone/>
          </a:pPr>
          <a:r>
            <a:rPr lang="en-US" sz="1900" b="1" kern="1200"/>
            <a:t>State Updates on Policy Activities</a:t>
          </a:r>
          <a:endParaRPr lang="en-US" sz="1900" kern="1200"/>
        </a:p>
      </dsp:txBody>
      <dsp:txXfrm>
        <a:off x="873605" y="1894471"/>
        <a:ext cx="4756730" cy="756368"/>
      </dsp:txXfrm>
    </dsp:sp>
    <dsp:sp modelId="{8DB1D2AB-788C-40EC-8974-DF3F7491E140}">
      <dsp:nvSpPr>
        <dsp:cNvPr id="0" name=""/>
        <dsp:cNvSpPr/>
      </dsp:nvSpPr>
      <dsp:spPr>
        <a:xfrm>
          <a:off x="0" y="2839932"/>
          <a:ext cx="5630336" cy="756368"/>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sp>
    <dsp:sp modelId="{B5AB61BE-1622-49BD-9BD5-EB891A3D1E51}">
      <dsp:nvSpPr>
        <dsp:cNvPr id="0" name=""/>
        <dsp:cNvSpPr/>
      </dsp:nvSpPr>
      <dsp:spPr>
        <a:xfrm>
          <a:off x="228801" y="3010115"/>
          <a:ext cx="416002" cy="416002"/>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a:effectLst/>
      </dsp:spPr>
      <dsp:style>
        <a:lnRef idx="0">
          <a:scrgbClr r="0" g="0" b="0"/>
        </a:lnRef>
        <a:fillRef idx="3">
          <a:scrgbClr r="0" g="0" b="0"/>
        </a:fillRef>
        <a:effectRef idx="2">
          <a:scrgbClr r="0" g="0" b="0"/>
        </a:effectRef>
        <a:fontRef idx="minor">
          <a:schemeClr val="lt1"/>
        </a:fontRef>
      </dsp:style>
    </dsp:sp>
    <dsp:sp modelId="{B9D2EFF4-8F04-4E5A-B3E2-040D0749F785}">
      <dsp:nvSpPr>
        <dsp:cNvPr id="0" name=""/>
        <dsp:cNvSpPr/>
      </dsp:nvSpPr>
      <dsp:spPr>
        <a:xfrm>
          <a:off x="873605" y="2839932"/>
          <a:ext cx="4756730" cy="7563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49" tIns="80049" rIns="80049" bIns="80049" numCol="1" spcCol="1270" anchor="ctr" anchorCtr="0">
          <a:noAutofit/>
        </a:bodyPr>
        <a:lstStyle/>
        <a:p>
          <a:pPr marL="0" lvl="0" indent="0" algn="l" defTabSz="844550">
            <a:lnSpc>
              <a:spcPct val="100000"/>
            </a:lnSpc>
            <a:spcBef>
              <a:spcPct val="0"/>
            </a:spcBef>
            <a:spcAft>
              <a:spcPct val="35000"/>
            </a:spcAft>
            <a:buNone/>
          </a:pPr>
          <a:r>
            <a:rPr lang="en-US" sz="1900" b="1" kern="1200"/>
            <a:t>Policy Talking Points</a:t>
          </a:r>
          <a:endParaRPr lang="en-US" sz="1900" kern="1200"/>
        </a:p>
      </dsp:txBody>
      <dsp:txXfrm>
        <a:off x="873605" y="2839932"/>
        <a:ext cx="4756730" cy="756368"/>
      </dsp:txXfrm>
    </dsp:sp>
    <dsp:sp modelId="{5E131AFF-FF1A-4ED5-BE86-CDECAC02F51B}">
      <dsp:nvSpPr>
        <dsp:cNvPr id="0" name=""/>
        <dsp:cNvSpPr/>
      </dsp:nvSpPr>
      <dsp:spPr>
        <a:xfrm>
          <a:off x="0" y="3785392"/>
          <a:ext cx="5630336" cy="756368"/>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sp>
    <dsp:sp modelId="{003FD618-6962-43E6-A2CE-595B01ACCD16}">
      <dsp:nvSpPr>
        <dsp:cNvPr id="0" name=""/>
        <dsp:cNvSpPr/>
      </dsp:nvSpPr>
      <dsp:spPr>
        <a:xfrm>
          <a:off x="228801" y="3955575"/>
          <a:ext cx="416002" cy="416002"/>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a:effectLst/>
      </dsp:spPr>
      <dsp:style>
        <a:lnRef idx="0">
          <a:scrgbClr r="0" g="0" b="0"/>
        </a:lnRef>
        <a:fillRef idx="3">
          <a:scrgbClr r="0" g="0" b="0"/>
        </a:fillRef>
        <a:effectRef idx="2">
          <a:scrgbClr r="0" g="0" b="0"/>
        </a:effectRef>
        <a:fontRef idx="minor">
          <a:schemeClr val="lt1"/>
        </a:fontRef>
      </dsp:style>
    </dsp:sp>
    <dsp:sp modelId="{091320C6-EFD3-439C-8097-48B3553E0F46}">
      <dsp:nvSpPr>
        <dsp:cNvPr id="0" name=""/>
        <dsp:cNvSpPr/>
      </dsp:nvSpPr>
      <dsp:spPr>
        <a:xfrm>
          <a:off x="873605" y="3785392"/>
          <a:ext cx="4756730" cy="7563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49" tIns="80049" rIns="80049" bIns="80049" numCol="1" spcCol="1270" anchor="ctr" anchorCtr="0">
          <a:noAutofit/>
        </a:bodyPr>
        <a:lstStyle/>
        <a:p>
          <a:pPr marL="0" lvl="0" indent="0" algn="l" defTabSz="844550">
            <a:lnSpc>
              <a:spcPct val="100000"/>
            </a:lnSpc>
            <a:spcBef>
              <a:spcPct val="0"/>
            </a:spcBef>
            <a:spcAft>
              <a:spcPct val="35000"/>
            </a:spcAft>
            <a:buNone/>
          </a:pPr>
          <a:r>
            <a:rPr lang="en-US" sz="1900" b="1" kern="1200" err="1"/>
            <a:t>ReMA</a:t>
          </a:r>
          <a:r>
            <a:rPr lang="en-US" sz="1900" b="1" kern="1200"/>
            <a:t> News Updates</a:t>
          </a:r>
          <a:endParaRPr lang="en-US" sz="1900" kern="1200"/>
        </a:p>
      </dsp:txBody>
      <dsp:txXfrm>
        <a:off x="873605" y="3785392"/>
        <a:ext cx="4756730" cy="75636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4F0403D-725F-428B-8B75-C22840009D07}">
      <dsp:nvSpPr>
        <dsp:cNvPr id="0" name=""/>
        <dsp:cNvSpPr/>
      </dsp:nvSpPr>
      <dsp:spPr>
        <a:xfrm>
          <a:off x="560768" y="867618"/>
          <a:ext cx="1445776" cy="1445776"/>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69BB6A3-CB36-4469-AB3C-7FF673B2A620}">
      <dsp:nvSpPr>
        <dsp:cNvPr id="0" name=""/>
        <dsp:cNvSpPr/>
      </dsp:nvSpPr>
      <dsp:spPr>
        <a:xfrm>
          <a:off x="868884" y="1175735"/>
          <a:ext cx="829543" cy="829543"/>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A102363-AE0F-4D3A-B98B-B9F9FE2947AA}">
      <dsp:nvSpPr>
        <dsp:cNvPr id="0" name=""/>
        <dsp:cNvSpPr/>
      </dsp:nvSpPr>
      <dsp:spPr>
        <a:xfrm>
          <a:off x="98593" y="2763719"/>
          <a:ext cx="2370125"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100000"/>
            </a:lnSpc>
            <a:spcBef>
              <a:spcPct val="0"/>
            </a:spcBef>
            <a:spcAft>
              <a:spcPct val="35000"/>
            </a:spcAft>
            <a:buNone/>
            <a:defRPr cap="all"/>
          </a:pPr>
          <a:r>
            <a:rPr lang="en-US" sz="1600" kern="1200"/>
            <a:t>Member Education</a:t>
          </a:r>
        </a:p>
      </dsp:txBody>
      <dsp:txXfrm>
        <a:off x="98593" y="2763719"/>
        <a:ext cx="2370125" cy="720000"/>
      </dsp:txXfrm>
    </dsp:sp>
    <dsp:sp modelId="{67F660C1-DD6E-4A9A-8874-C341D11E4537}">
      <dsp:nvSpPr>
        <dsp:cNvPr id="0" name=""/>
        <dsp:cNvSpPr/>
      </dsp:nvSpPr>
      <dsp:spPr>
        <a:xfrm>
          <a:off x="3345665" y="867618"/>
          <a:ext cx="1445776" cy="1445776"/>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19D4ADF-280A-40FB-9A21-179C8DFBC59B}">
      <dsp:nvSpPr>
        <dsp:cNvPr id="0" name=""/>
        <dsp:cNvSpPr/>
      </dsp:nvSpPr>
      <dsp:spPr>
        <a:xfrm>
          <a:off x="3653781" y="1175735"/>
          <a:ext cx="829543" cy="829543"/>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FBF4F31-09DD-449F-BE06-AF4D9EEA76E5}">
      <dsp:nvSpPr>
        <dsp:cNvPr id="0" name=""/>
        <dsp:cNvSpPr/>
      </dsp:nvSpPr>
      <dsp:spPr>
        <a:xfrm>
          <a:off x="2883490" y="2763719"/>
          <a:ext cx="2370125"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100000"/>
            </a:lnSpc>
            <a:spcBef>
              <a:spcPct val="0"/>
            </a:spcBef>
            <a:spcAft>
              <a:spcPct val="35000"/>
            </a:spcAft>
            <a:buNone/>
            <a:defRPr cap="all"/>
          </a:pPr>
          <a:r>
            <a:rPr lang="en-US" sz="1600" kern="1200"/>
            <a:t>Sharing our sustainability Story </a:t>
          </a:r>
        </a:p>
      </dsp:txBody>
      <dsp:txXfrm>
        <a:off x="2883490" y="2763719"/>
        <a:ext cx="2370125" cy="720000"/>
      </dsp:txXfrm>
    </dsp:sp>
    <dsp:sp modelId="{81DDCA55-FC46-4721-B850-568C6803708A}">
      <dsp:nvSpPr>
        <dsp:cNvPr id="0" name=""/>
        <dsp:cNvSpPr/>
      </dsp:nvSpPr>
      <dsp:spPr>
        <a:xfrm>
          <a:off x="6130562" y="867618"/>
          <a:ext cx="1445776" cy="1445776"/>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FE66556-9529-4A4D-834D-4D66A9E0B02E}">
      <dsp:nvSpPr>
        <dsp:cNvPr id="0" name=""/>
        <dsp:cNvSpPr/>
      </dsp:nvSpPr>
      <dsp:spPr>
        <a:xfrm>
          <a:off x="6438678" y="1175735"/>
          <a:ext cx="829543" cy="829543"/>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4F769A4-9952-45BF-8DA4-0E763C40E7D1}">
      <dsp:nvSpPr>
        <dsp:cNvPr id="0" name=""/>
        <dsp:cNvSpPr/>
      </dsp:nvSpPr>
      <dsp:spPr>
        <a:xfrm>
          <a:off x="5668387" y="2763719"/>
          <a:ext cx="2370125"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100000"/>
            </a:lnSpc>
            <a:spcBef>
              <a:spcPct val="0"/>
            </a:spcBef>
            <a:spcAft>
              <a:spcPct val="35000"/>
            </a:spcAft>
            <a:buNone/>
            <a:defRPr cap="all"/>
          </a:pPr>
          <a:r>
            <a:rPr lang="en-US" sz="1600" kern="1200"/>
            <a:t>Expanding the Workforce</a:t>
          </a:r>
        </a:p>
      </dsp:txBody>
      <dsp:txXfrm>
        <a:off x="5668387" y="2763719"/>
        <a:ext cx="2370125" cy="720000"/>
      </dsp:txXfrm>
    </dsp:sp>
    <dsp:sp modelId="{ADF8568A-A3AE-4ACD-8939-1D7AD93978D4}">
      <dsp:nvSpPr>
        <dsp:cNvPr id="0" name=""/>
        <dsp:cNvSpPr/>
      </dsp:nvSpPr>
      <dsp:spPr>
        <a:xfrm>
          <a:off x="8915459" y="867618"/>
          <a:ext cx="1445776" cy="1445776"/>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03AF8DB-EA06-445A-A0A3-74B5BFF555EB}">
      <dsp:nvSpPr>
        <dsp:cNvPr id="0" name=""/>
        <dsp:cNvSpPr/>
      </dsp:nvSpPr>
      <dsp:spPr>
        <a:xfrm>
          <a:off x="9223575" y="1175735"/>
          <a:ext cx="829543" cy="829543"/>
        </a:xfrm>
        <a:prstGeom prst="rect">
          <a:avLst/>
        </a:prstGeom>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1736218-429A-4710-BF0F-4D54FD792FA1}">
      <dsp:nvSpPr>
        <dsp:cNvPr id="0" name=""/>
        <dsp:cNvSpPr/>
      </dsp:nvSpPr>
      <dsp:spPr>
        <a:xfrm>
          <a:off x="8453285" y="2763719"/>
          <a:ext cx="2370125"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100000"/>
            </a:lnSpc>
            <a:spcBef>
              <a:spcPct val="0"/>
            </a:spcBef>
            <a:spcAft>
              <a:spcPct val="35000"/>
            </a:spcAft>
            <a:buNone/>
            <a:defRPr cap="all"/>
          </a:pPr>
          <a:r>
            <a:rPr lang="en-US" sz="1600" kern="1200"/>
            <a:t>Internal ESG</a:t>
          </a:r>
        </a:p>
      </dsp:txBody>
      <dsp:txXfrm>
        <a:off x="8453285" y="2763719"/>
        <a:ext cx="2370125" cy="72000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137E2B-84B6-42F6-9FFB-3CFD90DF5902}">
      <dsp:nvSpPr>
        <dsp:cNvPr id="0" name=""/>
        <dsp:cNvSpPr/>
      </dsp:nvSpPr>
      <dsp:spPr>
        <a:xfrm rot="5400000">
          <a:off x="297348" y="2966872"/>
          <a:ext cx="881268" cy="1466411"/>
        </a:xfrm>
        <a:prstGeom prst="corner">
          <a:avLst>
            <a:gd name="adj1" fmla="val 16120"/>
            <a:gd name="adj2" fmla="val 16110"/>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2857290-A575-40F4-AF93-90B211A59F8F}">
      <dsp:nvSpPr>
        <dsp:cNvPr id="0" name=""/>
        <dsp:cNvSpPr/>
      </dsp:nvSpPr>
      <dsp:spPr>
        <a:xfrm>
          <a:off x="150243" y="3405013"/>
          <a:ext cx="1323884" cy="11604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US" sz="1600" kern="1200">
              <a:latin typeface="Verdana Pro Light" panose="020F0502020204030204" pitchFamily="34" charset="0"/>
            </a:rPr>
            <a:t>JASON Learning Partnership</a:t>
          </a:r>
          <a:endParaRPr lang="en-US" sz="1600" kern="1200"/>
        </a:p>
      </dsp:txBody>
      <dsp:txXfrm>
        <a:off x="150243" y="3405013"/>
        <a:ext cx="1323884" cy="1160462"/>
      </dsp:txXfrm>
    </dsp:sp>
    <dsp:sp modelId="{666244B1-5BF2-48E8-9692-62B71E28DD54}">
      <dsp:nvSpPr>
        <dsp:cNvPr id="0" name=""/>
        <dsp:cNvSpPr/>
      </dsp:nvSpPr>
      <dsp:spPr>
        <a:xfrm>
          <a:off x="1224338" y="2858913"/>
          <a:ext cx="249789" cy="249789"/>
        </a:xfrm>
        <a:prstGeom prst="triangle">
          <a:avLst>
            <a:gd name="adj" fmla="val 100000"/>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B5E2290-80AC-4A33-A5D2-20D9C4D4D927}">
      <dsp:nvSpPr>
        <dsp:cNvPr id="0" name=""/>
        <dsp:cNvSpPr/>
      </dsp:nvSpPr>
      <dsp:spPr>
        <a:xfrm rot="5400000">
          <a:off x="1918042" y="2565830"/>
          <a:ext cx="881268" cy="1466411"/>
        </a:xfrm>
        <a:prstGeom prst="corner">
          <a:avLst>
            <a:gd name="adj1" fmla="val 16120"/>
            <a:gd name="adj2" fmla="val 16110"/>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E3A7F04-B2B9-43C9-B7D2-F89A1CBC5645}">
      <dsp:nvSpPr>
        <dsp:cNvPr id="0" name=""/>
        <dsp:cNvSpPr/>
      </dsp:nvSpPr>
      <dsp:spPr>
        <a:xfrm>
          <a:off x="1770936" y="3003971"/>
          <a:ext cx="1323884" cy="11604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t" anchorCtr="0">
          <a:noAutofit/>
        </a:bodyPr>
        <a:lstStyle/>
        <a:p>
          <a:pPr marL="0" lvl="0" indent="0" algn="l" defTabSz="711200">
            <a:lnSpc>
              <a:spcPct val="90000"/>
            </a:lnSpc>
            <a:spcBef>
              <a:spcPct val="0"/>
            </a:spcBef>
            <a:spcAft>
              <a:spcPct val="35000"/>
            </a:spcAft>
            <a:buNone/>
          </a:pPr>
          <a:r>
            <a:rPr lang="en-US" sz="1600" i="1" kern="1200">
              <a:latin typeface="Verdana Pro Light" panose="020B0304030504040204" pitchFamily="34" charset="0"/>
            </a:rPr>
            <a:t>Recycling </a:t>
          </a:r>
          <a:r>
            <a:rPr lang="en-US" sz="1600" i="1" kern="1200">
              <a:solidFill>
                <a:srgbClr val="323232">
                  <a:hueOff val="0"/>
                  <a:satOff val="0"/>
                  <a:lumOff val="0"/>
                  <a:alphaOff val="0"/>
                </a:srgbClr>
              </a:solidFill>
              <a:latin typeface="Verdana Pro Light" panose="020B0304030504040204" pitchFamily="34" charset="0"/>
              <a:ea typeface="+mn-ea"/>
              <a:cs typeface="+mn-cs"/>
            </a:rPr>
            <a:t>Career</a:t>
          </a:r>
          <a:r>
            <a:rPr lang="en-US" sz="1600" i="1" kern="1200">
              <a:latin typeface="Verdana Pro Light" panose="020B0304030504040204" pitchFamily="34" charset="0"/>
            </a:rPr>
            <a:t> Awareness</a:t>
          </a:r>
        </a:p>
      </dsp:txBody>
      <dsp:txXfrm>
        <a:off x="1770936" y="3003971"/>
        <a:ext cx="1323884" cy="1160462"/>
      </dsp:txXfrm>
    </dsp:sp>
    <dsp:sp modelId="{42D770E2-33CD-4CAB-A8AE-B7D49E07D060}">
      <dsp:nvSpPr>
        <dsp:cNvPr id="0" name=""/>
        <dsp:cNvSpPr/>
      </dsp:nvSpPr>
      <dsp:spPr>
        <a:xfrm>
          <a:off x="2845031" y="2457871"/>
          <a:ext cx="249789" cy="249789"/>
        </a:xfrm>
        <a:prstGeom prst="triangle">
          <a:avLst>
            <a:gd name="adj" fmla="val 100000"/>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D9E78CF-269C-479D-AFC9-B70DDB1D74DE}">
      <dsp:nvSpPr>
        <dsp:cNvPr id="0" name=""/>
        <dsp:cNvSpPr/>
      </dsp:nvSpPr>
      <dsp:spPr>
        <a:xfrm rot="5400000">
          <a:off x="3538735" y="2164788"/>
          <a:ext cx="881268" cy="1466411"/>
        </a:xfrm>
        <a:prstGeom prst="corner">
          <a:avLst>
            <a:gd name="adj1" fmla="val 16120"/>
            <a:gd name="adj2" fmla="val 16110"/>
          </a:avLst>
        </a:prstGeom>
        <a:solidFill>
          <a:schemeClr val="accent1">
            <a:lumMod val="60000"/>
            <a:lumOff val="40000"/>
          </a:schemeClr>
        </a:solid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7DE9115-1C73-442C-8BCD-775DCBEBD8AB}">
      <dsp:nvSpPr>
        <dsp:cNvPr id="0" name=""/>
        <dsp:cNvSpPr/>
      </dsp:nvSpPr>
      <dsp:spPr>
        <a:xfrm>
          <a:off x="3391629" y="2602929"/>
          <a:ext cx="1323884" cy="11604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US" sz="1600" kern="1200">
              <a:latin typeface="Verdana Pro Light" panose="020F0502020204030204" pitchFamily="34" charset="0"/>
            </a:rPr>
            <a:t>Pathways Program</a:t>
          </a:r>
        </a:p>
      </dsp:txBody>
      <dsp:txXfrm>
        <a:off x="3391629" y="2602929"/>
        <a:ext cx="1323884" cy="1160462"/>
      </dsp:txXfrm>
    </dsp:sp>
    <dsp:sp modelId="{4D3E4435-912E-4668-80ED-70CDDEDFF8B1}">
      <dsp:nvSpPr>
        <dsp:cNvPr id="0" name=""/>
        <dsp:cNvSpPr/>
      </dsp:nvSpPr>
      <dsp:spPr>
        <a:xfrm>
          <a:off x="4465725" y="2056829"/>
          <a:ext cx="249789" cy="249789"/>
        </a:xfrm>
        <a:prstGeom prst="triangle">
          <a:avLst>
            <a:gd name="adj" fmla="val 100000"/>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C82AECF-37F7-49FE-B24F-61BD70B27E07}">
      <dsp:nvSpPr>
        <dsp:cNvPr id="0" name=""/>
        <dsp:cNvSpPr/>
      </dsp:nvSpPr>
      <dsp:spPr>
        <a:xfrm rot="5400000">
          <a:off x="5159429" y="1763745"/>
          <a:ext cx="881268" cy="1466411"/>
        </a:xfrm>
        <a:prstGeom prst="corner">
          <a:avLst>
            <a:gd name="adj1" fmla="val 16120"/>
            <a:gd name="adj2" fmla="val 16110"/>
          </a:avLst>
        </a:prstGeom>
        <a:solidFill>
          <a:schemeClr val="accent1">
            <a:lumMod val="60000"/>
            <a:lumOff val="40000"/>
          </a:schemeClr>
        </a:solid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97FB76D-D2B1-42F9-9AD5-BE1033CCB6D1}">
      <dsp:nvSpPr>
        <dsp:cNvPr id="0" name=""/>
        <dsp:cNvSpPr/>
      </dsp:nvSpPr>
      <dsp:spPr>
        <a:xfrm>
          <a:off x="5012323" y="2201887"/>
          <a:ext cx="1323884" cy="11604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US" sz="1600" i="1" kern="1200">
              <a:latin typeface="Verdana Pro Light" panose="020F0502020204030204" pitchFamily="34" charset="0"/>
            </a:rPr>
            <a:t>Apprentice Programs</a:t>
          </a:r>
        </a:p>
      </dsp:txBody>
      <dsp:txXfrm>
        <a:off x="5012323" y="2201887"/>
        <a:ext cx="1323884" cy="1160462"/>
      </dsp:txXfrm>
    </dsp:sp>
    <dsp:sp modelId="{3D2EC69F-8228-4E5D-AAD5-60F54FBF6129}">
      <dsp:nvSpPr>
        <dsp:cNvPr id="0" name=""/>
        <dsp:cNvSpPr/>
      </dsp:nvSpPr>
      <dsp:spPr>
        <a:xfrm>
          <a:off x="6086418" y="1655787"/>
          <a:ext cx="249789" cy="249789"/>
        </a:xfrm>
        <a:prstGeom prst="triangle">
          <a:avLst>
            <a:gd name="adj" fmla="val 100000"/>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9D595EB-0271-41E7-8259-E6D337986FCE}">
      <dsp:nvSpPr>
        <dsp:cNvPr id="0" name=""/>
        <dsp:cNvSpPr/>
      </dsp:nvSpPr>
      <dsp:spPr>
        <a:xfrm rot="5400000">
          <a:off x="6780122" y="1362703"/>
          <a:ext cx="881268" cy="1466411"/>
        </a:xfrm>
        <a:prstGeom prst="corner">
          <a:avLst>
            <a:gd name="adj1" fmla="val 16120"/>
            <a:gd name="adj2" fmla="val 16110"/>
          </a:avLst>
        </a:prstGeom>
        <a:solidFill>
          <a:srgbClr val="F6CCEB"/>
        </a:solid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761F4FD-4AF0-494E-8375-D7DAF6F8E69B}">
      <dsp:nvSpPr>
        <dsp:cNvPr id="0" name=""/>
        <dsp:cNvSpPr/>
      </dsp:nvSpPr>
      <dsp:spPr>
        <a:xfrm>
          <a:off x="6633016" y="1800844"/>
          <a:ext cx="1323884" cy="11604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US" sz="1600" kern="1200">
              <a:latin typeface="Verdana Pro Light" panose="020F0502020204030204" pitchFamily="34" charset="0"/>
            </a:rPr>
            <a:t>Inclusion Cohort</a:t>
          </a:r>
        </a:p>
      </dsp:txBody>
      <dsp:txXfrm>
        <a:off x="6633016" y="1800844"/>
        <a:ext cx="1323884" cy="1160462"/>
      </dsp:txXfrm>
    </dsp:sp>
    <dsp:sp modelId="{79BB3D5D-84B8-4ABA-A30B-55B036A54437}">
      <dsp:nvSpPr>
        <dsp:cNvPr id="0" name=""/>
        <dsp:cNvSpPr/>
      </dsp:nvSpPr>
      <dsp:spPr>
        <a:xfrm>
          <a:off x="7707112" y="1254744"/>
          <a:ext cx="249789" cy="249789"/>
        </a:xfrm>
        <a:prstGeom prst="triangle">
          <a:avLst>
            <a:gd name="adj" fmla="val 100000"/>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C698701-C080-4707-9530-36DF22F30501}">
      <dsp:nvSpPr>
        <dsp:cNvPr id="0" name=""/>
        <dsp:cNvSpPr/>
      </dsp:nvSpPr>
      <dsp:spPr>
        <a:xfrm rot="5400000">
          <a:off x="8400816" y="961661"/>
          <a:ext cx="881268" cy="1466411"/>
        </a:xfrm>
        <a:prstGeom prst="corner">
          <a:avLst>
            <a:gd name="adj1" fmla="val 16120"/>
            <a:gd name="adj2" fmla="val 16110"/>
          </a:avLst>
        </a:prstGeom>
        <a:solidFill>
          <a:srgbClr val="F6CCEB"/>
        </a:solid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9C2AB44-CB07-4421-AF19-D45ACA2862E9}">
      <dsp:nvSpPr>
        <dsp:cNvPr id="0" name=""/>
        <dsp:cNvSpPr/>
      </dsp:nvSpPr>
      <dsp:spPr>
        <a:xfrm>
          <a:off x="8253710" y="1399802"/>
          <a:ext cx="1323884" cy="11604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US" sz="1600" i="1" kern="1200">
              <a:latin typeface="Verdana Pro Light" panose="020F0502020204030204" pitchFamily="34" charset="0"/>
            </a:rPr>
            <a:t>Second Chance Partnerships</a:t>
          </a:r>
        </a:p>
      </dsp:txBody>
      <dsp:txXfrm>
        <a:off x="8253710" y="1399802"/>
        <a:ext cx="1323884" cy="1160462"/>
      </dsp:txXfrm>
    </dsp:sp>
    <dsp:sp modelId="{521E8179-1F22-4C63-BD16-F40B04475947}">
      <dsp:nvSpPr>
        <dsp:cNvPr id="0" name=""/>
        <dsp:cNvSpPr/>
      </dsp:nvSpPr>
      <dsp:spPr>
        <a:xfrm>
          <a:off x="9327805" y="853702"/>
          <a:ext cx="249789" cy="249789"/>
        </a:xfrm>
        <a:prstGeom prst="triangle">
          <a:avLst>
            <a:gd name="adj" fmla="val 100000"/>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CA5FEB0-4EA4-4417-A2D8-AEBF60BA0FAA}">
      <dsp:nvSpPr>
        <dsp:cNvPr id="0" name=""/>
        <dsp:cNvSpPr/>
      </dsp:nvSpPr>
      <dsp:spPr>
        <a:xfrm rot="5400000">
          <a:off x="10021509" y="560619"/>
          <a:ext cx="881268" cy="1466411"/>
        </a:xfrm>
        <a:prstGeom prst="corner">
          <a:avLst>
            <a:gd name="adj1" fmla="val 16120"/>
            <a:gd name="adj2" fmla="val 16110"/>
          </a:avLst>
        </a:prstGeom>
        <a:solidFill>
          <a:srgbClr val="FEBC02"/>
        </a:solid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3D69EDE4-9D45-4054-BDE1-E0130DBB01A6}">
      <dsp:nvSpPr>
        <dsp:cNvPr id="0" name=""/>
        <dsp:cNvSpPr/>
      </dsp:nvSpPr>
      <dsp:spPr>
        <a:xfrm>
          <a:off x="9874403" y="998760"/>
          <a:ext cx="1323884" cy="11604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688975">
            <a:lnSpc>
              <a:spcPct val="90000"/>
            </a:lnSpc>
            <a:spcBef>
              <a:spcPct val="0"/>
            </a:spcBef>
            <a:spcAft>
              <a:spcPct val="35000"/>
            </a:spcAft>
            <a:buNone/>
          </a:pPr>
          <a:r>
            <a:rPr lang="en-US" sz="1550" kern="1200">
              <a:latin typeface="Verdana Pro Light" panose="020F0502020204030204" pitchFamily="34" charset="0"/>
            </a:rPr>
            <a:t>Workforce Management Toolkit</a:t>
          </a:r>
        </a:p>
      </dsp:txBody>
      <dsp:txXfrm>
        <a:off x="9874403" y="998760"/>
        <a:ext cx="1323884" cy="1160462"/>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4.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5.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C73CABE-CA69-E245-9AD8-4425A3BEAE7C}" type="datetimeFigureOut">
              <a:rPr lang="en-US" smtClean="0"/>
              <a:t>5/10/2024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535978-EC7E-9C44-A4ED-7E8D0647912D}" type="slidenum">
              <a:rPr lang="en-US" smtClean="0"/>
              <a:t>‹#›</a:t>
            </a:fld>
            <a:endParaRPr lang="en-US"/>
          </a:p>
        </p:txBody>
      </p:sp>
    </p:spTree>
    <p:extLst>
      <p:ext uri="{BB962C8B-B14F-4D97-AF65-F5344CB8AC3E}">
        <p14:creationId xmlns:p14="http://schemas.microsoft.com/office/powerpoint/2010/main" val="19972232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s://www.simsltd.com/blog/2022/esg-materiality-assessment/" TargetMode="External"/><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7535978-EC7E-9C44-A4ED-7E8D0647912D}" type="slidenum">
              <a:rPr lang="en-US" smtClean="0"/>
              <a:t>1</a:t>
            </a:fld>
            <a:endParaRPr lang="en-US"/>
          </a:p>
        </p:txBody>
      </p:sp>
    </p:spTree>
    <p:extLst>
      <p:ext uri="{BB962C8B-B14F-4D97-AF65-F5344CB8AC3E}">
        <p14:creationId xmlns:p14="http://schemas.microsoft.com/office/powerpoint/2010/main" val="29962457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Either speak on, or add to a new slide - specific Examples: </a:t>
            </a:r>
          </a:p>
          <a:p>
            <a:r>
              <a:rPr lang="en-US"/>
              <a:t>- Regulatory Comments (Free Fair Trade/ Tariffs &amp; Incentives - USTR, US Treasury/IRS // Recycled content mandates – EPA Safer Choice, DFR etc.</a:t>
            </a:r>
          </a:p>
          <a:p>
            <a:r>
              <a:rPr lang="en-US"/>
              <a:t>- Congressional (Federal EPR Comments, Sec. 301 associated lobbying efforts)</a:t>
            </a:r>
          </a:p>
          <a:p>
            <a:r>
              <a:rPr lang="en-US"/>
              <a:t>- International – treaty negotiations &amp; involvement with international organizations </a:t>
            </a:r>
          </a:p>
          <a:p>
            <a:r>
              <a:rPr lang="en-US"/>
              <a:t>- Written and Verbal Testimony (MN – Bottle Bill; Developed ISRI policy position) </a:t>
            </a:r>
          </a:p>
          <a:p>
            <a:r>
              <a:rPr lang="en-US"/>
              <a:t>- Information Alerts/ </a:t>
            </a:r>
            <a:r>
              <a:rPr lang="en-US" err="1"/>
              <a:t>ReMA</a:t>
            </a:r>
            <a:r>
              <a:rPr lang="en-US"/>
              <a:t> News Articles (EPR article, trade summaries, tariff overview, tax credits)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a:effectLst/>
              <a:latin typeface="Arial" panose="020B0604020202020204" pitchFamily="34" charset="0"/>
              <a:ea typeface="Calibri" panose="020F050202020403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a:effectLst/>
                <a:latin typeface="Arial" panose="020B0604020202020204" pitchFamily="34" charset="0"/>
                <a:ea typeface="Calibri" panose="020F0502020204030204" pitchFamily="34" charset="0"/>
                <a:cs typeface="Aptos" panose="020B0004020202020204" pitchFamily="34" charset="0"/>
              </a:rPr>
              <a:t>In terms of broad-focused TPs for slide 7, you can touch upon the need to ensure a level playing field for U.S. exports against foreign protectionist policies.  Lately we have seen new efforts to protect industries in the name of “environmentalism” and “sustainability” and so our global strategy sees a lot of overlap between fighting against trade-restrictive policies and environmental policies that have the unintended consequence of reducing circulatory and will be more detrimental to the environment.  </a:t>
            </a:r>
            <a:endParaRPr lang="en-US" sz="1800">
              <a:effectLst/>
              <a:latin typeface="Aptos" panose="020B0004020202020204" pitchFamily="34" charset="0"/>
              <a:ea typeface="Calibri" panose="020F0502020204030204" pitchFamily="34" charset="0"/>
              <a:cs typeface="Aptos" panose="020B0004020202020204" pitchFamily="34" charset="0"/>
            </a:endParaRPr>
          </a:p>
          <a:p>
            <a:endParaRPr lang="en-US"/>
          </a:p>
        </p:txBody>
      </p:sp>
      <p:sp>
        <p:nvSpPr>
          <p:cNvPr id="4" name="Slide Number Placeholder 3"/>
          <p:cNvSpPr>
            <a:spLocks noGrp="1"/>
          </p:cNvSpPr>
          <p:nvPr>
            <p:ph type="sldNum" sz="quarter" idx="5"/>
          </p:nvPr>
        </p:nvSpPr>
        <p:spPr/>
        <p:txBody>
          <a:bodyPr/>
          <a:lstStyle/>
          <a:p>
            <a:fld id="{27535978-EC7E-9C44-A4ED-7E8D0647912D}" type="slidenum">
              <a:rPr lang="en-US" smtClean="0"/>
              <a:t>15</a:t>
            </a:fld>
            <a:endParaRPr lang="en-US"/>
          </a:p>
        </p:txBody>
      </p:sp>
    </p:spTree>
    <p:extLst>
      <p:ext uri="{BB962C8B-B14F-4D97-AF65-F5344CB8AC3E}">
        <p14:creationId xmlns:p14="http://schemas.microsoft.com/office/powerpoint/2010/main" val="19612953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Either speak on, or add to a new slide - specific Examples: </a:t>
            </a:r>
          </a:p>
          <a:p>
            <a:r>
              <a:rPr lang="en-US"/>
              <a:t>- Regulatory: Treasury critical mineral tax credit / EPA labeling / collection best practices, consumer product safety board – for consumer goods, DOE RFI</a:t>
            </a:r>
          </a:p>
          <a:p>
            <a:r>
              <a:rPr lang="en-US"/>
              <a:t>- Legislative: Battery EPR (picking up at state level)</a:t>
            </a:r>
          </a:p>
          <a:p>
            <a:r>
              <a:rPr lang="en-US"/>
              <a:t>- International – EU Critical mineral goals – critical raw materials act, block mine 10, recycle 25 and process 40 of annual needs for 17 key raw materials. </a:t>
            </a:r>
          </a:p>
          <a:p>
            <a:r>
              <a:rPr lang="en-US"/>
              <a:t>Association partnerships w/ key stakeholders (ASTSWMO, NWRA, SWANA, STATE Battery Smart campaigns)</a:t>
            </a:r>
          </a:p>
        </p:txBody>
      </p:sp>
      <p:sp>
        <p:nvSpPr>
          <p:cNvPr id="4" name="Slide Number Placeholder 3"/>
          <p:cNvSpPr>
            <a:spLocks noGrp="1"/>
          </p:cNvSpPr>
          <p:nvPr>
            <p:ph type="sldNum" sz="quarter" idx="5"/>
          </p:nvPr>
        </p:nvSpPr>
        <p:spPr/>
        <p:txBody>
          <a:bodyPr/>
          <a:lstStyle/>
          <a:p>
            <a:fld id="{27535978-EC7E-9C44-A4ED-7E8D0647912D}" type="slidenum">
              <a:rPr lang="en-US" smtClean="0"/>
              <a:t>16</a:t>
            </a:fld>
            <a:endParaRPr lang="en-US"/>
          </a:p>
        </p:txBody>
      </p:sp>
    </p:spTree>
    <p:extLst>
      <p:ext uri="{BB962C8B-B14F-4D97-AF65-F5344CB8AC3E}">
        <p14:creationId xmlns:p14="http://schemas.microsoft.com/office/powerpoint/2010/main" val="40031284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Either speak on, or add to a new slide - </a:t>
            </a:r>
            <a:r>
              <a:rPr lang="en-US" err="1"/>
              <a:t>sPecific</a:t>
            </a:r>
            <a:r>
              <a:rPr lang="en-US"/>
              <a:t> Examples: </a:t>
            </a:r>
          </a:p>
          <a:p>
            <a:r>
              <a:rPr lang="en-US"/>
              <a:t>-  Engagement with law enforcement (via Todd) / </a:t>
            </a:r>
            <a:r>
              <a:rPr lang="en-US" err="1"/>
              <a:t>ScrapTheftAlert</a:t>
            </a:r>
            <a:r>
              <a:rPr lang="en-US"/>
              <a:t> awareness (Strategic </a:t>
            </a:r>
            <a:r>
              <a:rPr lang="en-US" err="1"/>
              <a:t>parnterships</a:t>
            </a:r>
            <a:r>
              <a:rPr lang="en-US"/>
              <a:t>)</a:t>
            </a:r>
          </a:p>
          <a:p>
            <a:r>
              <a:rPr lang="en-US"/>
              <a:t>- Mutilated Coin – </a:t>
            </a:r>
            <a:r>
              <a:rPr lang="en-US" err="1"/>
              <a:t>approps</a:t>
            </a:r>
            <a:r>
              <a:rPr lang="en-US"/>
              <a:t> report language, communication with reporters, working on comments in response to movement to close the program. </a:t>
            </a:r>
          </a:p>
          <a:p>
            <a:r>
              <a:rPr lang="en-US"/>
              <a:t>- Engaged with policymakers to prevent and reduce occurrence of theft while avoiding burdensome requirements for recyclers. </a:t>
            </a:r>
          </a:p>
          <a:p>
            <a:endParaRPr lang="en-US"/>
          </a:p>
        </p:txBody>
      </p:sp>
      <p:sp>
        <p:nvSpPr>
          <p:cNvPr id="4" name="Slide Number Placeholder 3"/>
          <p:cNvSpPr>
            <a:spLocks noGrp="1"/>
          </p:cNvSpPr>
          <p:nvPr>
            <p:ph type="sldNum" sz="quarter" idx="5"/>
          </p:nvPr>
        </p:nvSpPr>
        <p:spPr/>
        <p:txBody>
          <a:bodyPr/>
          <a:lstStyle/>
          <a:p>
            <a:fld id="{27535978-EC7E-9C44-A4ED-7E8D0647912D}" type="slidenum">
              <a:rPr lang="en-US" smtClean="0"/>
              <a:t>17</a:t>
            </a:fld>
            <a:endParaRPr lang="en-US"/>
          </a:p>
        </p:txBody>
      </p:sp>
    </p:spTree>
    <p:extLst>
      <p:ext uri="{BB962C8B-B14F-4D97-AF65-F5344CB8AC3E}">
        <p14:creationId xmlns:p14="http://schemas.microsoft.com/office/powerpoint/2010/main" val="16813543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Either speak on, or add to a new slide - </a:t>
            </a:r>
            <a:r>
              <a:rPr lang="en-US" err="1"/>
              <a:t>sPecific</a:t>
            </a:r>
            <a:r>
              <a:rPr lang="en-US"/>
              <a:t> Examples: </a:t>
            </a:r>
          </a:p>
          <a:p>
            <a:r>
              <a:rPr lang="en-US"/>
              <a:t>- Labor regs – </a:t>
            </a:r>
            <a:r>
              <a:rPr lang="en-US" err="1"/>
              <a:t>osha</a:t>
            </a:r>
            <a:r>
              <a:rPr lang="en-US"/>
              <a:t>, dol, </a:t>
            </a:r>
            <a:r>
              <a:rPr lang="en-US" err="1"/>
              <a:t>ftc</a:t>
            </a:r>
            <a:r>
              <a:rPr lang="en-US"/>
              <a:t>, heat etc. </a:t>
            </a:r>
          </a:p>
          <a:p>
            <a:r>
              <a:rPr lang="en-US"/>
              <a:t>- Business / climate regs – SEC </a:t>
            </a:r>
          </a:p>
          <a:p>
            <a:r>
              <a:rPr lang="en-US"/>
              <a:t>- Overall shift – ESG initiatives increasing</a:t>
            </a:r>
          </a:p>
          <a:p>
            <a:r>
              <a:rPr lang="en-US"/>
              <a:t>- Workforce/stem initiatives growing</a:t>
            </a:r>
          </a:p>
          <a:p>
            <a:r>
              <a:rPr lang="en-US"/>
              <a:t>- Need to engage more deeply in communities – highlighted by EJ actions.</a:t>
            </a:r>
          </a:p>
        </p:txBody>
      </p:sp>
      <p:sp>
        <p:nvSpPr>
          <p:cNvPr id="4" name="Slide Number Placeholder 3"/>
          <p:cNvSpPr>
            <a:spLocks noGrp="1"/>
          </p:cNvSpPr>
          <p:nvPr>
            <p:ph type="sldNum" sz="quarter" idx="5"/>
          </p:nvPr>
        </p:nvSpPr>
        <p:spPr/>
        <p:txBody>
          <a:bodyPr/>
          <a:lstStyle/>
          <a:p>
            <a:fld id="{27535978-EC7E-9C44-A4ED-7E8D0647912D}" type="slidenum">
              <a:rPr lang="en-US" smtClean="0"/>
              <a:t>18</a:t>
            </a:fld>
            <a:endParaRPr lang="en-US"/>
          </a:p>
        </p:txBody>
      </p:sp>
    </p:spTree>
    <p:extLst>
      <p:ext uri="{BB962C8B-B14F-4D97-AF65-F5344CB8AC3E}">
        <p14:creationId xmlns:p14="http://schemas.microsoft.com/office/powerpoint/2010/main" val="26386915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buFont typeface="Arial" panose="020B0604020202020204" pitchFamily="34" charset="0"/>
              <a:buChar char="•"/>
            </a:pPr>
            <a:r>
              <a:rPr lang="en-US"/>
              <a:t>Mention Remade </a:t>
            </a:r>
            <a:endParaRPr lang="en-US" u="sng"/>
          </a:p>
          <a:p>
            <a:endParaRPr lang="en-US"/>
          </a:p>
        </p:txBody>
      </p:sp>
      <p:sp>
        <p:nvSpPr>
          <p:cNvPr id="4" name="Slide Number Placeholder 3"/>
          <p:cNvSpPr>
            <a:spLocks noGrp="1"/>
          </p:cNvSpPr>
          <p:nvPr>
            <p:ph type="sldNum" sz="quarter" idx="5"/>
          </p:nvPr>
        </p:nvSpPr>
        <p:spPr/>
        <p:txBody>
          <a:bodyPr/>
          <a:lstStyle/>
          <a:p>
            <a:fld id="{27535978-EC7E-9C44-A4ED-7E8D0647912D}" type="slidenum">
              <a:rPr lang="en-US" smtClean="0"/>
              <a:t>19</a:t>
            </a:fld>
            <a:endParaRPr lang="en-US"/>
          </a:p>
        </p:txBody>
      </p:sp>
    </p:spTree>
    <p:extLst>
      <p:ext uri="{BB962C8B-B14F-4D97-AF65-F5344CB8AC3E}">
        <p14:creationId xmlns:p14="http://schemas.microsoft.com/office/powerpoint/2010/main" val="16275880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b="1"/>
          </a:p>
          <a:p>
            <a:pPr marL="0" indent="0">
              <a:buNone/>
            </a:pPr>
            <a:endParaRPr lang="en-US" sz="3200" b="1"/>
          </a:p>
          <a:p>
            <a:pPr lvl="1"/>
            <a:endParaRPr lang="en-US" sz="2800"/>
          </a:p>
          <a:p>
            <a:endParaRPr lang="en-US" sz="1800"/>
          </a:p>
        </p:txBody>
      </p:sp>
      <p:sp>
        <p:nvSpPr>
          <p:cNvPr id="4" name="Slide Number Placeholder 3"/>
          <p:cNvSpPr>
            <a:spLocks noGrp="1"/>
          </p:cNvSpPr>
          <p:nvPr>
            <p:ph type="sldNum" sz="quarter" idx="5"/>
          </p:nvPr>
        </p:nvSpPr>
        <p:spPr/>
        <p:txBody>
          <a:bodyPr/>
          <a:lstStyle/>
          <a:p>
            <a:fld id="{2A915913-C7E0-45CD-A2BC-58572423023C}" type="slidenum">
              <a:rPr lang="en-US" smtClean="0"/>
              <a:t>20</a:t>
            </a:fld>
            <a:endParaRPr lang="en-US"/>
          </a:p>
        </p:txBody>
      </p:sp>
    </p:spTree>
    <p:extLst>
      <p:ext uri="{BB962C8B-B14F-4D97-AF65-F5344CB8AC3E}">
        <p14:creationId xmlns:p14="http://schemas.microsoft.com/office/powerpoint/2010/main" val="13219525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mj-lt"/>
              <a:buNone/>
            </a:pPr>
            <a:r>
              <a:rPr lang="en-US" b="1" i="0">
                <a:solidFill>
                  <a:srgbClr val="0D0D0D"/>
                </a:solidFill>
                <a:effectLst/>
                <a:latin typeface="Söhne"/>
              </a:rPr>
              <a:t>Identifying Challenges:</a:t>
            </a:r>
            <a:r>
              <a:rPr lang="en-US" b="0" i="0">
                <a:solidFill>
                  <a:srgbClr val="0D0D0D"/>
                </a:solidFill>
                <a:effectLst/>
                <a:latin typeface="Söhne"/>
              </a:rPr>
              <a:t> What specific challenges are you currently facing in your operations or within the broader industry that you feel need more attention?</a:t>
            </a:r>
          </a:p>
          <a:p>
            <a:pPr algn="l">
              <a:buFont typeface="+mj-lt"/>
              <a:buNone/>
            </a:pPr>
            <a:endParaRPr lang="en-US" b="0" i="0">
              <a:solidFill>
                <a:srgbClr val="0D0D0D"/>
              </a:solidFill>
              <a:effectLst/>
              <a:latin typeface="Söhne"/>
            </a:endParaRPr>
          </a:p>
          <a:p>
            <a:pPr algn="l">
              <a:buFont typeface="+mj-lt"/>
              <a:buNone/>
            </a:pPr>
            <a:r>
              <a:rPr lang="en-US" b="1" i="0">
                <a:solidFill>
                  <a:srgbClr val="0D0D0D"/>
                </a:solidFill>
                <a:effectLst/>
                <a:latin typeface="Söhne"/>
              </a:rPr>
              <a:t>Setting Priorities:</a:t>
            </a:r>
            <a:r>
              <a:rPr lang="en-US" b="0" i="0">
                <a:solidFill>
                  <a:srgbClr val="0D0D0D"/>
                </a:solidFill>
                <a:effectLst/>
                <a:latin typeface="Söhne"/>
              </a:rPr>
              <a:t> Could you share your top policy priorities for the coming year? We listed to what we heard you all say to set our advocacy agenda, but what areas should we focus our efforts on most? </a:t>
            </a:r>
          </a:p>
          <a:p>
            <a:pPr algn="l">
              <a:buFont typeface="+mj-lt"/>
              <a:buNone/>
            </a:pPr>
            <a:endParaRPr lang="en-US" b="0" i="0">
              <a:solidFill>
                <a:srgbClr val="0D0D0D"/>
              </a:solidFill>
              <a:effectLst/>
              <a:latin typeface="Söhne"/>
            </a:endParaRPr>
          </a:p>
          <a:p>
            <a:pPr algn="l">
              <a:buFont typeface="+mj-lt"/>
              <a:buNone/>
            </a:pPr>
            <a:r>
              <a:rPr lang="en-US" b="1" i="0" err="1">
                <a:solidFill>
                  <a:srgbClr val="0D0D0D"/>
                </a:solidFill>
                <a:effectLst/>
                <a:latin typeface="Söhne"/>
              </a:rPr>
              <a:t>ReMA</a:t>
            </a:r>
            <a:r>
              <a:rPr lang="en-US" b="1" i="0">
                <a:solidFill>
                  <a:srgbClr val="0D0D0D"/>
                </a:solidFill>
                <a:effectLst/>
                <a:latin typeface="Söhne"/>
              </a:rPr>
              <a:t> Member Support: </a:t>
            </a:r>
            <a:r>
              <a:rPr lang="en-US" b="0" i="0">
                <a:solidFill>
                  <a:srgbClr val="0D0D0D"/>
                </a:solidFill>
                <a:effectLst/>
                <a:latin typeface="Söhne"/>
              </a:rPr>
              <a:t>How can </a:t>
            </a:r>
            <a:r>
              <a:rPr lang="en-US" b="0" i="0" err="1">
                <a:solidFill>
                  <a:srgbClr val="0D0D0D"/>
                </a:solidFill>
                <a:effectLst/>
                <a:latin typeface="Söhne"/>
              </a:rPr>
              <a:t>ReMA</a:t>
            </a:r>
            <a:r>
              <a:rPr lang="en-US" b="0" i="0">
                <a:solidFill>
                  <a:srgbClr val="0D0D0D"/>
                </a:solidFill>
                <a:effectLst/>
                <a:latin typeface="Söhne"/>
              </a:rPr>
              <a:t> better support you? Are there particular tools, resources, or initiatives you need from us? </a:t>
            </a:r>
            <a:endParaRPr lang="en-US"/>
          </a:p>
        </p:txBody>
      </p:sp>
      <p:sp>
        <p:nvSpPr>
          <p:cNvPr id="4" name="Slide Number Placeholder 3"/>
          <p:cNvSpPr>
            <a:spLocks noGrp="1"/>
          </p:cNvSpPr>
          <p:nvPr>
            <p:ph type="sldNum" sz="quarter" idx="5"/>
          </p:nvPr>
        </p:nvSpPr>
        <p:spPr/>
        <p:txBody>
          <a:bodyPr/>
          <a:lstStyle/>
          <a:p>
            <a:fld id="{27535978-EC7E-9C44-A4ED-7E8D0647912D}" type="slidenum">
              <a:rPr lang="en-US" smtClean="0"/>
              <a:t>21</a:t>
            </a:fld>
            <a:endParaRPr lang="en-US"/>
          </a:p>
        </p:txBody>
      </p:sp>
    </p:spTree>
    <p:extLst>
      <p:ext uri="{BB962C8B-B14F-4D97-AF65-F5344CB8AC3E}">
        <p14:creationId xmlns:p14="http://schemas.microsoft.com/office/powerpoint/2010/main" val="8694515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7535978-EC7E-9C44-A4ED-7E8D0647912D}" type="slidenum">
              <a:rPr lang="en-US" smtClean="0"/>
              <a:t>22</a:t>
            </a:fld>
            <a:endParaRPr lang="en-US"/>
          </a:p>
        </p:txBody>
      </p:sp>
    </p:spTree>
    <p:extLst>
      <p:ext uri="{BB962C8B-B14F-4D97-AF65-F5344CB8AC3E}">
        <p14:creationId xmlns:p14="http://schemas.microsoft.com/office/powerpoint/2010/main" val="33126184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7535978-EC7E-9C44-A4ED-7E8D0647912D}" type="slidenum">
              <a:rPr lang="en-US" smtClean="0"/>
              <a:t>23</a:t>
            </a:fld>
            <a:endParaRPr lang="en-US"/>
          </a:p>
        </p:txBody>
      </p:sp>
    </p:spTree>
    <p:extLst>
      <p:ext uri="{BB962C8B-B14F-4D97-AF65-F5344CB8AC3E}">
        <p14:creationId xmlns:p14="http://schemas.microsoft.com/office/powerpoint/2010/main" val="9501874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7535978-EC7E-9C44-A4ED-7E8D0647912D}" type="slidenum">
              <a:rPr lang="en-US" smtClean="0"/>
              <a:t>24</a:t>
            </a:fld>
            <a:endParaRPr lang="en-US"/>
          </a:p>
        </p:txBody>
      </p:sp>
    </p:spTree>
    <p:extLst>
      <p:ext uri="{BB962C8B-B14F-4D97-AF65-F5344CB8AC3E}">
        <p14:creationId xmlns:p14="http://schemas.microsoft.com/office/powerpoint/2010/main" val="36408922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7535978-EC7E-9C44-A4ED-7E8D0647912D}" type="slidenum">
              <a:rPr lang="en-US" smtClean="0"/>
              <a:t>3</a:t>
            </a:fld>
            <a:endParaRPr lang="en-US"/>
          </a:p>
        </p:txBody>
      </p:sp>
    </p:spTree>
    <p:extLst>
      <p:ext uri="{BB962C8B-B14F-4D97-AF65-F5344CB8AC3E}">
        <p14:creationId xmlns:p14="http://schemas.microsoft.com/office/powerpoint/2010/main" val="35932318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7535978-EC7E-9C44-A4ED-7E8D0647912D}" type="slidenum">
              <a:rPr lang="en-US" smtClean="0"/>
              <a:t>25</a:t>
            </a:fld>
            <a:endParaRPr lang="en-US"/>
          </a:p>
        </p:txBody>
      </p:sp>
    </p:spTree>
    <p:extLst>
      <p:ext uri="{BB962C8B-B14F-4D97-AF65-F5344CB8AC3E}">
        <p14:creationId xmlns:p14="http://schemas.microsoft.com/office/powerpoint/2010/main" val="20535358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 this section, we’ll address how sustainability impacts our daily work here as staff and officers of the Recycled Materials Association. How are associations addressing sustainability and ESG?</a:t>
            </a:r>
          </a:p>
          <a:p>
            <a:endParaRPr lang="en-US"/>
          </a:p>
        </p:txBody>
      </p:sp>
      <p:sp>
        <p:nvSpPr>
          <p:cNvPr id="4" name="Slide Number Placeholder 3"/>
          <p:cNvSpPr>
            <a:spLocks noGrp="1"/>
          </p:cNvSpPr>
          <p:nvPr>
            <p:ph type="sldNum" sz="quarter" idx="5"/>
          </p:nvPr>
        </p:nvSpPr>
        <p:spPr/>
        <p:txBody>
          <a:bodyPr/>
          <a:lstStyle/>
          <a:p>
            <a:fld id="{27535978-EC7E-9C44-A4ED-7E8D0647912D}" type="slidenum">
              <a:rPr lang="en-US" smtClean="0"/>
              <a:t>33</a:t>
            </a:fld>
            <a:endParaRPr lang="en-US"/>
          </a:p>
        </p:txBody>
      </p:sp>
    </p:spTree>
    <p:extLst>
      <p:ext uri="{BB962C8B-B14F-4D97-AF65-F5344CB8AC3E}">
        <p14:creationId xmlns:p14="http://schemas.microsoft.com/office/powerpoint/2010/main" val="9071703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7535978-EC7E-9C44-A4ED-7E8D0647912D}" type="slidenum">
              <a:rPr lang="en-US" smtClean="0"/>
              <a:t>34</a:t>
            </a:fld>
            <a:endParaRPr lang="en-US"/>
          </a:p>
        </p:txBody>
      </p:sp>
    </p:spTree>
    <p:extLst>
      <p:ext uri="{BB962C8B-B14F-4D97-AF65-F5344CB8AC3E}">
        <p14:creationId xmlns:p14="http://schemas.microsoft.com/office/powerpoint/2010/main" val="14540036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Work in progress</a:t>
            </a:r>
          </a:p>
        </p:txBody>
      </p:sp>
      <p:sp>
        <p:nvSpPr>
          <p:cNvPr id="4" name="Slide Number Placeholder 3"/>
          <p:cNvSpPr>
            <a:spLocks noGrp="1"/>
          </p:cNvSpPr>
          <p:nvPr>
            <p:ph type="sldNum" sz="quarter" idx="5"/>
          </p:nvPr>
        </p:nvSpPr>
        <p:spPr/>
        <p:txBody>
          <a:bodyPr/>
          <a:lstStyle/>
          <a:p>
            <a:fld id="{27535978-EC7E-9C44-A4ED-7E8D0647912D}" type="slidenum">
              <a:rPr lang="en-US" smtClean="0"/>
              <a:t>36</a:t>
            </a:fld>
            <a:endParaRPr lang="en-US"/>
          </a:p>
        </p:txBody>
      </p:sp>
    </p:spTree>
    <p:extLst>
      <p:ext uri="{BB962C8B-B14F-4D97-AF65-F5344CB8AC3E}">
        <p14:creationId xmlns:p14="http://schemas.microsoft.com/office/powerpoint/2010/main" val="9581442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Work in progress</a:t>
            </a:r>
          </a:p>
        </p:txBody>
      </p:sp>
      <p:sp>
        <p:nvSpPr>
          <p:cNvPr id="4" name="Slide Number Placeholder 3"/>
          <p:cNvSpPr>
            <a:spLocks noGrp="1"/>
          </p:cNvSpPr>
          <p:nvPr>
            <p:ph type="sldNum" sz="quarter" idx="5"/>
          </p:nvPr>
        </p:nvSpPr>
        <p:spPr/>
        <p:txBody>
          <a:bodyPr/>
          <a:lstStyle/>
          <a:p>
            <a:fld id="{27535978-EC7E-9C44-A4ED-7E8D0647912D}" type="slidenum">
              <a:rPr lang="en-US" smtClean="0"/>
              <a:t>37</a:t>
            </a:fld>
            <a:endParaRPr lang="en-US"/>
          </a:p>
        </p:txBody>
      </p:sp>
    </p:spTree>
    <p:extLst>
      <p:ext uri="{BB962C8B-B14F-4D97-AF65-F5344CB8AC3E}">
        <p14:creationId xmlns:p14="http://schemas.microsoft.com/office/powerpoint/2010/main" val="378116913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7535978-EC7E-9C44-A4ED-7E8D0647912D}" type="slidenum">
              <a:rPr lang="en-US" smtClean="0"/>
              <a:t>38</a:t>
            </a:fld>
            <a:endParaRPr lang="en-US"/>
          </a:p>
        </p:txBody>
      </p:sp>
    </p:spTree>
    <p:extLst>
      <p:ext uri="{BB962C8B-B14F-4D97-AF65-F5344CB8AC3E}">
        <p14:creationId xmlns:p14="http://schemas.microsoft.com/office/powerpoint/2010/main" val="33179496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PAUSE FOR Q&amp;A first</a:t>
            </a:r>
          </a:p>
        </p:txBody>
      </p:sp>
      <p:sp>
        <p:nvSpPr>
          <p:cNvPr id="4" name="Slide Number Placeholder 3"/>
          <p:cNvSpPr>
            <a:spLocks noGrp="1"/>
          </p:cNvSpPr>
          <p:nvPr>
            <p:ph type="sldNum" sz="quarter" idx="5"/>
          </p:nvPr>
        </p:nvSpPr>
        <p:spPr/>
        <p:txBody>
          <a:bodyPr/>
          <a:lstStyle/>
          <a:p>
            <a:fld id="{27535978-EC7E-9C44-A4ED-7E8D0647912D}" type="slidenum">
              <a:rPr lang="en-US" smtClean="0"/>
              <a:t>39</a:t>
            </a:fld>
            <a:endParaRPr lang="en-US"/>
          </a:p>
        </p:txBody>
      </p:sp>
    </p:spTree>
    <p:extLst>
      <p:ext uri="{BB962C8B-B14F-4D97-AF65-F5344CB8AC3E}">
        <p14:creationId xmlns:p14="http://schemas.microsoft.com/office/powerpoint/2010/main" val="36771865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potential and real financial impacts of sustainability led to the development of the term ESG. </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ESG stands for Environmental Social and Governance and was a term coined by the finance industry as a way to categorize the non-financial or pre-financial indicators they were assessing in companies. It has become how many companies and investors organize their reporting around corporate sustainability goals and metrics. </a:t>
            </a:r>
          </a:p>
        </p:txBody>
      </p:sp>
      <p:sp>
        <p:nvSpPr>
          <p:cNvPr id="4" name="Slide Number Placeholder 3"/>
          <p:cNvSpPr>
            <a:spLocks noGrp="1"/>
          </p:cNvSpPr>
          <p:nvPr>
            <p:ph type="sldNum" sz="quarter" idx="5"/>
          </p:nvPr>
        </p:nvSpPr>
        <p:spPr/>
        <p:txBody>
          <a:bodyPr/>
          <a:lstStyle/>
          <a:p>
            <a:fld id="{27535978-EC7E-9C44-A4ED-7E8D0647912D}" type="slidenum">
              <a:rPr lang="en-US" smtClean="0"/>
              <a:t>40</a:t>
            </a:fld>
            <a:endParaRPr lang="en-US"/>
          </a:p>
        </p:txBody>
      </p:sp>
    </p:spTree>
    <p:extLst>
      <p:ext uri="{BB962C8B-B14F-4D97-AF65-F5344CB8AC3E}">
        <p14:creationId xmlns:p14="http://schemas.microsoft.com/office/powerpoint/2010/main" val="25545373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g25a2d71b643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1" name="Google Shape;121;g25a2d71b643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The American Society of Association Executives has developed great resources for associations on ESG. </a:t>
            </a:r>
          </a:p>
          <a:p>
            <a:pPr marL="0" lvl="0" indent="0" algn="l" rtl="0">
              <a:spcBef>
                <a:spcPts val="0"/>
              </a:spcBef>
              <a:spcAft>
                <a:spcPts val="0"/>
              </a:spcAft>
              <a:buNone/>
            </a:pPr>
            <a:endParaRPr lang="en-US"/>
          </a:p>
          <a:p>
            <a:pPr marL="0" lvl="0" indent="0" algn="l" rtl="0">
              <a:spcBef>
                <a:spcPts val="0"/>
              </a:spcBef>
              <a:spcAft>
                <a:spcPts val="0"/>
              </a:spcAft>
              <a:buNone/>
            </a:pPr>
            <a:r>
              <a:rPr lang="en-US"/>
              <a:t>Here you can see their breakdown of how the E, S, and G apply to association work.</a:t>
            </a:r>
          </a:p>
          <a:p>
            <a:pPr marL="0" lvl="0" indent="0" algn="l" rtl="0">
              <a:spcBef>
                <a:spcPts val="0"/>
              </a:spcBef>
              <a:spcAft>
                <a:spcPts val="0"/>
              </a:spcAft>
              <a:buNone/>
            </a:pPr>
            <a:endParaRPr lang="en-US"/>
          </a:p>
          <a:p>
            <a:pPr marL="0" lvl="0" indent="0" algn="l" rtl="0">
              <a:spcBef>
                <a:spcPts val="0"/>
              </a:spcBef>
              <a:spcAft>
                <a:spcPts val="0"/>
              </a:spcAft>
              <a:buNone/>
            </a:pPr>
            <a:r>
              <a:rPr lang="en-US"/>
              <a:t>In Environmental, we are considering the impact of the association’s operations and the impact of the industry we represent, on the environment. This includes climate change, biodiversity, pollution and waste. </a:t>
            </a:r>
          </a:p>
          <a:p>
            <a:pPr marL="0" lvl="0" indent="0" algn="l" rtl="0">
              <a:spcBef>
                <a:spcPts val="0"/>
              </a:spcBef>
              <a:spcAft>
                <a:spcPts val="0"/>
              </a:spcAft>
              <a:buNone/>
            </a:pPr>
            <a:endParaRPr lang="en-US"/>
          </a:p>
          <a:p>
            <a:pPr marL="0" lvl="0" indent="0" algn="l" rtl="0">
              <a:spcBef>
                <a:spcPts val="0"/>
              </a:spcBef>
              <a:spcAft>
                <a:spcPts val="0"/>
              </a:spcAft>
              <a:buNone/>
            </a:pPr>
            <a:r>
              <a:rPr lang="en-US"/>
              <a:t>For example, the flights our staff take to and from events, the food purchased at events, and heating and cooling our offices all have an impact on Greenhouse Gas Emissions from the energy or fuel they use, and the agricultural impacts of food production. </a:t>
            </a:r>
          </a:p>
          <a:p>
            <a:pPr marL="0" lvl="0" indent="0" algn="l" rtl="0">
              <a:spcBef>
                <a:spcPts val="0"/>
              </a:spcBef>
              <a:spcAft>
                <a:spcPts val="0"/>
              </a:spcAft>
              <a:buNone/>
            </a:pPr>
            <a:endParaRPr lang="en-US"/>
          </a:p>
          <a:p>
            <a:pPr marL="0" lvl="0" indent="0" algn="l" rtl="0">
              <a:spcBef>
                <a:spcPts val="0"/>
              </a:spcBef>
              <a:spcAft>
                <a:spcPts val="0"/>
              </a:spcAft>
              <a:buNone/>
            </a:pPr>
            <a:r>
              <a:rPr lang="en-US"/>
              <a:t>In Social, associations are looking at relationships between its stakeholders, how the association treats people, and how its work impacts other people who the association may not have a direct relationship with.</a:t>
            </a:r>
          </a:p>
          <a:p>
            <a:pPr marL="0" lvl="0" indent="0" algn="l" rtl="0">
              <a:spcBef>
                <a:spcPts val="0"/>
              </a:spcBef>
              <a:spcAft>
                <a:spcPts val="0"/>
              </a:spcAft>
              <a:buNone/>
            </a:pPr>
            <a:endParaRPr lang="en-US"/>
          </a:p>
          <a:p>
            <a:pPr marL="0" lvl="0" indent="0" algn="l" rtl="0">
              <a:spcBef>
                <a:spcPts val="0"/>
              </a:spcBef>
              <a:spcAft>
                <a:spcPts val="0"/>
              </a:spcAft>
              <a:buNone/>
            </a:pPr>
            <a:r>
              <a:rPr lang="en-US"/>
              <a:t>This includes diversity, equity and inclusion, human rights, organizational culture, among others. Our staff wages and benefits, the accessibility of our website, the diversity of people represented in our marketing materials, and our purchasing policies or practices on ethical sourcing all fall into Social.</a:t>
            </a:r>
          </a:p>
          <a:p>
            <a:pPr marL="0" lvl="0" indent="0" algn="l" rtl="0">
              <a:spcBef>
                <a:spcPts val="0"/>
              </a:spcBef>
              <a:spcAft>
                <a:spcPts val="0"/>
              </a:spcAft>
              <a:buNone/>
            </a:pPr>
            <a:endParaRPr lang="en-US"/>
          </a:p>
          <a:p>
            <a:pPr marL="0" lvl="0" indent="0" algn="l" rtl="0">
              <a:spcBef>
                <a:spcPts val="0"/>
              </a:spcBef>
              <a:spcAft>
                <a:spcPts val="0"/>
              </a:spcAft>
              <a:buNone/>
            </a:pPr>
            <a:r>
              <a:rPr lang="en-US"/>
              <a:t>Finally, Governance is how we make decisions that are effective, accessible, expedient, efficient and transparent. It also includes privacy, investments, and compliance issues.</a:t>
            </a:r>
          </a:p>
          <a:p>
            <a:pPr marL="0" lvl="0" indent="0" algn="l" rtl="0">
              <a:spcBef>
                <a:spcPts val="0"/>
              </a:spcBef>
              <a:spcAft>
                <a:spcPts val="0"/>
              </a:spcAft>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g237ac5389f7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2" name="Google Shape;142;g237ac5389f7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ASAE has also identified the advantages and criticisms of associations who have an ESG strategy, including</a:t>
            </a:r>
          </a:p>
          <a:p>
            <a:pPr marL="171450" lvl="0" indent="-171450" algn="l" rtl="0">
              <a:spcBef>
                <a:spcPts val="0"/>
              </a:spcBef>
              <a:spcAft>
                <a:spcPts val="0"/>
              </a:spcAft>
              <a:buFontTx/>
              <a:buChar char="-"/>
            </a:pPr>
            <a:r>
              <a:rPr lang="en-US"/>
              <a:t>Positive financial impacts</a:t>
            </a:r>
          </a:p>
          <a:p>
            <a:pPr marL="171450" lvl="0" indent="-171450" algn="l" rtl="0">
              <a:spcBef>
                <a:spcPts val="0"/>
              </a:spcBef>
              <a:spcAft>
                <a:spcPts val="0"/>
              </a:spcAft>
              <a:buFontTx/>
              <a:buChar char="-"/>
            </a:pPr>
            <a:r>
              <a:rPr lang="en-US"/>
              <a:t>Favorable business model impacts</a:t>
            </a:r>
          </a:p>
          <a:p>
            <a:pPr marL="171450" lvl="0" indent="-171450" algn="l" rtl="0">
              <a:spcBef>
                <a:spcPts val="0"/>
              </a:spcBef>
              <a:spcAft>
                <a:spcPts val="0"/>
              </a:spcAft>
              <a:buFontTx/>
              <a:buChar char="-"/>
            </a:pPr>
            <a:r>
              <a:rPr lang="en-US"/>
              <a:t>Operational efficiencies</a:t>
            </a:r>
          </a:p>
          <a:p>
            <a:pPr marL="171450" lvl="0" indent="-171450" algn="l" rtl="0">
              <a:spcBef>
                <a:spcPts val="0"/>
              </a:spcBef>
              <a:spcAft>
                <a:spcPts val="0"/>
              </a:spcAft>
              <a:buFontTx/>
              <a:buChar char="-"/>
            </a:pPr>
            <a:r>
              <a:rPr lang="en-US"/>
              <a:t>Enhanced performance</a:t>
            </a:r>
          </a:p>
          <a:p>
            <a:pPr marL="171450" lvl="0" indent="-171450" algn="l" rtl="0">
              <a:spcBef>
                <a:spcPts val="0"/>
              </a:spcBef>
              <a:spcAft>
                <a:spcPts val="0"/>
              </a:spcAft>
              <a:buFontTx/>
              <a:buChar char="-"/>
            </a:pPr>
            <a:r>
              <a:rPr lang="en-US"/>
              <a:t>Lower cost of capital</a:t>
            </a:r>
          </a:p>
          <a:p>
            <a:pPr marL="171450" lvl="0" indent="-171450" algn="l" rtl="0">
              <a:spcBef>
                <a:spcPts val="0"/>
              </a:spcBef>
              <a:spcAft>
                <a:spcPts val="0"/>
              </a:spcAft>
              <a:buFontTx/>
              <a:buChar char="-"/>
            </a:pPr>
            <a:r>
              <a:rPr lang="en-US"/>
              <a:t>Strengthened brand preference and reputation for association</a:t>
            </a:r>
          </a:p>
          <a:p>
            <a:pPr marL="171450" lvl="0" indent="-171450" algn="l" rtl="0">
              <a:spcBef>
                <a:spcPts val="0"/>
              </a:spcBef>
              <a:spcAft>
                <a:spcPts val="0"/>
              </a:spcAft>
              <a:buFontTx/>
              <a:buChar char="-"/>
            </a:pPr>
            <a:r>
              <a:rPr lang="en-US"/>
              <a:t>Strengthened relationships and higher trust between stakeholders and the association</a:t>
            </a:r>
          </a:p>
          <a:p>
            <a:pPr marL="171450" lvl="0" indent="-171450" algn="l" rtl="0">
              <a:spcBef>
                <a:spcPts val="0"/>
              </a:spcBef>
              <a:spcAft>
                <a:spcPts val="0"/>
              </a:spcAft>
              <a:buFontTx/>
              <a:buChar char="-"/>
            </a:pPr>
            <a:endParaRPr lang="en-US"/>
          </a:p>
          <a:p>
            <a:pPr marL="0" lvl="0" indent="0" algn="l" rtl="0">
              <a:spcBef>
                <a:spcPts val="0"/>
              </a:spcBef>
              <a:spcAft>
                <a:spcPts val="0"/>
              </a:spcAft>
              <a:buFontTx/>
              <a:buNone/>
            </a:pPr>
            <a:r>
              <a:rPr lang="en-US"/>
              <a:t>For ReMA, that fourth box is particularly meaningful: our industry is an environmental service, and Sustainable is the very first word of our new tagline. Addressing ESG is in alignment with our brand and shows that we walk the talk.</a:t>
            </a:r>
          </a:p>
          <a:p>
            <a:pPr marL="0" lvl="0" indent="0" algn="l" rtl="0">
              <a:spcBef>
                <a:spcPts val="0"/>
              </a:spcBef>
              <a:spcAft>
                <a:spcPts val="0"/>
              </a:spcAft>
              <a:buFontTx/>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7535978-EC7E-9C44-A4ED-7E8D0647912D}" type="slidenum">
              <a:rPr lang="en-US" smtClean="0"/>
              <a:t>4</a:t>
            </a:fld>
            <a:endParaRPr lang="en-US"/>
          </a:p>
        </p:txBody>
      </p:sp>
    </p:spTree>
    <p:extLst>
      <p:ext uri="{BB962C8B-B14F-4D97-AF65-F5344CB8AC3E}">
        <p14:creationId xmlns:p14="http://schemas.microsoft.com/office/powerpoint/2010/main" val="27656231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237ac5389f7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237ac5389f7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Common criticisms of ESG include that it’s a distraction from other priorities or that it may not fit within an existing strategic framework.</a:t>
            </a:r>
          </a:p>
          <a:p>
            <a:pPr marL="0" lvl="0" indent="0" algn="l" rtl="0">
              <a:spcBef>
                <a:spcPts val="0"/>
              </a:spcBef>
              <a:spcAft>
                <a:spcPts val="0"/>
              </a:spcAft>
              <a:buNone/>
            </a:pPr>
            <a:endParaRPr lang="en-US"/>
          </a:p>
          <a:p>
            <a:pPr marL="0" lvl="0" indent="0" algn="l" rtl="0">
              <a:spcBef>
                <a:spcPts val="0"/>
              </a:spcBef>
              <a:spcAft>
                <a:spcPts val="0"/>
              </a:spcAft>
              <a:buNone/>
            </a:pPr>
            <a:r>
              <a:rPr lang="en-US"/>
              <a:t>Others may think it’s too difficult to implement, especially when there are differing, politically charged viewpoints. </a:t>
            </a:r>
          </a:p>
          <a:p>
            <a:pPr marL="0" lvl="0" indent="0" algn="l" rtl="0">
              <a:spcBef>
                <a:spcPts val="0"/>
              </a:spcBef>
              <a:spcAft>
                <a:spcPts val="0"/>
              </a:spcAft>
              <a:buNone/>
            </a:pPr>
            <a:endParaRPr lang="en-US"/>
          </a:p>
          <a:p>
            <a:pPr marL="0" lvl="0" indent="0" algn="l" rtl="0">
              <a:spcBef>
                <a:spcPts val="0"/>
              </a:spcBef>
              <a:spcAft>
                <a:spcPts val="0"/>
              </a:spcAft>
              <a:buNone/>
            </a:pPr>
            <a:r>
              <a:rPr lang="en-US"/>
              <a:t>ESG can also be criticized as not measurable or connected to performance or tangible outcomes. Stakeholders may wonder what impact the association has on the environment or society.</a:t>
            </a:r>
          </a:p>
          <a:p>
            <a:pPr marL="0" lvl="0" indent="0" algn="l" rtl="0">
              <a:spcBef>
                <a:spcPts val="0"/>
              </a:spcBef>
              <a:spcAft>
                <a:spcPts val="0"/>
              </a:spcAft>
              <a:buNone/>
            </a:pPr>
            <a:endParaRPr lang="en-US"/>
          </a:p>
          <a:p>
            <a:pPr marL="0" lvl="0" indent="0" algn="l" rtl="0">
              <a:spcBef>
                <a:spcPts val="0"/>
              </a:spcBef>
              <a:spcAft>
                <a:spcPts val="0"/>
              </a:spcAft>
              <a:buNone/>
            </a:pPr>
            <a:r>
              <a:rPr lang="en-US"/>
              <a:t>All of these criticisms are fair, and ESG in an association will not, in fact, be successful unless it is measured, connected to the association’s strategy, and thoughtfully conducted to consider various viewpoints, and narrowly targeted to the most important ESG issues the association can truly impact.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We have decided to tackle ESG at ReMA because it aligns with our mission as an organization that promotes safety and environmental responsibility, especially represented in our new tagline of Sustainable, Resilient, Essential.</a:t>
            </a:r>
          </a:p>
          <a:p>
            <a:endParaRPr lang="en-US"/>
          </a:p>
          <a:p>
            <a:r>
              <a:rPr lang="en-US"/>
              <a:t>As we teach ESG, it’s also valuable for us as an organization to have more direct, first hand experience in implementing it.</a:t>
            </a:r>
          </a:p>
          <a:p>
            <a:endParaRPr lang="en-US"/>
          </a:p>
          <a:p>
            <a:r>
              <a:rPr lang="en-US"/>
              <a:t>This is an opportunity for us to </a:t>
            </a:r>
          </a:p>
          <a:p>
            <a:endParaRPr lang="en-US"/>
          </a:p>
          <a:p>
            <a:r>
              <a:rPr lang="en-US"/>
              <a:t>And, like a lot of companies, we are starting to get asked for ESG related data and information—for example, we are part of the US Plastics Pact and are asked to report on our own single use plastic use every year.</a:t>
            </a:r>
          </a:p>
        </p:txBody>
      </p:sp>
      <p:sp>
        <p:nvSpPr>
          <p:cNvPr id="4" name="Slide Number Placeholder 3"/>
          <p:cNvSpPr>
            <a:spLocks noGrp="1"/>
          </p:cNvSpPr>
          <p:nvPr>
            <p:ph type="sldNum" sz="quarter" idx="5"/>
          </p:nvPr>
        </p:nvSpPr>
        <p:spPr/>
        <p:txBody>
          <a:bodyPr/>
          <a:lstStyle/>
          <a:p>
            <a:fld id="{27535978-EC7E-9C44-A4ED-7E8D0647912D}" type="slidenum">
              <a:rPr lang="en-US" smtClean="0"/>
              <a:t>44</a:t>
            </a:fld>
            <a:endParaRPr lang="en-US"/>
          </a:p>
        </p:txBody>
      </p:sp>
    </p:spTree>
    <p:extLst>
      <p:ext uri="{BB962C8B-B14F-4D97-AF65-F5344CB8AC3E}">
        <p14:creationId xmlns:p14="http://schemas.microsoft.com/office/powerpoint/2010/main" val="37683186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How can sustainability be practically applied within the work of an association? Here are a few examples, again drawn from ASAE and their ESG assessment:</a:t>
            </a:r>
          </a:p>
          <a:p>
            <a:endParaRPr lang="en-US"/>
          </a:p>
          <a:p>
            <a:pPr marL="0" indent="0">
              <a:buFont typeface="Arial" panose="020B0604020202020204" pitchFamily="34" charset="0"/>
              <a:buNone/>
            </a:pPr>
            <a:r>
              <a:rPr lang="en-US">
                <a:latin typeface="Verdana" panose="020B0604030504040204" pitchFamily="34" charset="0"/>
                <a:ea typeface="Verdana" panose="020B0604030504040204" pitchFamily="34" charset="0"/>
              </a:rPr>
              <a:t>For environmental</a:t>
            </a:r>
          </a:p>
          <a:p>
            <a:pPr marL="285750" indent="-285750">
              <a:buFont typeface="Arial" panose="020B0604020202020204" pitchFamily="34" charset="0"/>
              <a:buChar char="•"/>
            </a:pPr>
            <a:r>
              <a:rPr lang="en-US">
                <a:latin typeface="Verdana" panose="020B0604030504040204" pitchFamily="34" charset="0"/>
                <a:ea typeface="Verdana" panose="020B0604030504040204" pitchFamily="34" charset="0"/>
              </a:rPr>
              <a:t>Offering environmental training or upskilling for members or staff. ReMA’s ESG toolkit and the ReMA Safety &amp; Environmental Conference are examples of this. We are also putting together a Sustainability intro </a:t>
            </a:r>
          </a:p>
          <a:p>
            <a:pPr marL="285750" indent="-285750">
              <a:buFont typeface="Arial" panose="020B0604020202020204" pitchFamily="34" charset="0"/>
              <a:buChar char="•"/>
            </a:pPr>
            <a:r>
              <a:rPr lang="en-US">
                <a:latin typeface="Verdana" panose="020B0604030504040204" pitchFamily="34" charset="0"/>
                <a:ea typeface="Verdana" panose="020B0604030504040204" pitchFamily="34" charset="0"/>
              </a:rPr>
              <a:t>Measuring and reducing GHG emissions</a:t>
            </a:r>
          </a:p>
          <a:p>
            <a:pPr marL="285750" indent="-285750">
              <a:buFont typeface="Arial" panose="020B0604020202020204" pitchFamily="34" charset="0"/>
              <a:buChar char="•"/>
            </a:pPr>
            <a:r>
              <a:rPr lang="en-US">
                <a:latin typeface="Verdana" panose="020B0604030504040204" pitchFamily="34" charset="0"/>
                <a:ea typeface="Verdana" panose="020B0604030504040204" pitchFamily="34" charset="0"/>
              </a:rPr>
              <a:t>Sustainable materials choices. For example, buying recycled paper or recycled content T-shirts</a:t>
            </a:r>
          </a:p>
          <a:p>
            <a:pPr marL="285750" indent="-285750">
              <a:buFont typeface="Arial" panose="020B0604020202020204" pitchFamily="34" charset="0"/>
              <a:buChar char="•"/>
            </a:pPr>
            <a:r>
              <a:rPr lang="en-US">
                <a:latin typeface="Verdana" panose="020B0604030504040204" pitchFamily="34" charset="0"/>
                <a:ea typeface="Verdana" panose="020B0604030504040204" pitchFamily="34" charset="0"/>
              </a:rPr>
              <a:t>Recycling access, for example, offering convenient recycling access at events and educational signage. </a:t>
            </a:r>
          </a:p>
          <a:p>
            <a:endParaRPr lang="en-US"/>
          </a:p>
          <a:p>
            <a:r>
              <a:rPr lang="en-US"/>
              <a:t>For social,:</a:t>
            </a:r>
          </a:p>
          <a:p>
            <a:pPr marL="285750" indent="-285750">
              <a:buFont typeface="Arial" panose="020B0604020202020204" pitchFamily="34" charset="0"/>
              <a:buChar char="•"/>
            </a:pPr>
            <a:r>
              <a:rPr lang="en-US">
                <a:latin typeface="Verdana" panose="020B0604030504040204" pitchFamily="34" charset="0"/>
                <a:ea typeface="Verdana" panose="020B0604030504040204" pitchFamily="34" charset="0"/>
              </a:rPr>
              <a:t>Ensuring compliance with Employee Health and Safety rules, and including Mental Health as a part of the safety strategy. ReMA offering an EAP is a good example.</a:t>
            </a:r>
          </a:p>
          <a:p>
            <a:pPr marL="285750" indent="-285750">
              <a:buFont typeface="Arial" panose="020B0604020202020204" pitchFamily="34" charset="0"/>
              <a:buChar char="•"/>
            </a:pPr>
            <a:r>
              <a:rPr lang="en-US">
                <a:latin typeface="Verdana" panose="020B0604030504040204" pitchFamily="34" charset="0"/>
                <a:ea typeface="Verdana" panose="020B0604030504040204" pitchFamily="34" charset="0"/>
              </a:rPr>
              <a:t>Creating a Diversity, Equity &amp; Inclusion Strategy, and relatedly, transparency around the salary ranges for open positions, a step which supports equitable hiring. </a:t>
            </a:r>
          </a:p>
          <a:p>
            <a:pPr marL="285750" indent="-285750">
              <a:buFont typeface="Arial" panose="020B0604020202020204" pitchFamily="34" charset="0"/>
              <a:buChar char="•"/>
            </a:pPr>
            <a:r>
              <a:rPr lang="en-US">
                <a:latin typeface="Verdana" panose="020B0604030504040204" pitchFamily="34" charset="0"/>
                <a:ea typeface="Verdana" panose="020B0604030504040204" pitchFamily="34" charset="0"/>
              </a:rPr>
              <a:t>Scholarships or pricing discounts to events or for other fee-based services and programs to underrepresented groups.</a:t>
            </a:r>
          </a:p>
          <a:p>
            <a:pPr marL="285750" indent="-285750">
              <a:buFont typeface="Arial" panose="020B0604020202020204" pitchFamily="34" charset="0"/>
              <a:buChar char="•"/>
            </a:pPr>
            <a:r>
              <a:rPr lang="en-US">
                <a:latin typeface="Verdana" panose="020B0604030504040204" pitchFamily="34" charset="0"/>
                <a:ea typeface="Verdana" panose="020B0604030504040204" pitchFamily="34" charset="0"/>
              </a:rPr>
              <a:t>Community engagement programs for staff or members to participate in that give back to the communities where ReMA works or holds meetings. </a:t>
            </a:r>
          </a:p>
          <a:p>
            <a:endParaRPr lang="en-US"/>
          </a:p>
          <a:p>
            <a:r>
              <a:rPr lang="en-US"/>
              <a:t>Under governance</a:t>
            </a:r>
          </a:p>
          <a:p>
            <a:pPr marL="285750" indent="-285750">
              <a:buFont typeface="Arial" panose="020B0604020202020204" pitchFamily="34" charset="0"/>
              <a:buChar char="•"/>
            </a:pPr>
            <a:r>
              <a:rPr lang="en-US">
                <a:latin typeface="Verdana" panose="020B0604030504040204" pitchFamily="34" charset="0"/>
                <a:ea typeface="Verdana" panose="020B0604030504040204" pitchFamily="34" charset="0"/>
              </a:rPr>
              <a:t>Having Bylaws be regularly consulted and reviewed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Verdana" panose="020B0604030504040204" pitchFamily="34" charset="0"/>
                <a:ea typeface="Verdana" panose="020B0604030504040204" pitchFamily="34" charset="0"/>
              </a:rPr>
              <a:t>Having a Code of Conduct or Ethics that is </a:t>
            </a:r>
            <a:r>
              <a:rPr lang="en-US" sz="1800" b="0" i="0" u="none" strike="noStrike" baseline="0">
                <a:solidFill>
                  <a:srgbClr val="000000"/>
                </a:solidFill>
                <a:latin typeface="Calibri" panose="020F0502020204030204" pitchFamily="34" charset="0"/>
              </a:rPr>
              <a:t>a clear and easily findable and regularly reviewed code of ethics or code of conduct?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u="none" strike="noStrike" baseline="0">
                <a:solidFill>
                  <a:srgbClr val="000000"/>
                </a:solidFill>
                <a:latin typeface="Calibri" panose="020F0502020204030204" pitchFamily="34" charset="0"/>
                <a:ea typeface="Verdana" panose="020B0604030504040204" pitchFamily="34" charset="0"/>
              </a:rPr>
              <a:t>Same for a conflict of interest policy</a:t>
            </a:r>
            <a:endParaRPr lang="en-US">
              <a:latin typeface="Verdana" panose="020B0604030504040204" pitchFamily="34" charset="0"/>
              <a:ea typeface="Verdana" panose="020B0604030504040204" pitchFamily="34" charset="0"/>
            </a:endParaRPr>
          </a:p>
          <a:p>
            <a:pPr marL="285750" indent="-285750">
              <a:buFont typeface="Arial" panose="020B0604020202020204" pitchFamily="34" charset="0"/>
              <a:buChar char="•"/>
            </a:pPr>
            <a:r>
              <a:rPr lang="en-US">
                <a:latin typeface="Verdana" panose="020B0604030504040204" pitchFamily="34" charset="0"/>
                <a:ea typeface="Verdana" panose="020B0604030504040204" pitchFamily="34" charset="0"/>
              </a:rPr>
              <a:t>Are there clear Data, Privacy and Security Policies</a:t>
            </a:r>
          </a:p>
          <a:p>
            <a:pPr marL="285750" indent="-285750">
              <a:buFont typeface="Arial" panose="020B0604020202020204" pitchFamily="34" charset="0"/>
              <a:buChar char="•"/>
            </a:pPr>
            <a:r>
              <a:rPr lang="en-US">
                <a:latin typeface="Verdana" panose="020B0604030504040204" pitchFamily="34" charset="0"/>
                <a:ea typeface="Verdana" panose="020B0604030504040204" pitchFamily="34" charset="0"/>
              </a:rPr>
              <a:t>And how is Policy Compliance monitored</a:t>
            </a:r>
          </a:p>
          <a:p>
            <a:pPr marL="285750" indent="-285750">
              <a:buFont typeface="Arial" panose="020B0604020202020204" pitchFamily="34" charset="0"/>
              <a:buChar char="•"/>
            </a:pPr>
            <a:r>
              <a:rPr lang="en-US">
                <a:latin typeface="Verdana" panose="020B0604030504040204" pitchFamily="34" charset="0"/>
                <a:ea typeface="Verdana" panose="020B0604030504040204" pitchFamily="34" charset="0"/>
              </a:rPr>
              <a:t>Clear role descriptions</a:t>
            </a:r>
          </a:p>
          <a:p>
            <a:pPr marL="285750" indent="-285750">
              <a:buFont typeface="Arial" panose="020B0604020202020204" pitchFamily="34" charset="0"/>
              <a:buChar char="•"/>
            </a:pPr>
            <a:r>
              <a:rPr lang="en-US">
                <a:latin typeface="Verdana" panose="020B0604030504040204" pitchFamily="34" charset="0"/>
                <a:ea typeface="Verdana" panose="020B0604030504040204" pitchFamily="34" charset="0"/>
              </a:rPr>
              <a:t>Is there a nominating committee for the board and does the nominating committee set goals for Board composition regarding competencies and representation</a:t>
            </a:r>
          </a:p>
          <a:p>
            <a:endParaRPr lang="en-US"/>
          </a:p>
        </p:txBody>
      </p:sp>
      <p:sp>
        <p:nvSpPr>
          <p:cNvPr id="4" name="Slide Number Placeholder 3"/>
          <p:cNvSpPr>
            <a:spLocks noGrp="1"/>
          </p:cNvSpPr>
          <p:nvPr>
            <p:ph type="sldNum" sz="quarter" idx="5"/>
          </p:nvPr>
        </p:nvSpPr>
        <p:spPr/>
        <p:txBody>
          <a:bodyPr/>
          <a:lstStyle/>
          <a:p>
            <a:fld id="{27535978-EC7E-9C44-A4ED-7E8D0647912D}" type="slidenum">
              <a:rPr lang="en-US" smtClean="0"/>
              <a:t>45</a:t>
            </a:fld>
            <a:endParaRPr lang="en-US"/>
          </a:p>
        </p:txBody>
      </p:sp>
    </p:spTree>
    <p:extLst>
      <p:ext uri="{BB962C8B-B14F-4D97-AF65-F5344CB8AC3E}">
        <p14:creationId xmlns:p14="http://schemas.microsoft.com/office/powerpoint/2010/main" val="255453733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g25a2d71b643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0" name="Google Shape;180;g25a2d71b643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Embarking on our own ESG strategy. This involves these 7 steps you see on the slide.</a:t>
            </a:r>
          </a:p>
          <a:p>
            <a:pPr marL="0" lvl="0" indent="0" algn="l" rtl="0">
              <a:spcBef>
                <a:spcPts val="0"/>
              </a:spcBef>
              <a:spcAft>
                <a:spcPts val="0"/>
              </a:spcAft>
              <a:buNone/>
            </a:pPr>
            <a:endParaRPr lang="en-US"/>
          </a:p>
          <a:p>
            <a:pPr marL="0" lvl="0" indent="0" algn="l" rtl="0">
              <a:spcBef>
                <a:spcPts val="0"/>
              </a:spcBef>
              <a:spcAft>
                <a:spcPts val="0"/>
              </a:spcAft>
              <a:buNone/>
            </a:pPr>
            <a:r>
              <a:rPr lang="en-US"/>
              <a:t>First, we’ll conduct a materiality assessment. This is where we decide how to focus our ESG efforts. We have just reviewed a long list of topics and possible applications of ESG and sustainability, but no organization can succeed by trying to make progress on every area all at once. And there are some areas that may simply not be relevant. Instead, we should focus our attention only on the most significant or “material” issues to ReMA.</a:t>
            </a:r>
          </a:p>
          <a:p>
            <a:pPr marL="0" lvl="0" indent="0" algn="l" rtl="0">
              <a:spcBef>
                <a:spcPts val="0"/>
              </a:spcBef>
              <a:spcAft>
                <a:spcPts val="0"/>
              </a:spcAft>
              <a:buNone/>
            </a:pPr>
            <a:endParaRPr lang="en-US"/>
          </a:p>
          <a:p>
            <a:pPr marL="0" lvl="0" indent="0" algn="l" rtl="0">
              <a:spcBef>
                <a:spcPts val="0"/>
              </a:spcBef>
              <a:spcAft>
                <a:spcPts val="0"/>
              </a:spcAft>
              <a:buNone/>
            </a:pPr>
            <a:r>
              <a:rPr lang="en-US"/>
              <a:t>Figuring out what those issues are is done by getting stakeholder input and analyzing our operations in an materiality assessment.</a:t>
            </a:r>
          </a:p>
          <a:p>
            <a:pPr marL="0" lvl="0" indent="0" algn="l" rtl="0">
              <a:spcBef>
                <a:spcPts val="0"/>
              </a:spcBef>
              <a:spcAft>
                <a:spcPts val="0"/>
              </a:spcAft>
              <a:buNone/>
            </a:pPr>
            <a:endParaRPr lang="en-US"/>
          </a:p>
          <a:p>
            <a:pPr marL="0" lvl="0" indent="0" algn="l" rtl="0">
              <a:spcBef>
                <a:spcPts val="0"/>
              </a:spcBef>
              <a:spcAft>
                <a:spcPts val="0"/>
              </a:spcAft>
              <a:buNone/>
            </a:pPr>
            <a:r>
              <a:rPr lang="en-US"/>
              <a:t>Then, we’ll gather data to determine where we are today on our material issues, set goals for moving forward, analyze the gaps between where we are and where we want to be, and create a plan to get there. </a:t>
            </a:r>
          </a:p>
          <a:p>
            <a:pPr marL="0" lvl="0" indent="0" algn="l" rtl="0">
              <a:spcBef>
                <a:spcPts val="0"/>
              </a:spcBef>
              <a:spcAft>
                <a:spcPts val="0"/>
              </a:spcAft>
              <a:buNone/>
            </a:pPr>
            <a:endParaRPr lang="en-US"/>
          </a:p>
          <a:p>
            <a:pPr marL="0" lvl="0" indent="0" algn="l" rtl="0">
              <a:spcBef>
                <a:spcPts val="0"/>
              </a:spcBef>
              <a:spcAft>
                <a:spcPts val="0"/>
              </a:spcAft>
              <a:buNone/>
            </a:pPr>
            <a:r>
              <a:rPr lang="en-US"/>
              <a:t>After the plan is created, we’ll implement it, measure and report on our progress.</a:t>
            </a:r>
          </a:p>
          <a:p>
            <a:pPr marL="0" lvl="0" indent="0" algn="l" rtl="0">
              <a:spcBef>
                <a:spcPts val="0"/>
              </a:spcBef>
              <a:spcAft>
                <a:spcPts val="0"/>
              </a:spcAft>
              <a:buNone/>
            </a:pPr>
            <a:endParaRPr lang="en-US"/>
          </a:p>
          <a:p>
            <a:pPr marL="0" lvl="0" indent="0" algn="l" rtl="0">
              <a:spcBef>
                <a:spcPts val="0"/>
              </a:spcBef>
              <a:spcAft>
                <a:spcPts val="0"/>
              </a:spcAft>
              <a:buNone/>
            </a:pPr>
            <a:r>
              <a:rPr lang="en-US"/>
              <a:t>We’ll start with an internal report, and then plan to publish a report in a future year.</a:t>
            </a:r>
          </a:p>
          <a:p>
            <a:pPr marL="0" lvl="0" indent="0" algn="l" rtl="0">
              <a:spcBef>
                <a:spcPts val="0"/>
              </a:spcBef>
              <a:spcAft>
                <a:spcPts val="0"/>
              </a:spcAft>
              <a:buNone/>
            </a:pPr>
            <a:endParaRPr lang="en-US"/>
          </a:p>
          <a:p>
            <a:pPr marL="0" lvl="0" indent="0" algn="l" rtl="0">
              <a:spcBef>
                <a:spcPts val="0"/>
              </a:spcBef>
              <a:spcAft>
                <a:spcPts val="0"/>
              </a:spcAft>
              <a:buNone/>
            </a:pPr>
            <a:r>
              <a:rPr lang="en-US"/>
              <a:t>ESG and sustainability impacts all areas of our work at ReMA and as we work through these steps, everyone will be a part of the journey, whether you work in IT, membership, events, communications, finance or another department. No one is expected to be an ESG expert, but you are an expert in your area, and we’ll need that expertise in the process.</a:t>
            </a:r>
          </a:p>
          <a:p>
            <a:pPr marL="0" lvl="0" indent="0" algn="l" rtl="0">
              <a:spcBef>
                <a:spcPts val="0"/>
              </a:spcBef>
              <a:spcAft>
                <a:spcPts val="0"/>
              </a:spcAft>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g25aa296238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2" name="Google Shape;272;g25aa296238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100" u="sng">
                <a:solidFill>
                  <a:schemeClr val="hlink"/>
                </a:solidFill>
                <a:hlinkClick r:id="rId3"/>
              </a:rPr>
              <a:t>EXAMPLE</a:t>
            </a:r>
            <a:r>
              <a:rPr lang="en-US"/>
              <a:t>Specific, Measurable, Achievable, Relevant, and Time-Bound</a:t>
            </a:r>
            <a:endParaRPr/>
          </a:p>
        </p:txBody>
      </p:sp>
    </p:spTree>
    <p:extLst>
      <p:ext uri="{BB962C8B-B14F-4D97-AF65-F5344CB8AC3E}">
        <p14:creationId xmlns:p14="http://schemas.microsoft.com/office/powerpoint/2010/main" val="273120161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g25aa296238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2" name="Google Shape;272;g25aa296238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39700" indent="0">
              <a:buNone/>
            </a:pPr>
            <a:endParaRPr/>
          </a:p>
        </p:txBody>
      </p:sp>
    </p:spTree>
    <p:extLst>
      <p:ext uri="{BB962C8B-B14F-4D97-AF65-F5344CB8AC3E}">
        <p14:creationId xmlns:p14="http://schemas.microsoft.com/office/powerpoint/2010/main" val="381194564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g25aa296238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2" name="Google Shape;272;g25aa296238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39700" indent="0">
              <a:buNone/>
            </a:pPr>
            <a:r>
              <a:rPr lang="en-US"/>
              <a:t>So now to the materiality assessment exercise.</a:t>
            </a:r>
          </a:p>
          <a:p>
            <a:pPr marL="139700" indent="0">
              <a:buNone/>
            </a:pPr>
            <a:endParaRPr lang="en-US"/>
          </a:p>
          <a:p>
            <a:pPr marL="139700" indent="0">
              <a:buNone/>
            </a:pPr>
            <a:r>
              <a:rPr lang="en-US"/>
              <a:t>On this slide you see a list of material topics pulled from one of the major ESG standards frameworks, SASB. </a:t>
            </a:r>
          </a:p>
          <a:p>
            <a:pPr marL="139700" indent="0">
              <a:buNone/>
            </a:pPr>
            <a:endParaRPr lang="en-US"/>
          </a:p>
          <a:p>
            <a:pPr marL="139700" indent="0">
              <a:buNone/>
            </a:pPr>
            <a:r>
              <a:rPr lang="en-US"/>
              <a:t>The topics in bold are ones that we are considering as material topics right now—this is pulled from two places, one: the suggested topics that SASB has for our industry category, which in this case is professional services. And two, some additions that an internal staff team has added as an initial pass, like Recycling, that are particularly relevant for us.</a:t>
            </a:r>
          </a:p>
        </p:txBody>
      </p:sp>
    </p:spTree>
    <p:extLst>
      <p:ext uri="{BB962C8B-B14F-4D97-AF65-F5344CB8AC3E}">
        <p14:creationId xmlns:p14="http://schemas.microsoft.com/office/powerpoint/2010/main" val="367601708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But now we want to hear from you! And we want to know:</a:t>
            </a:r>
          </a:p>
          <a:p>
            <a:endParaRPr lang="en-US"/>
          </a:p>
          <a:p>
            <a:r>
              <a:rPr lang="en-US"/>
              <a:t>What are the top 3 topics you feel are most important for ReMA to address in an ESG strategy, and why?</a:t>
            </a:r>
          </a:p>
          <a:p>
            <a:endParaRPr lang="en-US"/>
          </a:p>
          <a:p>
            <a:r>
              <a:rPr lang="en-US"/>
              <a:t>And, are there any topics in our initial list that you think we should not focus on?</a:t>
            </a:r>
          </a:p>
        </p:txBody>
      </p:sp>
      <p:sp>
        <p:nvSpPr>
          <p:cNvPr id="4" name="Slide Number Placeholder 3"/>
          <p:cNvSpPr>
            <a:spLocks noGrp="1"/>
          </p:cNvSpPr>
          <p:nvPr>
            <p:ph type="sldNum" sz="quarter" idx="5"/>
          </p:nvPr>
        </p:nvSpPr>
        <p:spPr/>
        <p:txBody>
          <a:bodyPr/>
          <a:lstStyle/>
          <a:p>
            <a:fld id="{27535978-EC7E-9C44-A4ED-7E8D0647912D}" type="slidenum">
              <a:rPr lang="en-US" smtClean="0"/>
              <a:t>50</a:t>
            </a:fld>
            <a:endParaRPr lang="en-US"/>
          </a:p>
        </p:txBody>
      </p:sp>
    </p:spTree>
    <p:extLst>
      <p:ext uri="{BB962C8B-B14F-4D97-AF65-F5344CB8AC3E}">
        <p14:creationId xmlns:p14="http://schemas.microsoft.com/office/powerpoint/2010/main" val="420852468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You have sticky notes in front of you.  </a:t>
            </a:r>
          </a:p>
          <a:p>
            <a:endParaRPr lang="en-US"/>
          </a:p>
          <a:p>
            <a:r>
              <a:rPr lang="en-US"/>
              <a:t>First, take about 3 minutes and write down your top 3 topics and any topics you think we should </a:t>
            </a:r>
            <a:r>
              <a:rPr lang="en-US" i="1"/>
              <a:t>not</a:t>
            </a:r>
            <a:r>
              <a:rPr lang="en-US"/>
              <a:t> focus on.</a:t>
            </a:r>
          </a:p>
          <a:p>
            <a:endParaRPr lang="en-US"/>
          </a:p>
          <a:p>
            <a:r>
              <a:rPr lang="en-US"/>
              <a:t>With your table—for the rest of the 7 min, share why you chose and then place your sticky notes on the wall in the relevant category, and choose a spokesperson.</a:t>
            </a:r>
          </a:p>
          <a:p>
            <a:endParaRPr lang="en-US"/>
          </a:p>
          <a:p>
            <a:r>
              <a:rPr lang="en-US"/>
              <a:t>Each table will then have a chance to share highlights.</a:t>
            </a:r>
          </a:p>
          <a:p>
            <a:endParaRPr lang="en-US"/>
          </a:p>
          <a:p>
            <a:endParaRPr lang="en-US"/>
          </a:p>
        </p:txBody>
      </p:sp>
      <p:sp>
        <p:nvSpPr>
          <p:cNvPr id="4" name="Slide Number Placeholder 3"/>
          <p:cNvSpPr>
            <a:spLocks noGrp="1"/>
          </p:cNvSpPr>
          <p:nvPr>
            <p:ph type="sldNum" sz="quarter" idx="5"/>
          </p:nvPr>
        </p:nvSpPr>
        <p:spPr/>
        <p:txBody>
          <a:bodyPr/>
          <a:lstStyle/>
          <a:p>
            <a:fld id="{27535978-EC7E-9C44-A4ED-7E8D0647912D}" type="slidenum">
              <a:rPr lang="en-US" smtClean="0"/>
              <a:t>51</a:t>
            </a:fld>
            <a:endParaRPr lang="en-US"/>
          </a:p>
        </p:txBody>
      </p:sp>
    </p:spTree>
    <p:extLst>
      <p:ext uri="{BB962C8B-B14F-4D97-AF65-F5344CB8AC3E}">
        <p14:creationId xmlns:p14="http://schemas.microsoft.com/office/powerpoint/2010/main" val="278976182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g25aa296238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2" name="Google Shape;272;g25aa296238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39700" indent="0">
              <a:buNone/>
            </a:pPr>
            <a:r>
              <a:rPr lang="en-US"/>
              <a:t>Here’s the table again so you can reference it.</a:t>
            </a:r>
            <a:endParaRPr/>
          </a:p>
        </p:txBody>
      </p:sp>
    </p:spTree>
    <p:extLst>
      <p:ext uri="{BB962C8B-B14F-4D97-AF65-F5344CB8AC3E}">
        <p14:creationId xmlns:p14="http://schemas.microsoft.com/office/powerpoint/2010/main" val="29253630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7535978-EC7E-9C44-A4ED-7E8D0647912D}" type="slidenum">
              <a:rPr lang="en-US" smtClean="0"/>
              <a:t>9</a:t>
            </a:fld>
            <a:endParaRPr lang="en-US"/>
          </a:p>
        </p:txBody>
      </p:sp>
    </p:spTree>
    <p:extLst>
      <p:ext uri="{BB962C8B-B14F-4D97-AF65-F5344CB8AC3E}">
        <p14:creationId xmlns:p14="http://schemas.microsoft.com/office/powerpoint/2010/main" val="33340829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endParaRPr lang="en-US"/>
          </a:p>
        </p:txBody>
      </p:sp>
      <p:sp>
        <p:nvSpPr>
          <p:cNvPr id="4" name="Slide Number Placeholder 3"/>
          <p:cNvSpPr>
            <a:spLocks noGrp="1"/>
          </p:cNvSpPr>
          <p:nvPr>
            <p:ph type="sldNum" sz="quarter" idx="5"/>
          </p:nvPr>
        </p:nvSpPr>
        <p:spPr/>
        <p:txBody>
          <a:bodyPr/>
          <a:lstStyle/>
          <a:p>
            <a:fld id="{27535978-EC7E-9C44-A4ED-7E8D0647912D}" type="slidenum">
              <a:rPr lang="en-US" smtClean="0"/>
              <a:t>53</a:t>
            </a:fld>
            <a:endParaRPr lang="en-US"/>
          </a:p>
        </p:txBody>
      </p:sp>
    </p:spTree>
    <p:extLst>
      <p:ext uri="{BB962C8B-B14F-4D97-AF65-F5344CB8AC3E}">
        <p14:creationId xmlns:p14="http://schemas.microsoft.com/office/powerpoint/2010/main" val="406452257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Work in progress</a:t>
            </a:r>
          </a:p>
        </p:txBody>
      </p:sp>
      <p:sp>
        <p:nvSpPr>
          <p:cNvPr id="4" name="Slide Number Placeholder 3"/>
          <p:cNvSpPr>
            <a:spLocks noGrp="1"/>
          </p:cNvSpPr>
          <p:nvPr>
            <p:ph type="sldNum" sz="quarter" idx="5"/>
          </p:nvPr>
        </p:nvSpPr>
        <p:spPr/>
        <p:txBody>
          <a:bodyPr/>
          <a:lstStyle/>
          <a:p>
            <a:fld id="{27535978-EC7E-9C44-A4ED-7E8D0647912D}" type="slidenum">
              <a:rPr lang="en-US" smtClean="0"/>
              <a:t>54</a:t>
            </a:fld>
            <a:endParaRPr lang="en-US"/>
          </a:p>
        </p:txBody>
      </p:sp>
    </p:spTree>
    <p:extLst>
      <p:ext uri="{BB962C8B-B14F-4D97-AF65-F5344CB8AC3E}">
        <p14:creationId xmlns:p14="http://schemas.microsoft.com/office/powerpoint/2010/main" val="26349964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7535978-EC7E-9C44-A4ED-7E8D0647912D}" type="slidenum">
              <a:rPr lang="en-US" smtClean="0"/>
              <a:t>55</a:t>
            </a:fld>
            <a:endParaRPr lang="en-US"/>
          </a:p>
        </p:txBody>
      </p:sp>
    </p:spTree>
    <p:extLst>
      <p:ext uri="{BB962C8B-B14F-4D97-AF65-F5344CB8AC3E}">
        <p14:creationId xmlns:p14="http://schemas.microsoft.com/office/powerpoint/2010/main" val="40764816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Ex. Connect across all levels of govt. A good example to highlight? </a:t>
            </a:r>
            <a:r>
              <a:rPr lang="en-US" sz="1800">
                <a:effectLst/>
                <a:latin typeface="Verdana" panose="020B0604030504040204" pitchFamily="34" charset="0"/>
                <a:ea typeface="Calibri" panose="020F0502020204030204" pitchFamily="34" charset="0"/>
                <a:cs typeface="Aptos" panose="020B0004020202020204" pitchFamily="34" charset="0"/>
              </a:rPr>
              <a:t>given Basel's impact on electronics, some states looking to Basel re plastics and other residential issues when determining recyclability, and states looking to various Canadian &amp; European EPR programs when determining features to include in their own.</a:t>
            </a:r>
            <a:endParaRPr lang="en-US" sz="1800">
              <a:effectLst/>
              <a:latin typeface="Aptos" panose="020B0004020202020204" pitchFamily="34" charset="0"/>
              <a:ea typeface="Calibri" panose="020F0502020204030204" pitchFamily="34" charset="0"/>
              <a:cs typeface="Aptos" panose="020B0004020202020204" pitchFamily="34" charset="0"/>
            </a:endParaRPr>
          </a:p>
          <a:p>
            <a:endParaRPr lang="en-US"/>
          </a:p>
        </p:txBody>
      </p:sp>
      <p:sp>
        <p:nvSpPr>
          <p:cNvPr id="4" name="Slide Number Placeholder 3"/>
          <p:cNvSpPr>
            <a:spLocks noGrp="1"/>
          </p:cNvSpPr>
          <p:nvPr>
            <p:ph type="sldNum" sz="quarter" idx="5"/>
          </p:nvPr>
        </p:nvSpPr>
        <p:spPr/>
        <p:txBody>
          <a:bodyPr/>
          <a:lstStyle/>
          <a:p>
            <a:fld id="{27535978-EC7E-9C44-A4ED-7E8D0647912D}" type="slidenum">
              <a:rPr lang="en-US" smtClean="0"/>
              <a:t>10</a:t>
            </a:fld>
            <a:endParaRPr lang="en-US"/>
          </a:p>
        </p:txBody>
      </p:sp>
    </p:spTree>
    <p:extLst>
      <p:ext uri="{BB962C8B-B14F-4D97-AF65-F5344CB8AC3E}">
        <p14:creationId xmlns:p14="http://schemas.microsoft.com/office/powerpoint/2010/main" val="22002560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a:p>
        </p:txBody>
      </p:sp>
      <p:sp>
        <p:nvSpPr>
          <p:cNvPr id="4" name="Slide Number Placeholder 3"/>
          <p:cNvSpPr>
            <a:spLocks noGrp="1"/>
          </p:cNvSpPr>
          <p:nvPr>
            <p:ph type="sldNum" sz="quarter" idx="5"/>
          </p:nvPr>
        </p:nvSpPr>
        <p:spPr/>
        <p:txBody>
          <a:bodyPr/>
          <a:lstStyle/>
          <a:p>
            <a:fld id="{2A915913-C7E0-45CD-A2BC-58572423023C}" type="slidenum">
              <a:rPr lang="en-US" smtClean="0"/>
              <a:t>11</a:t>
            </a:fld>
            <a:endParaRPr lang="en-US"/>
          </a:p>
        </p:txBody>
      </p:sp>
    </p:spTree>
    <p:extLst>
      <p:ext uri="{BB962C8B-B14F-4D97-AF65-F5344CB8AC3E}">
        <p14:creationId xmlns:p14="http://schemas.microsoft.com/office/powerpoint/2010/main" val="34199862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How do we move these items forward? </a:t>
            </a:r>
          </a:p>
          <a:p>
            <a:endParaRPr lang="en-US"/>
          </a:p>
        </p:txBody>
      </p:sp>
      <p:sp>
        <p:nvSpPr>
          <p:cNvPr id="4" name="Slide Number Placeholder 3"/>
          <p:cNvSpPr>
            <a:spLocks noGrp="1"/>
          </p:cNvSpPr>
          <p:nvPr>
            <p:ph type="sldNum" sz="quarter" idx="5"/>
          </p:nvPr>
        </p:nvSpPr>
        <p:spPr/>
        <p:txBody>
          <a:bodyPr/>
          <a:lstStyle/>
          <a:p>
            <a:fld id="{27535978-EC7E-9C44-A4ED-7E8D0647912D}" type="slidenum">
              <a:rPr lang="en-US" smtClean="0"/>
              <a:t>12</a:t>
            </a:fld>
            <a:endParaRPr lang="en-US"/>
          </a:p>
        </p:txBody>
      </p:sp>
    </p:spTree>
    <p:extLst>
      <p:ext uri="{BB962C8B-B14F-4D97-AF65-F5344CB8AC3E}">
        <p14:creationId xmlns:p14="http://schemas.microsoft.com/office/powerpoint/2010/main" val="6951982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How do we move these items forward? </a:t>
            </a:r>
          </a:p>
        </p:txBody>
      </p:sp>
      <p:sp>
        <p:nvSpPr>
          <p:cNvPr id="4" name="Slide Number Placeholder 3"/>
          <p:cNvSpPr>
            <a:spLocks noGrp="1"/>
          </p:cNvSpPr>
          <p:nvPr>
            <p:ph type="sldNum" sz="quarter" idx="5"/>
          </p:nvPr>
        </p:nvSpPr>
        <p:spPr/>
        <p:txBody>
          <a:bodyPr/>
          <a:lstStyle/>
          <a:p>
            <a:fld id="{27535978-EC7E-9C44-A4ED-7E8D0647912D}" type="slidenum">
              <a:rPr lang="en-US" smtClean="0"/>
              <a:t>13</a:t>
            </a:fld>
            <a:endParaRPr lang="en-US"/>
          </a:p>
        </p:txBody>
      </p:sp>
    </p:spTree>
    <p:extLst>
      <p:ext uri="{BB962C8B-B14F-4D97-AF65-F5344CB8AC3E}">
        <p14:creationId xmlns:p14="http://schemas.microsoft.com/office/powerpoint/2010/main" val="11966395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Either speak on, or add to a new slide - </a:t>
            </a:r>
            <a:r>
              <a:rPr lang="en-US" err="1"/>
              <a:t>sPecific</a:t>
            </a:r>
            <a:r>
              <a:rPr lang="en-US"/>
              <a:t> Examples: </a:t>
            </a:r>
          </a:p>
          <a:p>
            <a:r>
              <a:rPr lang="en-US"/>
              <a:t>- Regulatory Comments (CERCLA, TSCA </a:t>
            </a:r>
            <a:r>
              <a:rPr lang="en-US" err="1"/>
              <a:t>Reportings</a:t>
            </a:r>
            <a:r>
              <a:rPr lang="en-US"/>
              <a:t>, RCRA Hazardous Constituent Listings)</a:t>
            </a:r>
          </a:p>
          <a:p>
            <a:r>
              <a:rPr lang="en-US"/>
              <a:t>- Written and Verbal Testimony (State – RI)</a:t>
            </a:r>
          </a:p>
          <a:p>
            <a:r>
              <a:rPr lang="en-US"/>
              <a:t>- Information Alerts for Members (SEC) </a:t>
            </a:r>
          </a:p>
          <a:p>
            <a:r>
              <a:rPr lang="en-US"/>
              <a:t>- 101s and Other Educational materials for members – PFAS 101, EJ and PFAS webpages (</a:t>
            </a:r>
            <a:r>
              <a:rPr lang="en-US" err="1"/>
              <a:t>tbd</a:t>
            </a:r>
            <a:r>
              <a:rPr lang="en-US"/>
              <a:t>) </a:t>
            </a:r>
          </a:p>
          <a:p>
            <a:r>
              <a:rPr lang="en-US"/>
              <a:t>- Stakeholder coalitions (NAM MFSR) </a:t>
            </a:r>
          </a:p>
        </p:txBody>
      </p:sp>
      <p:sp>
        <p:nvSpPr>
          <p:cNvPr id="4" name="Slide Number Placeholder 3"/>
          <p:cNvSpPr>
            <a:spLocks noGrp="1"/>
          </p:cNvSpPr>
          <p:nvPr>
            <p:ph type="sldNum" sz="quarter" idx="5"/>
          </p:nvPr>
        </p:nvSpPr>
        <p:spPr/>
        <p:txBody>
          <a:bodyPr/>
          <a:lstStyle/>
          <a:p>
            <a:fld id="{27535978-EC7E-9C44-A4ED-7E8D0647912D}" type="slidenum">
              <a:rPr lang="en-US" smtClean="0"/>
              <a:t>14</a:t>
            </a:fld>
            <a:endParaRPr lang="en-US"/>
          </a:p>
        </p:txBody>
      </p:sp>
    </p:spTree>
    <p:extLst>
      <p:ext uri="{BB962C8B-B14F-4D97-AF65-F5344CB8AC3E}">
        <p14:creationId xmlns:p14="http://schemas.microsoft.com/office/powerpoint/2010/main" val="100433580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3" name="Picture 12" descr="A colorful background with black text&#10;&#10;Description automatically generated">
            <a:extLst>
              <a:ext uri="{FF2B5EF4-FFF2-40B4-BE49-F238E27FC236}">
                <a16:creationId xmlns:a16="http://schemas.microsoft.com/office/drawing/2014/main" id="{D7E487B0-08AA-A199-4244-28962FE254F0}"/>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p:cNvSpPr>
            <a:spLocks noGrp="1"/>
          </p:cNvSpPr>
          <p:nvPr>
            <p:ph type="ctrTitle"/>
          </p:nvPr>
        </p:nvSpPr>
        <p:spPr>
          <a:xfrm>
            <a:off x="844379" y="172993"/>
            <a:ext cx="9144000" cy="2076567"/>
          </a:xfrm>
        </p:spPr>
        <p:txBody>
          <a:bodyPr anchor="b">
            <a:normAutofit/>
          </a:bodyPr>
          <a:lstStyle>
            <a:lvl1pPr algn="l">
              <a:lnSpc>
                <a:spcPts val="5500"/>
              </a:lnSpc>
              <a:defRPr sz="4500">
                <a:solidFill>
                  <a:schemeClr val="bg1"/>
                </a:solidFill>
              </a:defRPr>
            </a:lvl1pPr>
          </a:lstStyle>
          <a:p>
            <a:r>
              <a:rPr lang="en-US"/>
              <a:t>Click to edit Master title style</a:t>
            </a:r>
          </a:p>
        </p:txBody>
      </p:sp>
      <p:sp>
        <p:nvSpPr>
          <p:cNvPr id="3" name="Subtitle 2"/>
          <p:cNvSpPr>
            <a:spLocks noGrp="1"/>
          </p:cNvSpPr>
          <p:nvPr>
            <p:ph type="subTitle" idx="1"/>
          </p:nvPr>
        </p:nvSpPr>
        <p:spPr>
          <a:xfrm>
            <a:off x="844376" y="3058338"/>
            <a:ext cx="8225481" cy="586905"/>
          </a:xfrm>
        </p:spPr>
        <p:txBody>
          <a:bodyPr>
            <a:normAutofit/>
          </a:bodyPr>
          <a:lstStyle>
            <a:lvl1pPr marL="0" indent="0" algn="l">
              <a:lnSpc>
                <a:spcPts val="2640"/>
              </a:lnSpc>
              <a:spcBef>
                <a:spcPts val="0"/>
              </a:spcBef>
              <a:buNone/>
              <a:defRPr sz="22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Text Placeholder 10">
            <a:extLst>
              <a:ext uri="{FF2B5EF4-FFF2-40B4-BE49-F238E27FC236}">
                <a16:creationId xmlns:a16="http://schemas.microsoft.com/office/drawing/2014/main" id="{1D6E5D59-92BC-38F2-E3BF-61290F738A6C}"/>
              </a:ext>
            </a:extLst>
          </p:cNvPr>
          <p:cNvSpPr>
            <a:spLocks noGrp="1"/>
          </p:cNvSpPr>
          <p:nvPr>
            <p:ph type="body" sz="quarter" idx="10" hasCustomPrompt="1"/>
          </p:nvPr>
        </p:nvSpPr>
        <p:spPr>
          <a:xfrm>
            <a:off x="844376" y="3929445"/>
            <a:ext cx="8366125" cy="678996"/>
          </a:xfrm>
        </p:spPr>
        <p:txBody>
          <a:bodyPr>
            <a:normAutofit/>
          </a:bodyPr>
          <a:lstStyle>
            <a:lvl1pPr marL="0" indent="0">
              <a:lnSpc>
                <a:spcPts val="2160"/>
              </a:lnSpc>
              <a:spcBef>
                <a:spcPts val="0"/>
              </a:spcBef>
              <a:buNone/>
              <a:defRPr sz="1800" b="1" spc="10" baseline="0">
                <a:solidFill>
                  <a:schemeClr val="bg1"/>
                </a:solidFill>
              </a:defRPr>
            </a:lvl1pPr>
            <a:lvl2pPr marL="457200" indent="0">
              <a:buNone/>
              <a:defRPr/>
            </a:lvl2pPr>
          </a:lstStyle>
          <a:p>
            <a:pPr lvl="0"/>
            <a:r>
              <a:rPr lang="en-US"/>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7">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1A438DE-C883-703F-FD0B-C87E562E8804}"/>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p:cNvSpPr>
            <a:spLocks noGrp="1"/>
          </p:cNvSpPr>
          <p:nvPr>
            <p:ph type="title"/>
          </p:nvPr>
        </p:nvSpPr>
        <p:spPr>
          <a:xfrm>
            <a:off x="522109" y="444149"/>
            <a:ext cx="5675492" cy="797630"/>
          </a:xfrm>
        </p:spPr>
        <p:txBody>
          <a:bodyPr anchor="t"/>
          <a:lstStyle/>
          <a:p>
            <a:r>
              <a:rPr lang="en-US"/>
              <a:t>Click to edit Master title</a:t>
            </a:r>
          </a:p>
        </p:txBody>
      </p:sp>
      <p:sp>
        <p:nvSpPr>
          <p:cNvPr id="3" name="Content Placeholder 2"/>
          <p:cNvSpPr>
            <a:spLocks noGrp="1"/>
          </p:cNvSpPr>
          <p:nvPr>
            <p:ph idx="1"/>
          </p:nvPr>
        </p:nvSpPr>
        <p:spPr>
          <a:xfrm>
            <a:off x="567264" y="1577267"/>
            <a:ext cx="5630336" cy="4351338"/>
          </a:xfrm>
        </p:spPr>
        <p:txBody>
          <a:bodyPr>
            <a:normAutofit/>
          </a:bodyPr>
          <a:lstStyle>
            <a:lvl1pPr marL="0" indent="0">
              <a:lnSpc>
                <a:spcPts val="3100"/>
              </a:lnSpc>
              <a:spcBef>
                <a:spcPts val="0"/>
              </a:spcBef>
              <a:buFontTx/>
              <a:buNone/>
              <a:defRPr sz="2100"/>
            </a:lvl1pPr>
            <a:lvl2pPr marL="182880" indent="-182880">
              <a:lnSpc>
                <a:spcPts val="3100"/>
              </a:lnSpc>
              <a:spcBef>
                <a:spcPts val="800"/>
              </a:spcBef>
              <a:buSzPct val="100000"/>
              <a:buFont typeface="Arial" panose="020B0604020202020204" pitchFamily="34" charset="0"/>
              <a:buChar char="•"/>
              <a:defRPr sz="2100"/>
            </a:lvl2pPr>
            <a:lvl3pPr>
              <a:defRPr sz="2100"/>
            </a:lvl3pPr>
            <a:lvl4pPr>
              <a:defRPr sz="2100"/>
            </a:lvl4pPr>
            <a:lvl5pPr>
              <a:defRPr sz="2100"/>
            </a:lvl5pPr>
          </a:lstStyle>
          <a:p>
            <a:pPr lvl="0"/>
            <a:r>
              <a:rPr lang="en-US"/>
              <a:t>Click to edit Master text styles</a:t>
            </a:r>
          </a:p>
          <a:p>
            <a:pPr lvl="1"/>
            <a:r>
              <a:rPr lang="en-US"/>
              <a:t>Second level</a:t>
            </a:r>
          </a:p>
        </p:txBody>
      </p:sp>
      <p:sp>
        <p:nvSpPr>
          <p:cNvPr id="10" name="Picture Placeholder 9">
            <a:extLst>
              <a:ext uri="{FF2B5EF4-FFF2-40B4-BE49-F238E27FC236}">
                <a16:creationId xmlns:a16="http://schemas.microsoft.com/office/drawing/2014/main" id="{7FD2646C-E5FE-28E4-82A2-A5431D3D049C}"/>
              </a:ext>
            </a:extLst>
          </p:cNvPr>
          <p:cNvSpPr>
            <a:spLocks noGrp="1"/>
          </p:cNvSpPr>
          <p:nvPr>
            <p:ph type="pic" sz="quarter" idx="10"/>
          </p:nvPr>
        </p:nvSpPr>
        <p:spPr>
          <a:xfrm>
            <a:off x="6303264" y="0"/>
            <a:ext cx="5888736" cy="6720840"/>
          </a:xfrm>
        </p:spPr>
        <p:txBody>
          <a:bodyPr/>
          <a:lstStyle/>
          <a:p>
            <a:endParaRPr lang="en-US"/>
          </a:p>
        </p:txBody>
      </p:sp>
    </p:spTree>
    <p:extLst>
      <p:ext uri="{BB962C8B-B14F-4D97-AF65-F5344CB8AC3E}">
        <p14:creationId xmlns:p14="http://schemas.microsoft.com/office/powerpoint/2010/main" val="9530836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9">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1A438DE-C883-703F-FD0B-C87E562E8804}"/>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p:cNvSpPr>
            <a:spLocks noGrp="1"/>
          </p:cNvSpPr>
          <p:nvPr>
            <p:ph type="title"/>
          </p:nvPr>
        </p:nvSpPr>
        <p:spPr>
          <a:xfrm>
            <a:off x="522108" y="444149"/>
            <a:ext cx="10515600" cy="797630"/>
          </a:xfrm>
        </p:spPr>
        <p:txBody>
          <a:bodyPr anchor="t"/>
          <a:lstStyle/>
          <a:p>
            <a:r>
              <a:rPr lang="en-US"/>
              <a:t>Click to edit Master title style</a:t>
            </a:r>
          </a:p>
        </p:txBody>
      </p:sp>
      <p:sp>
        <p:nvSpPr>
          <p:cNvPr id="3" name="Content Placeholder 2"/>
          <p:cNvSpPr>
            <a:spLocks noGrp="1"/>
          </p:cNvSpPr>
          <p:nvPr>
            <p:ph idx="1"/>
          </p:nvPr>
        </p:nvSpPr>
        <p:spPr>
          <a:xfrm>
            <a:off x="567264" y="1577267"/>
            <a:ext cx="9976558" cy="1211089"/>
          </a:xfrm>
        </p:spPr>
        <p:txBody>
          <a:bodyPr>
            <a:normAutofit/>
          </a:bodyPr>
          <a:lstStyle>
            <a:lvl1pPr marL="0" indent="0">
              <a:lnSpc>
                <a:spcPts val="3100"/>
              </a:lnSpc>
              <a:spcBef>
                <a:spcPts val="0"/>
              </a:spcBef>
              <a:buFontTx/>
              <a:buNone/>
              <a:defRPr sz="2100"/>
            </a:lvl1pPr>
            <a:lvl2pPr marL="182880" indent="-182880">
              <a:lnSpc>
                <a:spcPts val="3100"/>
              </a:lnSpc>
              <a:spcBef>
                <a:spcPts val="800"/>
              </a:spcBef>
              <a:buSzPct val="100000"/>
              <a:buFont typeface="Arial" panose="020B0604020202020204" pitchFamily="34" charset="0"/>
              <a:buChar char="•"/>
              <a:defRPr sz="2100"/>
            </a:lvl2pPr>
            <a:lvl3pPr>
              <a:defRPr sz="2100"/>
            </a:lvl3pPr>
            <a:lvl4pPr>
              <a:defRPr sz="2100"/>
            </a:lvl4pPr>
            <a:lvl5pPr>
              <a:defRPr sz="2100"/>
            </a:lvl5pPr>
          </a:lstStyle>
          <a:p>
            <a:pPr lvl="0"/>
            <a:r>
              <a:rPr lang="en-US"/>
              <a:t>Click to edit Master text styles</a:t>
            </a:r>
          </a:p>
        </p:txBody>
      </p:sp>
      <p:sp>
        <p:nvSpPr>
          <p:cNvPr id="6" name="Slide Number Placeholder 5"/>
          <p:cNvSpPr>
            <a:spLocks noGrp="1"/>
          </p:cNvSpPr>
          <p:nvPr>
            <p:ph type="sldNum" sz="quarter" idx="12"/>
          </p:nvPr>
        </p:nvSpPr>
        <p:spPr>
          <a:xfrm>
            <a:off x="8746068" y="6356350"/>
            <a:ext cx="2743200" cy="365125"/>
          </a:xfrm>
        </p:spPr>
        <p:txBody>
          <a:bodyPr/>
          <a:lstStyle>
            <a:lvl1pPr>
              <a:defRPr>
                <a:solidFill>
                  <a:schemeClr val="tx1">
                    <a:lumMod val="90000"/>
                    <a:lumOff val="10000"/>
                  </a:schemeClr>
                </a:solidFill>
              </a:defRPr>
            </a:lvl1pPr>
          </a:lstStyle>
          <a:p>
            <a:fld id="{48F63A3B-78C7-47BE-AE5E-E10140E04643}" type="slidenum">
              <a:rPr lang="en-US" smtClean="0"/>
              <a:pPr/>
              <a:t>‹#›</a:t>
            </a:fld>
            <a:endParaRPr lang="en-US"/>
          </a:p>
        </p:txBody>
      </p:sp>
      <p:sp>
        <p:nvSpPr>
          <p:cNvPr id="7" name="Content Placeholder 2">
            <a:extLst>
              <a:ext uri="{FF2B5EF4-FFF2-40B4-BE49-F238E27FC236}">
                <a16:creationId xmlns:a16="http://schemas.microsoft.com/office/drawing/2014/main" id="{376EDB06-94BE-576A-6EBD-3BD2F8A37F21}"/>
              </a:ext>
            </a:extLst>
          </p:cNvPr>
          <p:cNvSpPr>
            <a:spLocks noGrp="1"/>
          </p:cNvSpPr>
          <p:nvPr>
            <p:ph idx="13"/>
          </p:nvPr>
        </p:nvSpPr>
        <p:spPr>
          <a:xfrm>
            <a:off x="567264" y="3135132"/>
            <a:ext cx="4975580" cy="2520601"/>
          </a:xfrm>
        </p:spPr>
        <p:txBody>
          <a:bodyPr>
            <a:normAutofit/>
          </a:bodyPr>
          <a:lstStyle>
            <a:lvl1pPr marL="0" indent="0">
              <a:lnSpc>
                <a:spcPts val="2900"/>
              </a:lnSpc>
              <a:spcBef>
                <a:spcPts val="0"/>
              </a:spcBef>
              <a:buFontTx/>
              <a:buNone/>
              <a:defRPr sz="2100"/>
            </a:lvl1pPr>
            <a:lvl2pPr marL="182880" indent="-182880">
              <a:lnSpc>
                <a:spcPts val="3100"/>
              </a:lnSpc>
              <a:spcBef>
                <a:spcPts val="800"/>
              </a:spcBef>
              <a:buSzPct val="100000"/>
              <a:buFont typeface="Arial" panose="020B0604020202020204" pitchFamily="34" charset="0"/>
              <a:buChar char="•"/>
              <a:defRPr sz="2100"/>
            </a:lvl2pPr>
            <a:lvl3pPr>
              <a:defRPr sz="2100"/>
            </a:lvl3pPr>
            <a:lvl4pPr>
              <a:defRPr sz="2100"/>
            </a:lvl4pPr>
            <a:lvl5pPr>
              <a:defRPr sz="2100"/>
            </a:lvl5pPr>
          </a:lstStyle>
          <a:p>
            <a:pPr lvl="0"/>
            <a:r>
              <a:rPr lang="en-US"/>
              <a:t>Click to edit Master text styles</a:t>
            </a:r>
          </a:p>
        </p:txBody>
      </p:sp>
      <p:sp>
        <p:nvSpPr>
          <p:cNvPr id="11" name="Text Placeholder 10">
            <a:extLst>
              <a:ext uri="{FF2B5EF4-FFF2-40B4-BE49-F238E27FC236}">
                <a16:creationId xmlns:a16="http://schemas.microsoft.com/office/drawing/2014/main" id="{9F86B795-E788-929E-7ADC-D57D321E5A60}"/>
              </a:ext>
            </a:extLst>
          </p:cNvPr>
          <p:cNvSpPr>
            <a:spLocks noGrp="1"/>
          </p:cNvSpPr>
          <p:nvPr>
            <p:ph type="body" sz="quarter" idx="15"/>
          </p:nvPr>
        </p:nvSpPr>
        <p:spPr>
          <a:xfrm>
            <a:off x="567262" y="2699717"/>
            <a:ext cx="4975582" cy="653082"/>
          </a:xfrm>
        </p:spPr>
        <p:txBody>
          <a:bodyPr>
            <a:noAutofit/>
          </a:bodyPr>
          <a:lstStyle>
            <a:lvl1pPr>
              <a:defRPr sz="2300" b="1">
                <a:solidFill>
                  <a:schemeClr val="accent1"/>
                </a:solidFill>
              </a:defRPr>
            </a:lvl1pPr>
          </a:lstStyle>
          <a:p>
            <a:pPr lvl="0"/>
            <a:r>
              <a:rPr lang="en-US"/>
              <a:t>Click to edit Master text styles</a:t>
            </a:r>
          </a:p>
        </p:txBody>
      </p:sp>
      <p:sp>
        <p:nvSpPr>
          <p:cNvPr id="12" name="Content Placeholder 2">
            <a:extLst>
              <a:ext uri="{FF2B5EF4-FFF2-40B4-BE49-F238E27FC236}">
                <a16:creationId xmlns:a16="http://schemas.microsoft.com/office/drawing/2014/main" id="{1BE3FDB2-A561-C16A-D1D9-5D0C1583E2F5}"/>
              </a:ext>
            </a:extLst>
          </p:cNvPr>
          <p:cNvSpPr>
            <a:spLocks noGrp="1"/>
          </p:cNvSpPr>
          <p:nvPr>
            <p:ph idx="16"/>
          </p:nvPr>
        </p:nvSpPr>
        <p:spPr>
          <a:xfrm>
            <a:off x="6347175" y="3135132"/>
            <a:ext cx="4975580" cy="2520601"/>
          </a:xfrm>
        </p:spPr>
        <p:txBody>
          <a:bodyPr>
            <a:normAutofit/>
          </a:bodyPr>
          <a:lstStyle>
            <a:lvl1pPr marL="0" indent="0">
              <a:lnSpc>
                <a:spcPts val="2900"/>
              </a:lnSpc>
              <a:spcBef>
                <a:spcPts val="0"/>
              </a:spcBef>
              <a:buFontTx/>
              <a:buNone/>
              <a:defRPr sz="2100"/>
            </a:lvl1pPr>
            <a:lvl2pPr marL="182880" indent="-182880">
              <a:lnSpc>
                <a:spcPts val="3100"/>
              </a:lnSpc>
              <a:spcBef>
                <a:spcPts val="800"/>
              </a:spcBef>
              <a:buSzPct val="100000"/>
              <a:buFont typeface="Arial" panose="020B0604020202020204" pitchFamily="34" charset="0"/>
              <a:buChar char="•"/>
              <a:defRPr sz="2100"/>
            </a:lvl2pPr>
            <a:lvl3pPr>
              <a:defRPr sz="2100"/>
            </a:lvl3pPr>
            <a:lvl4pPr>
              <a:defRPr sz="2100"/>
            </a:lvl4pPr>
            <a:lvl5pPr>
              <a:defRPr sz="2100"/>
            </a:lvl5pPr>
          </a:lstStyle>
          <a:p>
            <a:pPr lvl="0"/>
            <a:r>
              <a:rPr lang="en-US"/>
              <a:t>Click to edit Master text styles</a:t>
            </a:r>
          </a:p>
        </p:txBody>
      </p:sp>
      <p:sp>
        <p:nvSpPr>
          <p:cNvPr id="13" name="Text Placeholder 10">
            <a:extLst>
              <a:ext uri="{FF2B5EF4-FFF2-40B4-BE49-F238E27FC236}">
                <a16:creationId xmlns:a16="http://schemas.microsoft.com/office/drawing/2014/main" id="{B0BD3649-D8BE-A554-7F33-58A839359870}"/>
              </a:ext>
            </a:extLst>
          </p:cNvPr>
          <p:cNvSpPr>
            <a:spLocks noGrp="1"/>
          </p:cNvSpPr>
          <p:nvPr>
            <p:ph type="body" sz="quarter" idx="17"/>
          </p:nvPr>
        </p:nvSpPr>
        <p:spPr>
          <a:xfrm>
            <a:off x="6347173" y="2699717"/>
            <a:ext cx="4975582" cy="653082"/>
          </a:xfrm>
        </p:spPr>
        <p:txBody>
          <a:bodyPr>
            <a:noAutofit/>
          </a:bodyPr>
          <a:lstStyle>
            <a:lvl1pPr>
              <a:defRPr sz="2300" b="1">
                <a:solidFill>
                  <a:schemeClr val="accent1"/>
                </a:solidFill>
              </a:defRPr>
            </a:lvl1pPr>
          </a:lstStyle>
          <a:p>
            <a:pPr lvl="0"/>
            <a:r>
              <a:rPr lang="en-US"/>
              <a:t>Click to edit Master text styles</a:t>
            </a:r>
          </a:p>
        </p:txBody>
      </p:sp>
    </p:spTree>
    <p:extLst>
      <p:ext uri="{BB962C8B-B14F-4D97-AF65-F5344CB8AC3E}">
        <p14:creationId xmlns:p14="http://schemas.microsoft.com/office/powerpoint/2010/main" val="7258426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10">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1A438DE-C883-703F-FD0B-C87E562E8804}"/>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p:cNvSpPr>
            <a:spLocks noGrp="1"/>
          </p:cNvSpPr>
          <p:nvPr>
            <p:ph type="title"/>
          </p:nvPr>
        </p:nvSpPr>
        <p:spPr>
          <a:xfrm>
            <a:off x="522108" y="444149"/>
            <a:ext cx="10515600" cy="797630"/>
          </a:xfrm>
        </p:spPr>
        <p:txBody>
          <a:bodyPr anchor="t"/>
          <a:lstStyle/>
          <a:p>
            <a:r>
              <a:rPr lang="en-US"/>
              <a:t>Click to edit Master title style</a:t>
            </a:r>
          </a:p>
        </p:txBody>
      </p:sp>
      <p:sp>
        <p:nvSpPr>
          <p:cNvPr id="3" name="Content Placeholder 2"/>
          <p:cNvSpPr>
            <a:spLocks noGrp="1"/>
          </p:cNvSpPr>
          <p:nvPr>
            <p:ph idx="1"/>
          </p:nvPr>
        </p:nvSpPr>
        <p:spPr>
          <a:xfrm>
            <a:off x="567264" y="1577267"/>
            <a:ext cx="9976558" cy="1109489"/>
          </a:xfrm>
        </p:spPr>
        <p:txBody>
          <a:bodyPr>
            <a:normAutofit/>
          </a:bodyPr>
          <a:lstStyle>
            <a:lvl1pPr marL="0" indent="0">
              <a:lnSpc>
                <a:spcPts val="3100"/>
              </a:lnSpc>
              <a:spcBef>
                <a:spcPts val="0"/>
              </a:spcBef>
              <a:buFontTx/>
              <a:buNone/>
              <a:defRPr sz="2100"/>
            </a:lvl1pPr>
            <a:lvl2pPr marL="182880" indent="-182880">
              <a:lnSpc>
                <a:spcPts val="3100"/>
              </a:lnSpc>
              <a:spcBef>
                <a:spcPts val="800"/>
              </a:spcBef>
              <a:buSzPct val="100000"/>
              <a:buFont typeface="Arial" panose="020B0604020202020204" pitchFamily="34" charset="0"/>
              <a:buChar char="•"/>
              <a:defRPr sz="2100"/>
            </a:lvl2pPr>
            <a:lvl3pPr>
              <a:defRPr sz="2100"/>
            </a:lvl3pPr>
            <a:lvl4pPr>
              <a:defRPr sz="2100"/>
            </a:lvl4pPr>
            <a:lvl5pPr>
              <a:defRPr sz="2100"/>
            </a:lvl5pPr>
          </a:lstStyle>
          <a:p>
            <a:pPr lvl="0"/>
            <a:r>
              <a:rPr lang="en-US"/>
              <a:t>Click to edit Master text styles</a:t>
            </a:r>
          </a:p>
        </p:txBody>
      </p:sp>
      <p:sp>
        <p:nvSpPr>
          <p:cNvPr id="6" name="Slide Number Placeholder 5"/>
          <p:cNvSpPr>
            <a:spLocks noGrp="1"/>
          </p:cNvSpPr>
          <p:nvPr>
            <p:ph type="sldNum" sz="quarter" idx="12"/>
          </p:nvPr>
        </p:nvSpPr>
        <p:spPr>
          <a:xfrm>
            <a:off x="8746068" y="6356350"/>
            <a:ext cx="2743200" cy="365125"/>
          </a:xfrm>
        </p:spPr>
        <p:txBody>
          <a:bodyPr/>
          <a:lstStyle>
            <a:lvl1pPr>
              <a:defRPr>
                <a:solidFill>
                  <a:schemeClr val="tx1">
                    <a:lumMod val="90000"/>
                    <a:lumOff val="10000"/>
                  </a:schemeClr>
                </a:solidFill>
              </a:defRPr>
            </a:lvl1pPr>
          </a:lstStyle>
          <a:p>
            <a:fld id="{48F63A3B-78C7-47BE-AE5E-E10140E04643}" type="slidenum">
              <a:rPr lang="en-US" smtClean="0"/>
              <a:pPr/>
              <a:t>‹#›</a:t>
            </a:fld>
            <a:endParaRPr lang="en-US"/>
          </a:p>
        </p:txBody>
      </p:sp>
      <p:sp>
        <p:nvSpPr>
          <p:cNvPr id="7" name="Content Placeholder 2">
            <a:extLst>
              <a:ext uri="{FF2B5EF4-FFF2-40B4-BE49-F238E27FC236}">
                <a16:creationId xmlns:a16="http://schemas.microsoft.com/office/drawing/2014/main" id="{376EDB06-94BE-576A-6EBD-3BD2F8A37F21}"/>
              </a:ext>
            </a:extLst>
          </p:cNvPr>
          <p:cNvSpPr>
            <a:spLocks noGrp="1"/>
          </p:cNvSpPr>
          <p:nvPr>
            <p:ph idx="13"/>
          </p:nvPr>
        </p:nvSpPr>
        <p:spPr>
          <a:xfrm>
            <a:off x="567264" y="4749453"/>
            <a:ext cx="3406425" cy="1470726"/>
          </a:xfrm>
        </p:spPr>
        <p:txBody>
          <a:bodyPr>
            <a:normAutofit/>
          </a:bodyPr>
          <a:lstStyle>
            <a:lvl1pPr marL="0" indent="0">
              <a:lnSpc>
                <a:spcPts val="2600"/>
              </a:lnSpc>
              <a:spcBef>
                <a:spcPts val="0"/>
              </a:spcBef>
              <a:buFontTx/>
              <a:buNone/>
              <a:defRPr sz="1800"/>
            </a:lvl1pPr>
            <a:lvl2pPr marL="182880" indent="-182880">
              <a:lnSpc>
                <a:spcPts val="3100"/>
              </a:lnSpc>
              <a:spcBef>
                <a:spcPts val="800"/>
              </a:spcBef>
              <a:buSzPct val="100000"/>
              <a:buFont typeface="Arial" panose="020B0604020202020204" pitchFamily="34" charset="0"/>
              <a:buChar char="•"/>
              <a:defRPr sz="2100"/>
            </a:lvl2pPr>
            <a:lvl3pPr>
              <a:defRPr sz="2100"/>
            </a:lvl3pPr>
            <a:lvl4pPr>
              <a:defRPr sz="2100"/>
            </a:lvl4pPr>
            <a:lvl5pPr>
              <a:defRPr sz="2100"/>
            </a:lvl5pPr>
          </a:lstStyle>
          <a:p>
            <a:pPr lvl="0"/>
            <a:r>
              <a:rPr lang="en-US"/>
              <a:t>Click to edit Master text styles</a:t>
            </a:r>
          </a:p>
        </p:txBody>
      </p:sp>
      <p:sp>
        <p:nvSpPr>
          <p:cNvPr id="11" name="Text Placeholder 10">
            <a:extLst>
              <a:ext uri="{FF2B5EF4-FFF2-40B4-BE49-F238E27FC236}">
                <a16:creationId xmlns:a16="http://schemas.microsoft.com/office/drawing/2014/main" id="{9F86B795-E788-929E-7ADC-D57D321E5A60}"/>
              </a:ext>
            </a:extLst>
          </p:cNvPr>
          <p:cNvSpPr>
            <a:spLocks noGrp="1"/>
          </p:cNvSpPr>
          <p:nvPr>
            <p:ph type="body" sz="quarter" idx="15"/>
          </p:nvPr>
        </p:nvSpPr>
        <p:spPr>
          <a:xfrm>
            <a:off x="567262" y="4370482"/>
            <a:ext cx="3406427" cy="540185"/>
          </a:xfrm>
        </p:spPr>
        <p:txBody>
          <a:bodyPr>
            <a:noAutofit/>
          </a:bodyPr>
          <a:lstStyle>
            <a:lvl1pPr>
              <a:lnSpc>
                <a:spcPts val="2900"/>
              </a:lnSpc>
              <a:defRPr sz="2000" b="1">
                <a:solidFill>
                  <a:schemeClr val="accent1"/>
                </a:solidFill>
              </a:defRPr>
            </a:lvl1pPr>
          </a:lstStyle>
          <a:p>
            <a:pPr lvl="0"/>
            <a:r>
              <a:rPr lang="en-US"/>
              <a:t>Click to edit Master text</a:t>
            </a:r>
          </a:p>
        </p:txBody>
      </p:sp>
      <p:sp>
        <p:nvSpPr>
          <p:cNvPr id="9" name="Content Placeholder 2">
            <a:extLst>
              <a:ext uri="{FF2B5EF4-FFF2-40B4-BE49-F238E27FC236}">
                <a16:creationId xmlns:a16="http://schemas.microsoft.com/office/drawing/2014/main" id="{40AFE8EB-B297-44A7-DE69-42C65B8FAF64}"/>
              </a:ext>
            </a:extLst>
          </p:cNvPr>
          <p:cNvSpPr>
            <a:spLocks noGrp="1"/>
          </p:cNvSpPr>
          <p:nvPr>
            <p:ph idx="16"/>
          </p:nvPr>
        </p:nvSpPr>
        <p:spPr>
          <a:xfrm>
            <a:off x="4326464" y="4749453"/>
            <a:ext cx="3406425" cy="1470726"/>
          </a:xfrm>
        </p:spPr>
        <p:txBody>
          <a:bodyPr>
            <a:normAutofit/>
          </a:bodyPr>
          <a:lstStyle>
            <a:lvl1pPr marL="0" indent="0">
              <a:lnSpc>
                <a:spcPts val="2600"/>
              </a:lnSpc>
              <a:spcBef>
                <a:spcPts val="0"/>
              </a:spcBef>
              <a:buFontTx/>
              <a:buNone/>
              <a:defRPr sz="1800"/>
            </a:lvl1pPr>
            <a:lvl2pPr marL="182880" indent="-182880">
              <a:lnSpc>
                <a:spcPts val="3100"/>
              </a:lnSpc>
              <a:spcBef>
                <a:spcPts val="800"/>
              </a:spcBef>
              <a:buSzPct val="100000"/>
              <a:buFont typeface="Arial" panose="020B0604020202020204" pitchFamily="34" charset="0"/>
              <a:buChar char="•"/>
              <a:defRPr sz="2100"/>
            </a:lvl2pPr>
            <a:lvl3pPr>
              <a:defRPr sz="2100"/>
            </a:lvl3pPr>
            <a:lvl4pPr>
              <a:defRPr sz="2100"/>
            </a:lvl4pPr>
            <a:lvl5pPr>
              <a:defRPr sz="2100"/>
            </a:lvl5pPr>
          </a:lstStyle>
          <a:p>
            <a:pPr lvl="0"/>
            <a:r>
              <a:rPr lang="en-US"/>
              <a:t>Click to edit Master text styles</a:t>
            </a:r>
          </a:p>
        </p:txBody>
      </p:sp>
      <p:sp>
        <p:nvSpPr>
          <p:cNvPr id="10" name="Text Placeholder 10">
            <a:extLst>
              <a:ext uri="{FF2B5EF4-FFF2-40B4-BE49-F238E27FC236}">
                <a16:creationId xmlns:a16="http://schemas.microsoft.com/office/drawing/2014/main" id="{E9807F3A-8637-4A74-675A-DB53DF4DC59B}"/>
              </a:ext>
            </a:extLst>
          </p:cNvPr>
          <p:cNvSpPr>
            <a:spLocks noGrp="1"/>
          </p:cNvSpPr>
          <p:nvPr>
            <p:ph type="body" sz="quarter" idx="17"/>
          </p:nvPr>
        </p:nvSpPr>
        <p:spPr>
          <a:xfrm>
            <a:off x="4326462" y="4370482"/>
            <a:ext cx="3406427" cy="540185"/>
          </a:xfrm>
        </p:spPr>
        <p:txBody>
          <a:bodyPr>
            <a:noAutofit/>
          </a:bodyPr>
          <a:lstStyle>
            <a:lvl1pPr>
              <a:lnSpc>
                <a:spcPts val="2900"/>
              </a:lnSpc>
              <a:defRPr sz="2000" b="1">
                <a:solidFill>
                  <a:schemeClr val="accent1"/>
                </a:solidFill>
              </a:defRPr>
            </a:lvl1pPr>
          </a:lstStyle>
          <a:p>
            <a:pPr lvl="0"/>
            <a:r>
              <a:rPr lang="en-US"/>
              <a:t>Click to edit Master text</a:t>
            </a:r>
          </a:p>
        </p:txBody>
      </p:sp>
      <p:sp>
        <p:nvSpPr>
          <p:cNvPr id="14" name="Content Placeholder 2">
            <a:extLst>
              <a:ext uri="{FF2B5EF4-FFF2-40B4-BE49-F238E27FC236}">
                <a16:creationId xmlns:a16="http://schemas.microsoft.com/office/drawing/2014/main" id="{B9288C00-70F4-F779-2E34-E21247C1DA42}"/>
              </a:ext>
            </a:extLst>
          </p:cNvPr>
          <p:cNvSpPr>
            <a:spLocks noGrp="1"/>
          </p:cNvSpPr>
          <p:nvPr>
            <p:ph idx="18"/>
          </p:nvPr>
        </p:nvSpPr>
        <p:spPr>
          <a:xfrm>
            <a:off x="8085664" y="4749453"/>
            <a:ext cx="3406425" cy="1470726"/>
          </a:xfrm>
        </p:spPr>
        <p:txBody>
          <a:bodyPr>
            <a:normAutofit/>
          </a:bodyPr>
          <a:lstStyle>
            <a:lvl1pPr marL="0" indent="0">
              <a:lnSpc>
                <a:spcPts val="2600"/>
              </a:lnSpc>
              <a:spcBef>
                <a:spcPts val="0"/>
              </a:spcBef>
              <a:buFontTx/>
              <a:buNone/>
              <a:defRPr sz="1800"/>
            </a:lvl1pPr>
            <a:lvl2pPr marL="182880" indent="-182880">
              <a:lnSpc>
                <a:spcPts val="3100"/>
              </a:lnSpc>
              <a:spcBef>
                <a:spcPts val="800"/>
              </a:spcBef>
              <a:buSzPct val="100000"/>
              <a:buFont typeface="Arial" panose="020B0604020202020204" pitchFamily="34" charset="0"/>
              <a:buChar char="•"/>
              <a:defRPr sz="2100"/>
            </a:lvl2pPr>
            <a:lvl3pPr>
              <a:defRPr sz="2100"/>
            </a:lvl3pPr>
            <a:lvl4pPr>
              <a:defRPr sz="2100"/>
            </a:lvl4pPr>
            <a:lvl5pPr>
              <a:defRPr sz="2100"/>
            </a:lvl5pPr>
          </a:lstStyle>
          <a:p>
            <a:pPr lvl="0"/>
            <a:r>
              <a:rPr lang="en-US"/>
              <a:t>Click to edit Master text styles</a:t>
            </a:r>
          </a:p>
        </p:txBody>
      </p:sp>
      <p:sp>
        <p:nvSpPr>
          <p:cNvPr id="15" name="Text Placeholder 10">
            <a:extLst>
              <a:ext uri="{FF2B5EF4-FFF2-40B4-BE49-F238E27FC236}">
                <a16:creationId xmlns:a16="http://schemas.microsoft.com/office/drawing/2014/main" id="{A24D37FA-E500-CC52-4CE6-F337A6DC8F1F}"/>
              </a:ext>
            </a:extLst>
          </p:cNvPr>
          <p:cNvSpPr>
            <a:spLocks noGrp="1"/>
          </p:cNvSpPr>
          <p:nvPr>
            <p:ph type="body" sz="quarter" idx="19"/>
          </p:nvPr>
        </p:nvSpPr>
        <p:spPr>
          <a:xfrm>
            <a:off x="8085662" y="4370482"/>
            <a:ext cx="3406427" cy="540185"/>
          </a:xfrm>
        </p:spPr>
        <p:txBody>
          <a:bodyPr>
            <a:noAutofit/>
          </a:bodyPr>
          <a:lstStyle>
            <a:lvl1pPr>
              <a:lnSpc>
                <a:spcPts val="2900"/>
              </a:lnSpc>
              <a:defRPr sz="2000" b="1">
                <a:solidFill>
                  <a:schemeClr val="accent1"/>
                </a:solidFill>
              </a:defRPr>
            </a:lvl1pPr>
          </a:lstStyle>
          <a:p>
            <a:pPr lvl="0"/>
            <a:r>
              <a:rPr lang="en-US"/>
              <a:t>Click to edit Master text</a:t>
            </a:r>
          </a:p>
        </p:txBody>
      </p:sp>
      <p:sp>
        <p:nvSpPr>
          <p:cNvPr id="17" name="Picture Placeholder 16">
            <a:extLst>
              <a:ext uri="{FF2B5EF4-FFF2-40B4-BE49-F238E27FC236}">
                <a16:creationId xmlns:a16="http://schemas.microsoft.com/office/drawing/2014/main" id="{4F751511-885B-C47A-B052-2C43A1AADC5A}"/>
              </a:ext>
            </a:extLst>
          </p:cNvPr>
          <p:cNvSpPr>
            <a:spLocks noGrp="1"/>
          </p:cNvSpPr>
          <p:nvPr>
            <p:ph type="pic" sz="quarter" idx="20"/>
          </p:nvPr>
        </p:nvSpPr>
        <p:spPr>
          <a:xfrm>
            <a:off x="700264" y="2776362"/>
            <a:ext cx="2926080" cy="1463040"/>
          </a:xfrm>
        </p:spPr>
        <p:txBody>
          <a:bodyPr/>
          <a:lstStyle/>
          <a:p>
            <a:endParaRPr lang="en-US"/>
          </a:p>
        </p:txBody>
      </p:sp>
      <p:sp>
        <p:nvSpPr>
          <p:cNvPr id="19" name="Picture Placeholder 16">
            <a:extLst>
              <a:ext uri="{FF2B5EF4-FFF2-40B4-BE49-F238E27FC236}">
                <a16:creationId xmlns:a16="http://schemas.microsoft.com/office/drawing/2014/main" id="{C9C29F47-9998-5569-8EE0-7728212CA0DC}"/>
              </a:ext>
            </a:extLst>
          </p:cNvPr>
          <p:cNvSpPr>
            <a:spLocks noGrp="1"/>
          </p:cNvSpPr>
          <p:nvPr>
            <p:ph type="pic" sz="quarter" idx="21"/>
          </p:nvPr>
        </p:nvSpPr>
        <p:spPr>
          <a:xfrm>
            <a:off x="4448176" y="2776362"/>
            <a:ext cx="2926080" cy="1463040"/>
          </a:xfrm>
        </p:spPr>
        <p:txBody>
          <a:bodyPr/>
          <a:lstStyle/>
          <a:p>
            <a:endParaRPr lang="en-US"/>
          </a:p>
        </p:txBody>
      </p:sp>
      <p:sp>
        <p:nvSpPr>
          <p:cNvPr id="20" name="Picture Placeholder 16">
            <a:extLst>
              <a:ext uri="{FF2B5EF4-FFF2-40B4-BE49-F238E27FC236}">
                <a16:creationId xmlns:a16="http://schemas.microsoft.com/office/drawing/2014/main" id="{0D4218FA-8CA5-7FC4-26C0-48A93AE94857}"/>
              </a:ext>
            </a:extLst>
          </p:cNvPr>
          <p:cNvSpPr>
            <a:spLocks noGrp="1"/>
          </p:cNvSpPr>
          <p:nvPr>
            <p:ph type="pic" sz="quarter" idx="22"/>
          </p:nvPr>
        </p:nvSpPr>
        <p:spPr>
          <a:xfrm>
            <a:off x="8196087" y="2776362"/>
            <a:ext cx="2926080" cy="1463040"/>
          </a:xfrm>
        </p:spPr>
        <p:txBody>
          <a:bodyPr/>
          <a:lstStyle/>
          <a:p>
            <a:endParaRPr lang="en-US"/>
          </a:p>
        </p:txBody>
      </p:sp>
    </p:spTree>
    <p:extLst>
      <p:ext uri="{BB962C8B-B14F-4D97-AF65-F5344CB8AC3E}">
        <p14:creationId xmlns:p14="http://schemas.microsoft.com/office/powerpoint/2010/main" val="5144157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ull Quote Slide 1">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D53CCB6B-2E5E-CE40-D728-6F6075907F0C}"/>
              </a:ext>
            </a:extLst>
          </p:cNvPr>
          <p:cNvPicPr>
            <a:picLocks noChangeAspect="1"/>
          </p:cNvPicPr>
          <p:nvPr userDrawn="1"/>
        </p:nvPicPr>
        <p:blipFill>
          <a:blip r:embed="rId2"/>
          <a:srcRect/>
          <a:stretch/>
        </p:blipFill>
        <p:spPr>
          <a:xfrm>
            <a:off x="0" y="0"/>
            <a:ext cx="12192000" cy="6858000"/>
          </a:xfrm>
          <a:prstGeom prst="rect">
            <a:avLst/>
          </a:prstGeom>
        </p:spPr>
      </p:pic>
      <p:sp>
        <p:nvSpPr>
          <p:cNvPr id="14" name="Picture Placeholder 13">
            <a:extLst>
              <a:ext uri="{FF2B5EF4-FFF2-40B4-BE49-F238E27FC236}">
                <a16:creationId xmlns:a16="http://schemas.microsoft.com/office/drawing/2014/main" id="{D02348E7-BFE4-ECB8-DEE4-865A6D6A1AA4}"/>
              </a:ext>
            </a:extLst>
          </p:cNvPr>
          <p:cNvSpPr>
            <a:spLocks noGrp="1" noChangeAspect="1"/>
          </p:cNvSpPr>
          <p:nvPr>
            <p:ph type="pic" sz="quarter" idx="10"/>
          </p:nvPr>
        </p:nvSpPr>
        <p:spPr>
          <a:xfrm>
            <a:off x="6513127" y="932127"/>
            <a:ext cx="4864608" cy="4873453"/>
          </a:xfrm>
          <a:custGeom>
            <a:avLst/>
            <a:gdLst>
              <a:gd name="connsiteX0" fmla="*/ 3240259 w 5029200"/>
              <a:gd name="connsiteY0" fmla="*/ 4815180 h 5038344"/>
              <a:gd name="connsiteX1" fmla="*/ 3352123 w 5029200"/>
              <a:gd name="connsiteY1" fmla="*/ 4926763 h 5038344"/>
              <a:gd name="connsiteX2" fmla="*/ 3283801 w 5029200"/>
              <a:gd name="connsiteY2" fmla="*/ 5029577 h 5038344"/>
              <a:gd name="connsiteX3" fmla="*/ 3240266 w 5029200"/>
              <a:gd name="connsiteY3" fmla="*/ 5038344 h 5038344"/>
              <a:gd name="connsiteX4" fmla="*/ 3240252 w 5029200"/>
              <a:gd name="connsiteY4" fmla="*/ 5038344 h 5038344"/>
              <a:gd name="connsiteX5" fmla="*/ 3196717 w 5029200"/>
              <a:gd name="connsiteY5" fmla="*/ 5029577 h 5038344"/>
              <a:gd name="connsiteX6" fmla="*/ 3128394 w 5029200"/>
              <a:gd name="connsiteY6" fmla="*/ 4926763 h 5038344"/>
              <a:gd name="connsiteX7" fmla="*/ 3240259 w 5029200"/>
              <a:gd name="connsiteY7" fmla="*/ 4815180 h 5038344"/>
              <a:gd name="connsiteX8" fmla="*/ 2765723 w 5029200"/>
              <a:gd name="connsiteY8" fmla="*/ 4815180 h 5038344"/>
              <a:gd name="connsiteX9" fmla="*/ 2877588 w 5029200"/>
              <a:gd name="connsiteY9" fmla="*/ 4926763 h 5038344"/>
              <a:gd name="connsiteX10" fmla="*/ 2809266 w 5029200"/>
              <a:gd name="connsiteY10" fmla="*/ 5029577 h 5038344"/>
              <a:gd name="connsiteX11" fmla="*/ 2765730 w 5029200"/>
              <a:gd name="connsiteY11" fmla="*/ 5038344 h 5038344"/>
              <a:gd name="connsiteX12" fmla="*/ 2765716 w 5029200"/>
              <a:gd name="connsiteY12" fmla="*/ 5038344 h 5038344"/>
              <a:gd name="connsiteX13" fmla="*/ 2722181 w 5029200"/>
              <a:gd name="connsiteY13" fmla="*/ 5029577 h 5038344"/>
              <a:gd name="connsiteX14" fmla="*/ 2653859 w 5029200"/>
              <a:gd name="connsiteY14" fmla="*/ 4926763 h 5038344"/>
              <a:gd name="connsiteX15" fmla="*/ 2765723 w 5029200"/>
              <a:gd name="connsiteY15" fmla="*/ 4815180 h 5038344"/>
              <a:gd name="connsiteX16" fmla="*/ 2286359 w 5029200"/>
              <a:gd name="connsiteY16" fmla="*/ 4815180 h 5038344"/>
              <a:gd name="connsiteX17" fmla="*/ 2398224 w 5029200"/>
              <a:gd name="connsiteY17" fmla="*/ 4926763 h 5038344"/>
              <a:gd name="connsiteX18" fmla="*/ 2329901 w 5029200"/>
              <a:gd name="connsiteY18" fmla="*/ 5029577 h 5038344"/>
              <a:gd name="connsiteX19" fmla="*/ 2286367 w 5029200"/>
              <a:gd name="connsiteY19" fmla="*/ 5038344 h 5038344"/>
              <a:gd name="connsiteX20" fmla="*/ 2286352 w 5029200"/>
              <a:gd name="connsiteY20" fmla="*/ 5038344 h 5038344"/>
              <a:gd name="connsiteX21" fmla="*/ 2242817 w 5029200"/>
              <a:gd name="connsiteY21" fmla="*/ 5029577 h 5038344"/>
              <a:gd name="connsiteX22" fmla="*/ 2174495 w 5029200"/>
              <a:gd name="connsiteY22" fmla="*/ 4926763 h 5038344"/>
              <a:gd name="connsiteX23" fmla="*/ 2286359 w 5029200"/>
              <a:gd name="connsiteY23" fmla="*/ 4815180 h 5038344"/>
              <a:gd name="connsiteX24" fmla="*/ 1811824 w 5029200"/>
              <a:gd name="connsiteY24" fmla="*/ 4814039 h 5038344"/>
              <a:gd name="connsiteX25" fmla="*/ 1923689 w 5029200"/>
              <a:gd name="connsiteY25" fmla="*/ 4925622 h 5038344"/>
              <a:gd name="connsiteX26" fmla="*/ 1811824 w 5029200"/>
              <a:gd name="connsiteY26" fmla="*/ 5037203 h 5038344"/>
              <a:gd name="connsiteX27" fmla="*/ 1699960 w 5029200"/>
              <a:gd name="connsiteY27" fmla="*/ 4925622 h 5038344"/>
              <a:gd name="connsiteX28" fmla="*/ 1811824 w 5029200"/>
              <a:gd name="connsiteY28" fmla="*/ 4814039 h 5038344"/>
              <a:gd name="connsiteX29" fmla="*/ 3878775 w 5029200"/>
              <a:gd name="connsiteY29" fmla="*/ 4248010 h 5038344"/>
              <a:gd name="connsiteX30" fmla="*/ 4042505 w 5029200"/>
              <a:gd name="connsiteY30" fmla="*/ 4411326 h 5038344"/>
              <a:gd name="connsiteX31" fmla="*/ 3878775 w 5029200"/>
              <a:gd name="connsiteY31" fmla="*/ 4574643 h 5038344"/>
              <a:gd name="connsiteX32" fmla="*/ 3715047 w 5029200"/>
              <a:gd name="connsiteY32" fmla="*/ 4411326 h 5038344"/>
              <a:gd name="connsiteX33" fmla="*/ 3878775 w 5029200"/>
              <a:gd name="connsiteY33" fmla="*/ 4248010 h 5038344"/>
              <a:gd name="connsiteX34" fmla="*/ 1177884 w 5029200"/>
              <a:gd name="connsiteY34" fmla="*/ 4248010 h 5038344"/>
              <a:gd name="connsiteX35" fmla="*/ 1341613 w 5029200"/>
              <a:gd name="connsiteY35" fmla="*/ 4411326 h 5038344"/>
              <a:gd name="connsiteX36" fmla="*/ 1177884 w 5029200"/>
              <a:gd name="connsiteY36" fmla="*/ 4574643 h 5038344"/>
              <a:gd name="connsiteX37" fmla="*/ 1014155 w 5029200"/>
              <a:gd name="connsiteY37" fmla="*/ 4411326 h 5038344"/>
              <a:gd name="connsiteX38" fmla="*/ 1177884 w 5029200"/>
              <a:gd name="connsiteY38" fmla="*/ 4248010 h 5038344"/>
              <a:gd name="connsiteX39" fmla="*/ 3338013 w 5029200"/>
              <a:gd name="connsiteY39" fmla="*/ 4221636 h 5038344"/>
              <a:gd name="connsiteX40" fmla="*/ 3528183 w 5029200"/>
              <a:gd name="connsiteY40" fmla="*/ 4411326 h 5038344"/>
              <a:gd name="connsiteX41" fmla="*/ 3338013 w 5029200"/>
              <a:gd name="connsiteY41" fmla="*/ 4601017 h 5038344"/>
              <a:gd name="connsiteX42" fmla="*/ 3147843 w 5029200"/>
              <a:gd name="connsiteY42" fmla="*/ 4411326 h 5038344"/>
              <a:gd name="connsiteX43" fmla="*/ 3338013 w 5029200"/>
              <a:gd name="connsiteY43" fmla="*/ 4221636 h 5038344"/>
              <a:gd name="connsiteX44" fmla="*/ 1718646 w 5029200"/>
              <a:gd name="connsiteY44" fmla="*/ 4221636 h 5038344"/>
              <a:gd name="connsiteX45" fmla="*/ 1908816 w 5029200"/>
              <a:gd name="connsiteY45" fmla="*/ 4411326 h 5038344"/>
              <a:gd name="connsiteX46" fmla="*/ 1718646 w 5029200"/>
              <a:gd name="connsiteY46" fmla="*/ 4601017 h 5038344"/>
              <a:gd name="connsiteX47" fmla="*/ 1528477 w 5029200"/>
              <a:gd name="connsiteY47" fmla="*/ 4411326 h 5038344"/>
              <a:gd name="connsiteX48" fmla="*/ 1718646 w 5029200"/>
              <a:gd name="connsiteY48" fmla="*/ 4221636 h 5038344"/>
              <a:gd name="connsiteX49" fmla="*/ 2801953 w 5029200"/>
              <a:gd name="connsiteY49" fmla="*/ 4196783 h 5038344"/>
              <a:gd name="connsiteX50" fmla="*/ 3009411 w 5029200"/>
              <a:gd name="connsiteY50" fmla="*/ 4403718 h 5038344"/>
              <a:gd name="connsiteX51" fmla="*/ 2801953 w 5029200"/>
              <a:gd name="connsiteY51" fmla="*/ 4610654 h 5038344"/>
              <a:gd name="connsiteX52" fmla="*/ 2594495 w 5029200"/>
              <a:gd name="connsiteY52" fmla="*/ 4403718 h 5038344"/>
              <a:gd name="connsiteX53" fmla="*/ 2801953 w 5029200"/>
              <a:gd name="connsiteY53" fmla="*/ 4196783 h 5038344"/>
              <a:gd name="connsiteX54" fmla="*/ 2259282 w 5029200"/>
              <a:gd name="connsiteY54" fmla="*/ 4196783 h 5038344"/>
              <a:gd name="connsiteX55" fmla="*/ 2466740 w 5029200"/>
              <a:gd name="connsiteY55" fmla="*/ 4403718 h 5038344"/>
              <a:gd name="connsiteX56" fmla="*/ 2259282 w 5029200"/>
              <a:gd name="connsiteY56" fmla="*/ 4610654 h 5038344"/>
              <a:gd name="connsiteX57" fmla="*/ 2051824 w 5029200"/>
              <a:gd name="connsiteY57" fmla="*/ 4403718 h 5038344"/>
              <a:gd name="connsiteX58" fmla="*/ 2259282 w 5029200"/>
              <a:gd name="connsiteY58" fmla="*/ 4196783 h 5038344"/>
              <a:gd name="connsiteX59" fmla="*/ 4417887 w 5029200"/>
              <a:gd name="connsiteY59" fmla="*/ 3710383 h 5038344"/>
              <a:gd name="connsiteX60" fmla="*/ 4572973 w 5029200"/>
              <a:gd name="connsiteY60" fmla="*/ 3865077 h 5038344"/>
              <a:gd name="connsiteX61" fmla="*/ 4417887 w 5029200"/>
              <a:gd name="connsiteY61" fmla="*/ 4019772 h 5038344"/>
              <a:gd name="connsiteX62" fmla="*/ 4262675 w 5029200"/>
              <a:gd name="connsiteY62" fmla="*/ 3865077 h 5038344"/>
              <a:gd name="connsiteX63" fmla="*/ 4417887 w 5029200"/>
              <a:gd name="connsiteY63" fmla="*/ 3710383 h 5038344"/>
              <a:gd name="connsiteX64" fmla="*/ 641696 w 5029200"/>
              <a:gd name="connsiteY64" fmla="*/ 3707974 h 5038344"/>
              <a:gd name="connsiteX65" fmla="*/ 796781 w 5029200"/>
              <a:gd name="connsiteY65" fmla="*/ 3862795 h 5038344"/>
              <a:gd name="connsiteX66" fmla="*/ 641696 w 5029200"/>
              <a:gd name="connsiteY66" fmla="*/ 4017489 h 5038344"/>
              <a:gd name="connsiteX67" fmla="*/ 486484 w 5029200"/>
              <a:gd name="connsiteY67" fmla="*/ 3862795 h 5038344"/>
              <a:gd name="connsiteX68" fmla="*/ 641696 w 5029200"/>
              <a:gd name="connsiteY68" fmla="*/ 3707974 h 5038344"/>
              <a:gd name="connsiteX69" fmla="*/ 1181061 w 5029200"/>
              <a:gd name="connsiteY69" fmla="*/ 3647618 h 5038344"/>
              <a:gd name="connsiteX70" fmla="*/ 1398180 w 5029200"/>
              <a:gd name="connsiteY70" fmla="*/ 3864189 h 5038344"/>
              <a:gd name="connsiteX71" fmla="*/ 1181061 w 5029200"/>
              <a:gd name="connsiteY71" fmla="*/ 4080761 h 5038344"/>
              <a:gd name="connsiteX72" fmla="*/ 963942 w 5029200"/>
              <a:gd name="connsiteY72" fmla="*/ 3864189 h 5038344"/>
              <a:gd name="connsiteX73" fmla="*/ 1181061 w 5029200"/>
              <a:gd name="connsiteY73" fmla="*/ 3647618 h 5038344"/>
              <a:gd name="connsiteX74" fmla="*/ 3876233 w 5029200"/>
              <a:gd name="connsiteY74" fmla="*/ 3646350 h 5038344"/>
              <a:gd name="connsiteX75" fmla="*/ 4093352 w 5029200"/>
              <a:gd name="connsiteY75" fmla="*/ 3862921 h 5038344"/>
              <a:gd name="connsiteX76" fmla="*/ 3876233 w 5029200"/>
              <a:gd name="connsiteY76" fmla="*/ 4079493 h 5038344"/>
              <a:gd name="connsiteX77" fmla="*/ 3659114 w 5029200"/>
              <a:gd name="connsiteY77" fmla="*/ 3862921 h 5038344"/>
              <a:gd name="connsiteX78" fmla="*/ 3876233 w 5029200"/>
              <a:gd name="connsiteY78" fmla="*/ 3646350 h 5038344"/>
              <a:gd name="connsiteX79" fmla="*/ 4417633 w 5029200"/>
              <a:gd name="connsiteY79" fmla="*/ 3137126 h 5038344"/>
              <a:gd name="connsiteX80" fmla="*/ 4607929 w 5029200"/>
              <a:gd name="connsiteY80" fmla="*/ 3326818 h 5038344"/>
              <a:gd name="connsiteX81" fmla="*/ 4417633 w 5029200"/>
              <a:gd name="connsiteY81" fmla="*/ 3516635 h 5038344"/>
              <a:gd name="connsiteX82" fmla="*/ 4227336 w 5029200"/>
              <a:gd name="connsiteY82" fmla="*/ 3326818 h 5038344"/>
              <a:gd name="connsiteX83" fmla="*/ 4417633 w 5029200"/>
              <a:gd name="connsiteY83" fmla="*/ 3137126 h 5038344"/>
              <a:gd name="connsiteX84" fmla="*/ 641442 w 5029200"/>
              <a:gd name="connsiteY84" fmla="*/ 3134844 h 5038344"/>
              <a:gd name="connsiteX85" fmla="*/ 831739 w 5029200"/>
              <a:gd name="connsiteY85" fmla="*/ 3324661 h 5038344"/>
              <a:gd name="connsiteX86" fmla="*/ 641442 w 5029200"/>
              <a:gd name="connsiteY86" fmla="*/ 3514478 h 5038344"/>
              <a:gd name="connsiteX87" fmla="*/ 451145 w 5029200"/>
              <a:gd name="connsiteY87" fmla="*/ 3324661 h 5038344"/>
              <a:gd name="connsiteX88" fmla="*/ 641442 w 5029200"/>
              <a:gd name="connsiteY88" fmla="*/ 3134844 h 5038344"/>
              <a:gd name="connsiteX89" fmla="*/ 111865 w 5029200"/>
              <a:gd name="connsiteY89" fmla="*/ 3121023 h 5038344"/>
              <a:gd name="connsiteX90" fmla="*/ 223729 w 5029200"/>
              <a:gd name="connsiteY90" fmla="*/ 3232606 h 5038344"/>
              <a:gd name="connsiteX91" fmla="*/ 111865 w 5029200"/>
              <a:gd name="connsiteY91" fmla="*/ 3344189 h 5038344"/>
              <a:gd name="connsiteX92" fmla="*/ 0 w 5029200"/>
              <a:gd name="connsiteY92" fmla="*/ 3232606 h 5038344"/>
              <a:gd name="connsiteX93" fmla="*/ 111865 w 5029200"/>
              <a:gd name="connsiteY93" fmla="*/ 3121023 h 5038344"/>
              <a:gd name="connsiteX94" fmla="*/ 4917210 w 5029200"/>
              <a:gd name="connsiteY94" fmla="*/ 3120896 h 5038344"/>
              <a:gd name="connsiteX95" fmla="*/ 5029075 w 5029200"/>
              <a:gd name="connsiteY95" fmla="*/ 3232479 h 5038344"/>
              <a:gd name="connsiteX96" fmla="*/ 4917210 w 5029200"/>
              <a:gd name="connsiteY96" fmla="*/ 3344062 h 5038344"/>
              <a:gd name="connsiteX97" fmla="*/ 4805345 w 5029200"/>
              <a:gd name="connsiteY97" fmla="*/ 3232479 h 5038344"/>
              <a:gd name="connsiteX98" fmla="*/ 4917210 w 5029200"/>
              <a:gd name="connsiteY98" fmla="*/ 3120896 h 5038344"/>
              <a:gd name="connsiteX99" fmla="*/ 4917337 w 5029200"/>
              <a:gd name="connsiteY99" fmla="*/ 2645274 h 5038344"/>
              <a:gd name="connsiteX100" fmla="*/ 5020410 w 5029200"/>
              <a:gd name="connsiteY100" fmla="*/ 2713425 h 5038344"/>
              <a:gd name="connsiteX101" fmla="*/ 5029200 w 5029200"/>
              <a:gd name="connsiteY101" fmla="*/ 2756852 h 5038344"/>
              <a:gd name="connsiteX102" fmla="*/ 5029200 w 5029200"/>
              <a:gd name="connsiteY102" fmla="*/ 2756862 h 5038344"/>
              <a:gd name="connsiteX103" fmla="*/ 5020410 w 5029200"/>
              <a:gd name="connsiteY103" fmla="*/ 2800290 h 5038344"/>
              <a:gd name="connsiteX104" fmla="*/ 4917337 w 5029200"/>
              <a:gd name="connsiteY104" fmla="*/ 2868440 h 5038344"/>
              <a:gd name="connsiteX105" fmla="*/ 4805473 w 5029200"/>
              <a:gd name="connsiteY105" fmla="*/ 2756857 h 5038344"/>
              <a:gd name="connsiteX106" fmla="*/ 4917337 w 5029200"/>
              <a:gd name="connsiteY106" fmla="*/ 2645274 h 5038344"/>
              <a:gd name="connsiteX107" fmla="*/ 111865 w 5029200"/>
              <a:gd name="connsiteY107" fmla="*/ 2645274 h 5038344"/>
              <a:gd name="connsiteX108" fmla="*/ 223729 w 5029200"/>
              <a:gd name="connsiteY108" fmla="*/ 2756857 h 5038344"/>
              <a:gd name="connsiteX109" fmla="*/ 111865 w 5029200"/>
              <a:gd name="connsiteY109" fmla="*/ 2868440 h 5038344"/>
              <a:gd name="connsiteX110" fmla="*/ 0 w 5029200"/>
              <a:gd name="connsiteY110" fmla="*/ 2756857 h 5038344"/>
              <a:gd name="connsiteX111" fmla="*/ 111865 w 5029200"/>
              <a:gd name="connsiteY111" fmla="*/ 2645274 h 5038344"/>
              <a:gd name="connsiteX112" fmla="*/ 4417759 w 5029200"/>
              <a:gd name="connsiteY112" fmla="*/ 2581621 h 5038344"/>
              <a:gd name="connsiteX113" fmla="*/ 4625217 w 5029200"/>
              <a:gd name="connsiteY113" fmla="*/ 2788557 h 5038344"/>
              <a:gd name="connsiteX114" fmla="*/ 4417759 w 5029200"/>
              <a:gd name="connsiteY114" fmla="*/ 2995492 h 5038344"/>
              <a:gd name="connsiteX115" fmla="*/ 4210301 w 5029200"/>
              <a:gd name="connsiteY115" fmla="*/ 2788557 h 5038344"/>
              <a:gd name="connsiteX116" fmla="*/ 4417759 w 5029200"/>
              <a:gd name="connsiteY116" fmla="*/ 2581621 h 5038344"/>
              <a:gd name="connsiteX117" fmla="*/ 641569 w 5029200"/>
              <a:gd name="connsiteY117" fmla="*/ 2579466 h 5038344"/>
              <a:gd name="connsiteX118" fmla="*/ 849027 w 5029200"/>
              <a:gd name="connsiteY118" fmla="*/ 2786402 h 5038344"/>
              <a:gd name="connsiteX119" fmla="*/ 641569 w 5029200"/>
              <a:gd name="connsiteY119" fmla="*/ 2993337 h 5038344"/>
              <a:gd name="connsiteX120" fmla="*/ 434111 w 5029200"/>
              <a:gd name="connsiteY120" fmla="*/ 2786402 h 5038344"/>
              <a:gd name="connsiteX121" fmla="*/ 641569 w 5029200"/>
              <a:gd name="connsiteY121" fmla="*/ 2579466 h 5038344"/>
              <a:gd name="connsiteX122" fmla="*/ 4917210 w 5029200"/>
              <a:gd name="connsiteY122" fmla="*/ 2169400 h 5038344"/>
              <a:gd name="connsiteX123" fmla="*/ 5029075 w 5029200"/>
              <a:gd name="connsiteY123" fmla="*/ 2280982 h 5038344"/>
              <a:gd name="connsiteX124" fmla="*/ 4917210 w 5029200"/>
              <a:gd name="connsiteY124" fmla="*/ 2392565 h 5038344"/>
              <a:gd name="connsiteX125" fmla="*/ 4805345 w 5029200"/>
              <a:gd name="connsiteY125" fmla="*/ 2280982 h 5038344"/>
              <a:gd name="connsiteX126" fmla="*/ 4917210 w 5029200"/>
              <a:gd name="connsiteY126" fmla="*/ 2169400 h 5038344"/>
              <a:gd name="connsiteX127" fmla="*/ 111865 w 5029200"/>
              <a:gd name="connsiteY127" fmla="*/ 2169272 h 5038344"/>
              <a:gd name="connsiteX128" fmla="*/ 223729 w 5029200"/>
              <a:gd name="connsiteY128" fmla="*/ 2280855 h 5038344"/>
              <a:gd name="connsiteX129" fmla="*/ 111865 w 5029200"/>
              <a:gd name="connsiteY129" fmla="*/ 2392438 h 5038344"/>
              <a:gd name="connsiteX130" fmla="*/ 0 w 5029200"/>
              <a:gd name="connsiteY130" fmla="*/ 2280855 h 5038344"/>
              <a:gd name="connsiteX131" fmla="*/ 111865 w 5029200"/>
              <a:gd name="connsiteY131" fmla="*/ 2169272 h 5038344"/>
              <a:gd name="connsiteX132" fmla="*/ 4417759 w 5029200"/>
              <a:gd name="connsiteY132" fmla="*/ 2043235 h 5038344"/>
              <a:gd name="connsiteX133" fmla="*/ 4625217 w 5029200"/>
              <a:gd name="connsiteY133" fmla="*/ 2250170 h 5038344"/>
              <a:gd name="connsiteX134" fmla="*/ 4417759 w 5029200"/>
              <a:gd name="connsiteY134" fmla="*/ 2457105 h 5038344"/>
              <a:gd name="connsiteX135" fmla="*/ 4210301 w 5029200"/>
              <a:gd name="connsiteY135" fmla="*/ 2250170 h 5038344"/>
              <a:gd name="connsiteX136" fmla="*/ 4417759 w 5029200"/>
              <a:gd name="connsiteY136" fmla="*/ 2043235 h 5038344"/>
              <a:gd name="connsiteX137" fmla="*/ 641569 w 5029200"/>
              <a:gd name="connsiteY137" fmla="*/ 2041079 h 5038344"/>
              <a:gd name="connsiteX138" fmla="*/ 849027 w 5029200"/>
              <a:gd name="connsiteY138" fmla="*/ 2248015 h 5038344"/>
              <a:gd name="connsiteX139" fmla="*/ 641569 w 5029200"/>
              <a:gd name="connsiteY139" fmla="*/ 2454950 h 5038344"/>
              <a:gd name="connsiteX140" fmla="*/ 434111 w 5029200"/>
              <a:gd name="connsiteY140" fmla="*/ 2248015 h 5038344"/>
              <a:gd name="connsiteX141" fmla="*/ 641569 w 5029200"/>
              <a:gd name="connsiteY141" fmla="*/ 2041079 h 5038344"/>
              <a:gd name="connsiteX142" fmla="*/ 4917337 w 5029200"/>
              <a:gd name="connsiteY142" fmla="*/ 1693525 h 5038344"/>
              <a:gd name="connsiteX143" fmla="*/ 5020410 w 5029200"/>
              <a:gd name="connsiteY143" fmla="*/ 1761674 h 5038344"/>
              <a:gd name="connsiteX144" fmla="*/ 5029200 w 5029200"/>
              <a:gd name="connsiteY144" fmla="*/ 1805101 h 5038344"/>
              <a:gd name="connsiteX145" fmla="*/ 5029200 w 5029200"/>
              <a:gd name="connsiteY145" fmla="*/ 1805111 h 5038344"/>
              <a:gd name="connsiteX146" fmla="*/ 5020410 w 5029200"/>
              <a:gd name="connsiteY146" fmla="*/ 1848539 h 5038344"/>
              <a:gd name="connsiteX147" fmla="*/ 4917337 w 5029200"/>
              <a:gd name="connsiteY147" fmla="*/ 1916689 h 5038344"/>
              <a:gd name="connsiteX148" fmla="*/ 4805473 w 5029200"/>
              <a:gd name="connsiteY148" fmla="*/ 1805106 h 5038344"/>
              <a:gd name="connsiteX149" fmla="*/ 4917337 w 5029200"/>
              <a:gd name="connsiteY149" fmla="*/ 1693525 h 5038344"/>
              <a:gd name="connsiteX150" fmla="*/ 111865 w 5029200"/>
              <a:gd name="connsiteY150" fmla="*/ 1693525 h 5038344"/>
              <a:gd name="connsiteX151" fmla="*/ 223729 w 5029200"/>
              <a:gd name="connsiteY151" fmla="*/ 1805106 h 5038344"/>
              <a:gd name="connsiteX152" fmla="*/ 111865 w 5029200"/>
              <a:gd name="connsiteY152" fmla="*/ 1916689 h 5038344"/>
              <a:gd name="connsiteX153" fmla="*/ 0 w 5029200"/>
              <a:gd name="connsiteY153" fmla="*/ 1805106 h 5038344"/>
              <a:gd name="connsiteX154" fmla="*/ 111865 w 5029200"/>
              <a:gd name="connsiteY154" fmla="*/ 1693525 h 5038344"/>
              <a:gd name="connsiteX155" fmla="*/ 4417887 w 5029200"/>
              <a:gd name="connsiteY155" fmla="*/ 1522092 h 5038344"/>
              <a:gd name="connsiteX156" fmla="*/ 4608184 w 5029200"/>
              <a:gd name="connsiteY156" fmla="*/ 1711910 h 5038344"/>
              <a:gd name="connsiteX157" fmla="*/ 4417887 w 5029200"/>
              <a:gd name="connsiteY157" fmla="*/ 1901600 h 5038344"/>
              <a:gd name="connsiteX158" fmla="*/ 4227589 w 5029200"/>
              <a:gd name="connsiteY158" fmla="*/ 1711910 h 5038344"/>
              <a:gd name="connsiteX159" fmla="*/ 4417887 w 5029200"/>
              <a:gd name="connsiteY159" fmla="*/ 1522092 h 5038344"/>
              <a:gd name="connsiteX160" fmla="*/ 641569 w 5029200"/>
              <a:gd name="connsiteY160" fmla="*/ 1520064 h 5038344"/>
              <a:gd name="connsiteX161" fmla="*/ 831866 w 5029200"/>
              <a:gd name="connsiteY161" fmla="*/ 1709754 h 5038344"/>
              <a:gd name="connsiteX162" fmla="*/ 641569 w 5029200"/>
              <a:gd name="connsiteY162" fmla="*/ 1899572 h 5038344"/>
              <a:gd name="connsiteX163" fmla="*/ 451273 w 5029200"/>
              <a:gd name="connsiteY163" fmla="*/ 1709754 h 5038344"/>
              <a:gd name="connsiteX164" fmla="*/ 641569 w 5029200"/>
              <a:gd name="connsiteY164" fmla="*/ 1520064 h 5038344"/>
              <a:gd name="connsiteX165" fmla="*/ 641442 w 5029200"/>
              <a:gd name="connsiteY165" fmla="*/ 1017180 h 5038344"/>
              <a:gd name="connsiteX166" fmla="*/ 796527 w 5029200"/>
              <a:gd name="connsiteY166" fmla="*/ 1171874 h 5038344"/>
              <a:gd name="connsiteX167" fmla="*/ 641442 w 5029200"/>
              <a:gd name="connsiteY167" fmla="*/ 1326695 h 5038344"/>
              <a:gd name="connsiteX168" fmla="*/ 486356 w 5029200"/>
              <a:gd name="connsiteY168" fmla="*/ 1171874 h 5038344"/>
              <a:gd name="connsiteX169" fmla="*/ 641442 w 5029200"/>
              <a:gd name="connsiteY169" fmla="*/ 1017180 h 5038344"/>
              <a:gd name="connsiteX170" fmla="*/ 4419285 w 5029200"/>
              <a:gd name="connsiteY170" fmla="*/ 1009572 h 5038344"/>
              <a:gd name="connsiteX171" fmla="*/ 4580091 w 5029200"/>
              <a:gd name="connsiteY171" fmla="*/ 1170099 h 5038344"/>
              <a:gd name="connsiteX172" fmla="*/ 4419285 w 5029200"/>
              <a:gd name="connsiteY172" fmla="*/ 1330500 h 5038344"/>
              <a:gd name="connsiteX173" fmla="*/ 4258353 w 5029200"/>
              <a:gd name="connsiteY173" fmla="*/ 1170099 h 5038344"/>
              <a:gd name="connsiteX174" fmla="*/ 4419285 w 5029200"/>
              <a:gd name="connsiteY174" fmla="*/ 1009572 h 5038344"/>
              <a:gd name="connsiteX175" fmla="*/ 1181188 w 5029200"/>
              <a:gd name="connsiteY175" fmla="*/ 954795 h 5038344"/>
              <a:gd name="connsiteX176" fmla="*/ 1398307 w 5029200"/>
              <a:gd name="connsiteY176" fmla="*/ 1171367 h 5038344"/>
              <a:gd name="connsiteX177" fmla="*/ 1181188 w 5029200"/>
              <a:gd name="connsiteY177" fmla="*/ 1387939 h 5038344"/>
              <a:gd name="connsiteX178" fmla="*/ 964069 w 5029200"/>
              <a:gd name="connsiteY178" fmla="*/ 1171367 h 5038344"/>
              <a:gd name="connsiteX179" fmla="*/ 1181188 w 5029200"/>
              <a:gd name="connsiteY179" fmla="*/ 954795 h 5038344"/>
              <a:gd name="connsiteX180" fmla="*/ 3876233 w 5029200"/>
              <a:gd name="connsiteY180" fmla="*/ 953528 h 5038344"/>
              <a:gd name="connsiteX181" fmla="*/ 4093352 w 5029200"/>
              <a:gd name="connsiteY181" fmla="*/ 1170099 h 5038344"/>
              <a:gd name="connsiteX182" fmla="*/ 3876233 w 5029200"/>
              <a:gd name="connsiteY182" fmla="*/ 1386671 h 5038344"/>
              <a:gd name="connsiteX183" fmla="*/ 3659114 w 5029200"/>
              <a:gd name="connsiteY183" fmla="*/ 1170099 h 5038344"/>
              <a:gd name="connsiteX184" fmla="*/ 3876233 w 5029200"/>
              <a:gd name="connsiteY184" fmla="*/ 953528 h 5038344"/>
              <a:gd name="connsiteX185" fmla="*/ 2263987 w 5029200"/>
              <a:gd name="connsiteY185" fmla="*/ 894819 h 5038344"/>
              <a:gd name="connsiteX186" fmla="*/ 2534622 w 5029200"/>
              <a:gd name="connsiteY186" fmla="*/ 1116464 h 5038344"/>
              <a:gd name="connsiteX187" fmla="*/ 2805131 w 5029200"/>
              <a:gd name="connsiteY187" fmla="*/ 894819 h 5038344"/>
              <a:gd name="connsiteX188" fmla="*/ 3080597 w 5029200"/>
              <a:gd name="connsiteY188" fmla="*/ 1156278 h 5038344"/>
              <a:gd name="connsiteX189" fmla="*/ 3081106 w 5029200"/>
              <a:gd name="connsiteY189" fmla="*/ 1156278 h 5038344"/>
              <a:gd name="connsiteX190" fmla="*/ 3344750 w 5029200"/>
              <a:gd name="connsiteY190" fmla="*/ 906612 h 5038344"/>
              <a:gd name="connsiteX191" fmla="*/ 3608777 w 5029200"/>
              <a:gd name="connsiteY191" fmla="*/ 1169973 h 5038344"/>
              <a:gd name="connsiteX192" fmla="*/ 3523353 w 5029200"/>
              <a:gd name="connsiteY192" fmla="*/ 1363847 h 5038344"/>
              <a:gd name="connsiteX193" fmla="*/ 3697250 w 5029200"/>
              <a:gd name="connsiteY193" fmla="*/ 1514866 h 5038344"/>
              <a:gd name="connsiteX194" fmla="*/ 3876233 w 5029200"/>
              <a:gd name="connsiteY194" fmla="*/ 1444999 h 5038344"/>
              <a:gd name="connsiteX195" fmla="*/ 4140260 w 5029200"/>
              <a:gd name="connsiteY195" fmla="*/ 1708360 h 5038344"/>
              <a:gd name="connsiteX196" fmla="*/ 3884751 w 5029200"/>
              <a:gd name="connsiteY196" fmla="*/ 1971594 h 5038344"/>
              <a:gd name="connsiteX197" fmla="*/ 4152082 w 5029200"/>
              <a:gd name="connsiteY197" fmla="*/ 2246620 h 5038344"/>
              <a:gd name="connsiteX198" fmla="*/ 3929878 w 5029200"/>
              <a:gd name="connsiteY198" fmla="*/ 2516447 h 5038344"/>
              <a:gd name="connsiteX199" fmla="*/ 4152082 w 5029200"/>
              <a:gd name="connsiteY199" fmla="*/ 2786402 h 5038344"/>
              <a:gd name="connsiteX200" fmla="*/ 4152335 w 5029200"/>
              <a:gd name="connsiteY200" fmla="*/ 2786148 h 5038344"/>
              <a:gd name="connsiteX201" fmla="*/ 3876488 w 5029200"/>
              <a:gd name="connsiteY201" fmla="*/ 3061300 h 5038344"/>
              <a:gd name="connsiteX202" fmla="*/ 4140513 w 5029200"/>
              <a:gd name="connsiteY202" fmla="*/ 3324661 h 5038344"/>
              <a:gd name="connsiteX203" fmla="*/ 3876488 w 5029200"/>
              <a:gd name="connsiteY203" fmla="*/ 3588022 h 5038344"/>
              <a:gd name="connsiteX204" fmla="*/ 3695089 w 5029200"/>
              <a:gd name="connsiteY204" fmla="*/ 3516128 h 5038344"/>
              <a:gd name="connsiteX205" fmla="*/ 3515089 w 5029200"/>
              <a:gd name="connsiteY205" fmla="*/ 3666765 h 5038344"/>
              <a:gd name="connsiteX206" fmla="*/ 3605724 w 5029200"/>
              <a:gd name="connsiteY206" fmla="*/ 3865330 h 5038344"/>
              <a:gd name="connsiteX207" fmla="*/ 3341699 w 5029200"/>
              <a:gd name="connsiteY207" fmla="*/ 4128691 h 5038344"/>
              <a:gd name="connsiteX208" fmla="*/ 3077800 w 5029200"/>
              <a:gd name="connsiteY208" fmla="*/ 3873953 h 5038344"/>
              <a:gd name="connsiteX209" fmla="*/ 2802080 w 5029200"/>
              <a:gd name="connsiteY209" fmla="*/ 4140610 h 5038344"/>
              <a:gd name="connsiteX210" fmla="*/ 2531445 w 5029200"/>
              <a:gd name="connsiteY210" fmla="*/ 3919094 h 5038344"/>
              <a:gd name="connsiteX211" fmla="*/ 2260935 w 5029200"/>
              <a:gd name="connsiteY211" fmla="*/ 4140610 h 5038344"/>
              <a:gd name="connsiteX212" fmla="*/ 1985087 w 5029200"/>
              <a:gd name="connsiteY212" fmla="*/ 3865457 h 5038344"/>
              <a:gd name="connsiteX213" fmla="*/ 1721062 w 5029200"/>
              <a:gd name="connsiteY213" fmla="*/ 4128818 h 5038344"/>
              <a:gd name="connsiteX214" fmla="*/ 1457037 w 5029200"/>
              <a:gd name="connsiteY214" fmla="*/ 3865457 h 5038344"/>
              <a:gd name="connsiteX215" fmla="*/ 1558223 w 5029200"/>
              <a:gd name="connsiteY215" fmla="*/ 3658269 h 5038344"/>
              <a:gd name="connsiteX216" fmla="*/ 1385213 w 5029200"/>
              <a:gd name="connsiteY216" fmla="*/ 3493304 h 5038344"/>
              <a:gd name="connsiteX217" fmla="*/ 1181188 w 5029200"/>
              <a:gd name="connsiteY217" fmla="*/ 3589417 h 5038344"/>
              <a:gd name="connsiteX218" fmla="*/ 917163 w 5029200"/>
              <a:gd name="connsiteY218" fmla="*/ 3326057 h 5038344"/>
              <a:gd name="connsiteX219" fmla="*/ 1167206 w 5029200"/>
              <a:gd name="connsiteY219" fmla="*/ 3063077 h 5038344"/>
              <a:gd name="connsiteX220" fmla="*/ 1167206 w 5029200"/>
              <a:gd name="connsiteY220" fmla="*/ 3062316 h 5038344"/>
              <a:gd name="connsiteX221" fmla="*/ 905341 w 5029200"/>
              <a:gd name="connsiteY221" fmla="*/ 2787543 h 5038344"/>
              <a:gd name="connsiteX222" fmla="*/ 1127545 w 5029200"/>
              <a:gd name="connsiteY222" fmla="*/ 2517715 h 5038344"/>
              <a:gd name="connsiteX223" fmla="*/ 905341 w 5029200"/>
              <a:gd name="connsiteY223" fmla="*/ 2247761 h 5038344"/>
              <a:gd name="connsiteX224" fmla="*/ 1167206 w 5029200"/>
              <a:gd name="connsiteY224" fmla="*/ 1972988 h 5038344"/>
              <a:gd name="connsiteX225" fmla="*/ 1167206 w 5029200"/>
              <a:gd name="connsiteY225" fmla="*/ 1972481 h 5038344"/>
              <a:gd name="connsiteX226" fmla="*/ 917163 w 5029200"/>
              <a:gd name="connsiteY226" fmla="*/ 1709501 h 5038344"/>
              <a:gd name="connsiteX227" fmla="*/ 1181188 w 5029200"/>
              <a:gd name="connsiteY227" fmla="*/ 1446140 h 5038344"/>
              <a:gd name="connsiteX228" fmla="*/ 1382544 w 5029200"/>
              <a:gd name="connsiteY228" fmla="*/ 1539210 h 5038344"/>
              <a:gd name="connsiteX229" fmla="*/ 1553774 w 5029200"/>
              <a:gd name="connsiteY229" fmla="*/ 1371075 h 5038344"/>
              <a:gd name="connsiteX230" fmla="*/ 1460087 w 5029200"/>
              <a:gd name="connsiteY230" fmla="*/ 1169973 h 5038344"/>
              <a:gd name="connsiteX231" fmla="*/ 1724113 w 5029200"/>
              <a:gd name="connsiteY231" fmla="*/ 906612 h 5038344"/>
              <a:gd name="connsiteX232" fmla="*/ 1987756 w 5029200"/>
              <a:gd name="connsiteY232" fmla="*/ 1156278 h 5038344"/>
              <a:gd name="connsiteX233" fmla="*/ 1988520 w 5029200"/>
              <a:gd name="connsiteY233" fmla="*/ 1156278 h 5038344"/>
              <a:gd name="connsiteX234" fmla="*/ 2263987 w 5029200"/>
              <a:gd name="connsiteY234" fmla="*/ 894819 h 5038344"/>
              <a:gd name="connsiteX235" fmla="*/ 1181188 w 5029200"/>
              <a:gd name="connsiteY235" fmla="*/ 472581 h 5038344"/>
              <a:gd name="connsiteX236" fmla="*/ 1341993 w 5029200"/>
              <a:gd name="connsiteY236" fmla="*/ 633107 h 5038344"/>
              <a:gd name="connsiteX237" fmla="*/ 1181188 w 5029200"/>
              <a:gd name="connsiteY237" fmla="*/ 793507 h 5038344"/>
              <a:gd name="connsiteX238" fmla="*/ 1020383 w 5029200"/>
              <a:gd name="connsiteY238" fmla="*/ 633107 h 5038344"/>
              <a:gd name="connsiteX239" fmla="*/ 1181188 w 5029200"/>
              <a:gd name="connsiteY239" fmla="*/ 472581 h 5038344"/>
              <a:gd name="connsiteX240" fmla="*/ 3878775 w 5029200"/>
              <a:gd name="connsiteY240" fmla="*/ 470424 h 5038344"/>
              <a:gd name="connsiteX241" fmla="*/ 4042505 w 5029200"/>
              <a:gd name="connsiteY241" fmla="*/ 633741 h 5038344"/>
              <a:gd name="connsiteX242" fmla="*/ 3878775 w 5029200"/>
              <a:gd name="connsiteY242" fmla="*/ 797057 h 5038344"/>
              <a:gd name="connsiteX243" fmla="*/ 3715047 w 5029200"/>
              <a:gd name="connsiteY243" fmla="*/ 633741 h 5038344"/>
              <a:gd name="connsiteX244" fmla="*/ 3878775 w 5029200"/>
              <a:gd name="connsiteY244" fmla="*/ 470424 h 5038344"/>
              <a:gd name="connsiteX245" fmla="*/ 1719663 w 5029200"/>
              <a:gd name="connsiteY245" fmla="*/ 444050 h 5038344"/>
              <a:gd name="connsiteX246" fmla="*/ 1909960 w 5029200"/>
              <a:gd name="connsiteY246" fmla="*/ 633741 h 5038344"/>
              <a:gd name="connsiteX247" fmla="*/ 1719663 w 5029200"/>
              <a:gd name="connsiteY247" fmla="*/ 823559 h 5038344"/>
              <a:gd name="connsiteX248" fmla="*/ 1529367 w 5029200"/>
              <a:gd name="connsiteY248" fmla="*/ 633741 h 5038344"/>
              <a:gd name="connsiteX249" fmla="*/ 1719663 w 5029200"/>
              <a:gd name="connsiteY249" fmla="*/ 444050 h 5038344"/>
              <a:gd name="connsiteX250" fmla="*/ 3338013 w 5029200"/>
              <a:gd name="connsiteY250" fmla="*/ 442909 h 5038344"/>
              <a:gd name="connsiteX251" fmla="*/ 3528183 w 5029200"/>
              <a:gd name="connsiteY251" fmla="*/ 632600 h 5038344"/>
              <a:gd name="connsiteX252" fmla="*/ 3338013 w 5029200"/>
              <a:gd name="connsiteY252" fmla="*/ 822290 h 5038344"/>
              <a:gd name="connsiteX253" fmla="*/ 3147843 w 5029200"/>
              <a:gd name="connsiteY253" fmla="*/ 632600 h 5038344"/>
              <a:gd name="connsiteX254" fmla="*/ 3338013 w 5029200"/>
              <a:gd name="connsiteY254" fmla="*/ 442909 h 5038344"/>
              <a:gd name="connsiteX255" fmla="*/ 2799029 w 5029200"/>
              <a:gd name="connsiteY255" fmla="*/ 426806 h 5038344"/>
              <a:gd name="connsiteX256" fmla="*/ 3006487 w 5029200"/>
              <a:gd name="connsiteY256" fmla="*/ 633741 h 5038344"/>
              <a:gd name="connsiteX257" fmla="*/ 2799029 w 5029200"/>
              <a:gd name="connsiteY257" fmla="*/ 840677 h 5038344"/>
              <a:gd name="connsiteX258" fmla="*/ 2591571 w 5029200"/>
              <a:gd name="connsiteY258" fmla="*/ 633741 h 5038344"/>
              <a:gd name="connsiteX259" fmla="*/ 2799029 w 5029200"/>
              <a:gd name="connsiteY259" fmla="*/ 426806 h 5038344"/>
              <a:gd name="connsiteX260" fmla="*/ 2259282 w 5029200"/>
              <a:gd name="connsiteY260" fmla="*/ 426806 h 5038344"/>
              <a:gd name="connsiteX261" fmla="*/ 2466740 w 5029200"/>
              <a:gd name="connsiteY261" fmla="*/ 633741 h 5038344"/>
              <a:gd name="connsiteX262" fmla="*/ 2259282 w 5029200"/>
              <a:gd name="connsiteY262" fmla="*/ 840677 h 5038344"/>
              <a:gd name="connsiteX263" fmla="*/ 2051824 w 5029200"/>
              <a:gd name="connsiteY263" fmla="*/ 633741 h 5038344"/>
              <a:gd name="connsiteX264" fmla="*/ 2259282 w 5029200"/>
              <a:gd name="connsiteY264" fmla="*/ 426806 h 5038344"/>
              <a:gd name="connsiteX265" fmla="*/ 3238860 w 5029200"/>
              <a:gd name="connsiteY265" fmla="*/ 128 h 5038344"/>
              <a:gd name="connsiteX266" fmla="*/ 3350725 w 5029200"/>
              <a:gd name="connsiteY266" fmla="*/ 111711 h 5038344"/>
              <a:gd name="connsiteX267" fmla="*/ 3238860 w 5029200"/>
              <a:gd name="connsiteY267" fmla="*/ 223294 h 5038344"/>
              <a:gd name="connsiteX268" fmla="*/ 3126996 w 5029200"/>
              <a:gd name="connsiteY268" fmla="*/ 111711 h 5038344"/>
              <a:gd name="connsiteX269" fmla="*/ 3238860 w 5029200"/>
              <a:gd name="connsiteY269" fmla="*/ 128 h 5038344"/>
              <a:gd name="connsiteX270" fmla="*/ 2764326 w 5029200"/>
              <a:gd name="connsiteY270" fmla="*/ 128 h 5038344"/>
              <a:gd name="connsiteX271" fmla="*/ 2876191 w 5029200"/>
              <a:gd name="connsiteY271" fmla="*/ 111711 h 5038344"/>
              <a:gd name="connsiteX272" fmla="*/ 2764326 w 5029200"/>
              <a:gd name="connsiteY272" fmla="*/ 223294 h 5038344"/>
              <a:gd name="connsiteX273" fmla="*/ 2652461 w 5029200"/>
              <a:gd name="connsiteY273" fmla="*/ 111711 h 5038344"/>
              <a:gd name="connsiteX274" fmla="*/ 2764326 w 5029200"/>
              <a:gd name="connsiteY274" fmla="*/ 128 h 5038344"/>
              <a:gd name="connsiteX275" fmla="*/ 2285087 w 5029200"/>
              <a:gd name="connsiteY275" fmla="*/ 128 h 5038344"/>
              <a:gd name="connsiteX276" fmla="*/ 2396952 w 5029200"/>
              <a:gd name="connsiteY276" fmla="*/ 111711 h 5038344"/>
              <a:gd name="connsiteX277" fmla="*/ 2285087 w 5029200"/>
              <a:gd name="connsiteY277" fmla="*/ 223294 h 5038344"/>
              <a:gd name="connsiteX278" fmla="*/ 2173223 w 5029200"/>
              <a:gd name="connsiteY278" fmla="*/ 111711 h 5038344"/>
              <a:gd name="connsiteX279" fmla="*/ 2285087 w 5029200"/>
              <a:gd name="connsiteY279" fmla="*/ 128 h 5038344"/>
              <a:gd name="connsiteX280" fmla="*/ 1806027 w 5029200"/>
              <a:gd name="connsiteY280" fmla="*/ 0 h 5038344"/>
              <a:gd name="connsiteX281" fmla="*/ 1814827 w 5029200"/>
              <a:gd name="connsiteY281" fmla="*/ 0 h 5038344"/>
              <a:gd name="connsiteX282" fmla="*/ 1853969 w 5029200"/>
              <a:gd name="connsiteY282" fmla="*/ 7883 h 5038344"/>
              <a:gd name="connsiteX283" fmla="*/ 1922291 w 5029200"/>
              <a:gd name="connsiteY283" fmla="*/ 110697 h 5038344"/>
              <a:gd name="connsiteX284" fmla="*/ 1810427 w 5029200"/>
              <a:gd name="connsiteY284" fmla="*/ 222280 h 5038344"/>
              <a:gd name="connsiteX285" fmla="*/ 1698562 w 5029200"/>
              <a:gd name="connsiteY285" fmla="*/ 110697 h 5038344"/>
              <a:gd name="connsiteX286" fmla="*/ 1766884 w 5029200"/>
              <a:gd name="connsiteY286" fmla="*/ 7883 h 5038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Lst>
            <a:rect l="l" t="t" r="r" b="b"/>
            <a:pathLst>
              <a:path w="5029200" h="5038344">
                <a:moveTo>
                  <a:pt x="3240259" y="4815180"/>
                </a:moveTo>
                <a:cubicBezTo>
                  <a:pt x="3302038" y="4815180"/>
                  <a:pt x="3352123" y="4865138"/>
                  <a:pt x="3352123" y="4926763"/>
                </a:cubicBezTo>
                <a:cubicBezTo>
                  <a:pt x="3352123" y="4972981"/>
                  <a:pt x="3323950" y="5012637"/>
                  <a:pt x="3283801" y="5029577"/>
                </a:cubicBezTo>
                <a:lnTo>
                  <a:pt x="3240266" y="5038344"/>
                </a:lnTo>
                <a:lnTo>
                  <a:pt x="3240252" y="5038344"/>
                </a:lnTo>
                <a:lnTo>
                  <a:pt x="3196717" y="5029577"/>
                </a:lnTo>
                <a:cubicBezTo>
                  <a:pt x="3156567" y="5012637"/>
                  <a:pt x="3128394" y="4972981"/>
                  <a:pt x="3128394" y="4926763"/>
                </a:cubicBezTo>
                <a:cubicBezTo>
                  <a:pt x="3128394" y="4865138"/>
                  <a:pt x="3178479" y="4815180"/>
                  <a:pt x="3240259" y="4815180"/>
                </a:cubicBezTo>
                <a:close/>
                <a:moveTo>
                  <a:pt x="2765723" y="4815180"/>
                </a:moveTo>
                <a:cubicBezTo>
                  <a:pt x="2827504" y="4815180"/>
                  <a:pt x="2877588" y="4865138"/>
                  <a:pt x="2877588" y="4926763"/>
                </a:cubicBezTo>
                <a:cubicBezTo>
                  <a:pt x="2877588" y="4972981"/>
                  <a:pt x="2849416" y="5012637"/>
                  <a:pt x="2809266" y="5029577"/>
                </a:cubicBezTo>
                <a:lnTo>
                  <a:pt x="2765730" y="5038344"/>
                </a:lnTo>
                <a:lnTo>
                  <a:pt x="2765716" y="5038344"/>
                </a:lnTo>
                <a:lnTo>
                  <a:pt x="2722181" y="5029577"/>
                </a:lnTo>
                <a:cubicBezTo>
                  <a:pt x="2682032" y="5012637"/>
                  <a:pt x="2653859" y="4972981"/>
                  <a:pt x="2653859" y="4926763"/>
                </a:cubicBezTo>
                <a:cubicBezTo>
                  <a:pt x="2653859" y="4865138"/>
                  <a:pt x="2703944" y="4815180"/>
                  <a:pt x="2765723" y="4815180"/>
                </a:cubicBezTo>
                <a:close/>
                <a:moveTo>
                  <a:pt x="2286359" y="4815180"/>
                </a:moveTo>
                <a:cubicBezTo>
                  <a:pt x="2348139" y="4815180"/>
                  <a:pt x="2398224" y="4865138"/>
                  <a:pt x="2398224" y="4926763"/>
                </a:cubicBezTo>
                <a:cubicBezTo>
                  <a:pt x="2398224" y="4972981"/>
                  <a:pt x="2370051" y="5012637"/>
                  <a:pt x="2329901" y="5029577"/>
                </a:cubicBezTo>
                <a:lnTo>
                  <a:pt x="2286367" y="5038344"/>
                </a:lnTo>
                <a:lnTo>
                  <a:pt x="2286352" y="5038344"/>
                </a:lnTo>
                <a:lnTo>
                  <a:pt x="2242817" y="5029577"/>
                </a:lnTo>
                <a:cubicBezTo>
                  <a:pt x="2202667" y="5012637"/>
                  <a:pt x="2174495" y="4972981"/>
                  <a:pt x="2174495" y="4926763"/>
                </a:cubicBezTo>
                <a:cubicBezTo>
                  <a:pt x="2174495" y="4865138"/>
                  <a:pt x="2224579" y="4815180"/>
                  <a:pt x="2286359" y="4815180"/>
                </a:cubicBezTo>
                <a:close/>
                <a:moveTo>
                  <a:pt x="1811824" y="4814039"/>
                </a:moveTo>
                <a:cubicBezTo>
                  <a:pt x="1873604" y="4814039"/>
                  <a:pt x="1923689" y="4863997"/>
                  <a:pt x="1923689" y="4925622"/>
                </a:cubicBezTo>
                <a:cubicBezTo>
                  <a:pt x="1923689" y="4987246"/>
                  <a:pt x="1873604" y="5037203"/>
                  <a:pt x="1811824" y="5037203"/>
                </a:cubicBezTo>
                <a:cubicBezTo>
                  <a:pt x="1750045" y="5037203"/>
                  <a:pt x="1699960" y="4987246"/>
                  <a:pt x="1699960" y="4925622"/>
                </a:cubicBezTo>
                <a:cubicBezTo>
                  <a:pt x="1699960" y="4863997"/>
                  <a:pt x="1750045" y="4814039"/>
                  <a:pt x="1811824" y="4814039"/>
                </a:cubicBezTo>
                <a:close/>
                <a:moveTo>
                  <a:pt x="3878775" y="4248010"/>
                </a:moveTo>
                <a:cubicBezTo>
                  <a:pt x="3969157" y="4248010"/>
                  <a:pt x="4042505" y="4321171"/>
                  <a:pt x="4042505" y="4411326"/>
                </a:cubicBezTo>
                <a:cubicBezTo>
                  <a:pt x="4042505" y="4501480"/>
                  <a:pt x="3969157" y="4574643"/>
                  <a:pt x="3878775" y="4574643"/>
                </a:cubicBezTo>
                <a:cubicBezTo>
                  <a:pt x="3788395" y="4574643"/>
                  <a:pt x="3715047" y="4501480"/>
                  <a:pt x="3715047" y="4411326"/>
                </a:cubicBezTo>
                <a:cubicBezTo>
                  <a:pt x="3715047" y="4321171"/>
                  <a:pt x="3788395" y="4248010"/>
                  <a:pt x="3878775" y="4248010"/>
                </a:cubicBezTo>
                <a:close/>
                <a:moveTo>
                  <a:pt x="1177884" y="4248010"/>
                </a:moveTo>
                <a:cubicBezTo>
                  <a:pt x="1268264" y="4248010"/>
                  <a:pt x="1341613" y="4321171"/>
                  <a:pt x="1341613" y="4411326"/>
                </a:cubicBezTo>
                <a:cubicBezTo>
                  <a:pt x="1341613" y="4501480"/>
                  <a:pt x="1268264" y="4574643"/>
                  <a:pt x="1177884" y="4574643"/>
                </a:cubicBezTo>
                <a:cubicBezTo>
                  <a:pt x="1087502" y="4574643"/>
                  <a:pt x="1014155" y="4501480"/>
                  <a:pt x="1014155" y="4411326"/>
                </a:cubicBezTo>
                <a:cubicBezTo>
                  <a:pt x="1014155" y="4321171"/>
                  <a:pt x="1087502" y="4248010"/>
                  <a:pt x="1177884" y="4248010"/>
                </a:cubicBezTo>
                <a:close/>
                <a:moveTo>
                  <a:pt x="3338013" y="4221636"/>
                </a:moveTo>
                <a:cubicBezTo>
                  <a:pt x="3443012" y="4221636"/>
                  <a:pt x="3528183" y="4306590"/>
                  <a:pt x="3528183" y="4411326"/>
                </a:cubicBezTo>
                <a:cubicBezTo>
                  <a:pt x="3528183" y="4516061"/>
                  <a:pt x="3443012" y="4601017"/>
                  <a:pt x="3338013" y="4601017"/>
                </a:cubicBezTo>
                <a:cubicBezTo>
                  <a:pt x="3233012" y="4601017"/>
                  <a:pt x="3147843" y="4516061"/>
                  <a:pt x="3147843" y="4411326"/>
                </a:cubicBezTo>
                <a:cubicBezTo>
                  <a:pt x="3147843" y="4306590"/>
                  <a:pt x="3233012" y="4221636"/>
                  <a:pt x="3338013" y="4221636"/>
                </a:cubicBezTo>
                <a:close/>
                <a:moveTo>
                  <a:pt x="1718646" y="4221636"/>
                </a:moveTo>
                <a:cubicBezTo>
                  <a:pt x="1823647" y="4221636"/>
                  <a:pt x="1908816" y="4306590"/>
                  <a:pt x="1908816" y="4411326"/>
                </a:cubicBezTo>
                <a:cubicBezTo>
                  <a:pt x="1908816" y="4516061"/>
                  <a:pt x="1823647" y="4601017"/>
                  <a:pt x="1718646" y="4601017"/>
                </a:cubicBezTo>
                <a:cubicBezTo>
                  <a:pt x="1613647" y="4601017"/>
                  <a:pt x="1528477" y="4516061"/>
                  <a:pt x="1528477" y="4411326"/>
                </a:cubicBezTo>
                <a:cubicBezTo>
                  <a:pt x="1528477" y="4306590"/>
                  <a:pt x="1613647" y="4221636"/>
                  <a:pt x="1718646" y="4221636"/>
                </a:cubicBezTo>
                <a:close/>
                <a:moveTo>
                  <a:pt x="2801953" y="4196783"/>
                </a:moveTo>
                <a:cubicBezTo>
                  <a:pt x="2916487" y="4196783"/>
                  <a:pt x="3009411" y="4289472"/>
                  <a:pt x="3009411" y="4403718"/>
                </a:cubicBezTo>
                <a:cubicBezTo>
                  <a:pt x="3009411" y="4517963"/>
                  <a:pt x="2916487" y="4610654"/>
                  <a:pt x="2801953" y="4610654"/>
                </a:cubicBezTo>
                <a:cubicBezTo>
                  <a:pt x="2687418" y="4610654"/>
                  <a:pt x="2594495" y="4517963"/>
                  <a:pt x="2594495" y="4403718"/>
                </a:cubicBezTo>
                <a:cubicBezTo>
                  <a:pt x="2594495" y="4289472"/>
                  <a:pt x="2687418" y="4196783"/>
                  <a:pt x="2801953" y="4196783"/>
                </a:cubicBezTo>
                <a:close/>
                <a:moveTo>
                  <a:pt x="2259282" y="4196783"/>
                </a:moveTo>
                <a:cubicBezTo>
                  <a:pt x="2373817" y="4196783"/>
                  <a:pt x="2466740" y="4289472"/>
                  <a:pt x="2466740" y="4403718"/>
                </a:cubicBezTo>
                <a:cubicBezTo>
                  <a:pt x="2466740" y="4517963"/>
                  <a:pt x="2373817" y="4610654"/>
                  <a:pt x="2259282" y="4610654"/>
                </a:cubicBezTo>
                <a:cubicBezTo>
                  <a:pt x="2144748" y="4610654"/>
                  <a:pt x="2051824" y="4517963"/>
                  <a:pt x="2051824" y="4403718"/>
                </a:cubicBezTo>
                <a:cubicBezTo>
                  <a:pt x="2051824" y="4289472"/>
                  <a:pt x="2144748" y="4196783"/>
                  <a:pt x="2259282" y="4196783"/>
                </a:cubicBezTo>
                <a:close/>
                <a:moveTo>
                  <a:pt x="4417887" y="3710383"/>
                </a:moveTo>
                <a:cubicBezTo>
                  <a:pt x="4503691" y="3710383"/>
                  <a:pt x="4572973" y="3779614"/>
                  <a:pt x="4572973" y="3865077"/>
                </a:cubicBezTo>
                <a:cubicBezTo>
                  <a:pt x="4572973" y="3950539"/>
                  <a:pt x="4503565" y="4019772"/>
                  <a:pt x="4417887" y="4019772"/>
                </a:cubicBezTo>
                <a:cubicBezTo>
                  <a:pt x="4332209" y="4019772"/>
                  <a:pt x="4262675" y="3950539"/>
                  <a:pt x="4262675" y="3865077"/>
                </a:cubicBezTo>
                <a:cubicBezTo>
                  <a:pt x="4262675" y="3779614"/>
                  <a:pt x="4332082" y="3710383"/>
                  <a:pt x="4417887" y="3710383"/>
                </a:cubicBezTo>
                <a:close/>
                <a:moveTo>
                  <a:pt x="641696" y="3707974"/>
                </a:moveTo>
                <a:cubicBezTo>
                  <a:pt x="727501" y="3707974"/>
                  <a:pt x="796781" y="3777332"/>
                  <a:pt x="796781" y="3862795"/>
                </a:cubicBezTo>
                <a:cubicBezTo>
                  <a:pt x="796781" y="3948257"/>
                  <a:pt x="727375" y="4017489"/>
                  <a:pt x="641696" y="4017489"/>
                </a:cubicBezTo>
                <a:cubicBezTo>
                  <a:pt x="556019" y="4017489"/>
                  <a:pt x="486484" y="3948257"/>
                  <a:pt x="486484" y="3862795"/>
                </a:cubicBezTo>
                <a:cubicBezTo>
                  <a:pt x="486484" y="3777332"/>
                  <a:pt x="555890" y="3707974"/>
                  <a:pt x="641696" y="3707974"/>
                </a:cubicBezTo>
                <a:close/>
                <a:moveTo>
                  <a:pt x="1181061" y="3647618"/>
                </a:moveTo>
                <a:cubicBezTo>
                  <a:pt x="1300933" y="3647618"/>
                  <a:pt x="1398180" y="3744619"/>
                  <a:pt x="1398180" y="3864189"/>
                </a:cubicBezTo>
                <a:cubicBezTo>
                  <a:pt x="1398180" y="3983761"/>
                  <a:pt x="1300933" y="4080761"/>
                  <a:pt x="1181061" y="4080761"/>
                </a:cubicBezTo>
                <a:cubicBezTo>
                  <a:pt x="1061188" y="4080761"/>
                  <a:pt x="963942" y="3983761"/>
                  <a:pt x="963942" y="3864189"/>
                </a:cubicBezTo>
                <a:cubicBezTo>
                  <a:pt x="963942" y="3744619"/>
                  <a:pt x="1061188" y="3647618"/>
                  <a:pt x="1181061" y="3647618"/>
                </a:cubicBezTo>
                <a:close/>
                <a:moveTo>
                  <a:pt x="3876233" y="3646350"/>
                </a:moveTo>
                <a:cubicBezTo>
                  <a:pt x="3996107" y="3646350"/>
                  <a:pt x="4093352" y="3743351"/>
                  <a:pt x="4093352" y="3862921"/>
                </a:cubicBezTo>
                <a:cubicBezTo>
                  <a:pt x="4093352" y="3982493"/>
                  <a:pt x="3996107" y="4079493"/>
                  <a:pt x="3876233" y="4079493"/>
                </a:cubicBezTo>
                <a:cubicBezTo>
                  <a:pt x="3756361" y="4079493"/>
                  <a:pt x="3659114" y="3982493"/>
                  <a:pt x="3659114" y="3862921"/>
                </a:cubicBezTo>
                <a:cubicBezTo>
                  <a:pt x="3659114" y="3743351"/>
                  <a:pt x="3756361" y="3646350"/>
                  <a:pt x="3876233" y="3646350"/>
                </a:cubicBezTo>
                <a:close/>
                <a:moveTo>
                  <a:pt x="4417633" y="3137126"/>
                </a:moveTo>
                <a:cubicBezTo>
                  <a:pt x="4522760" y="3137126"/>
                  <a:pt x="4607929" y="3222081"/>
                  <a:pt x="4607929" y="3326818"/>
                </a:cubicBezTo>
                <a:cubicBezTo>
                  <a:pt x="4607929" y="3431680"/>
                  <a:pt x="4522760" y="3516635"/>
                  <a:pt x="4417633" y="3516635"/>
                </a:cubicBezTo>
                <a:cubicBezTo>
                  <a:pt x="4312505" y="3516635"/>
                  <a:pt x="4227336" y="3431680"/>
                  <a:pt x="4227336" y="3326818"/>
                </a:cubicBezTo>
                <a:cubicBezTo>
                  <a:pt x="4227336" y="3221954"/>
                  <a:pt x="4312505" y="3137126"/>
                  <a:pt x="4417633" y="3137126"/>
                </a:cubicBezTo>
                <a:close/>
                <a:moveTo>
                  <a:pt x="641442" y="3134844"/>
                </a:moveTo>
                <a:cubicBezTo>
                  <a:pt x="746569" y="3134844"/>
                  <a:pt x="831739" y="3219799"/>
                  <a:pt x="831739" y="3324661"/>
                </a:cubicBezTo>
                <a:cubicBezTo>
                  <a:pt x="831739" y="3429398"/>
                  <a:pt x="746569" y="3514478"/>
                  <a:pt x="641442" y="3514478"/>
                </a:cubicBezTo>
                <a:cubicBezTo>
                  <a:pt x="536315" y="3514478"/>
                  <a:pt x="451145" y="3429524"/>
                  <a:pt x="451145" y="3324661"/>
                </a:cubicBezTo>
                <a:cubicBezTo>
                  <a:pt x="451145" y="3219799"/>
                  <a:pt x="536315" y="3134844"/>
                  <a:pt x="641442" y="3134844"/>
                </a:cubicBezTo>
                <a:close/>
                <a:moveTo>
                  <a:pt x="111865" y="3121023"/>
                </a:moveTo>
                <a:cubicBezTo>
                  <a:pt x="173645" y="3121023"/>
                  <a:pt x="223729" y="3170981"/>
                  <a:pt x="223729" y="3232606"/>
                </a:cubicBezTo>
                <a:cubicBezTo>
                  <a:pt x="223729" y="3294230"/>
                  <a:pt x="173645" y="3344189"/>
                  <a:pt x="111865" y="3344189"/>
                </a:cubicBezTo>
                <a:cubicBezTo>
                  <a:pt x="50086" y="3344189"/>
                  <a:pt x="0" y="3294230"/>
                  <a:pt x="0" y="3232606"/>
                </a:cubicBezTo>
                <a:cubicBezTo>
                  <a:pt x="0" y="3170981"/>
                  <a:pt x="50086" y="3121023"/>
                  <a:pt x="111865" y="3121023"/>
                </a:cubicBezTo>
                <a:close/>
                <a:moveTo>
                  <a:pt x="4917210" y="3120896"/>
                </a:moveTo>
                <a:cubicBezTo>
                  <a:pt x="4978989" y="3120896"/>
                  <a:pt x="5029075" y="3170855"/>
                  <a:pt x="5029075" y="3232479"/>
                </a:cubicBezTo>
                <a:cubicBezTo>
                  <a:pt x="5029075" y="3294103"/>
                  <a:pt x="4978989" y="3344062"/>
                  <a:pt x="4917210" y="3344062"/>
                </a:cubicBezTo>
                <a:cubicBezTo>
                  <a:pt x="4855429" y="3344062"/>
                  <a:pt x="4805345" y="3294103"/>
                  <a:pt x="4805345" y="3232479"/>
                </a:cubicBezTo>
                <a:cubicBezTo>
                  <a:pt x="4805345" y="3170855"/>
                  <a:pt x="4855429" y="3120896"/>
                  <a:pt x="4917210" y="3120896"/>
                </a:cubicBezTo>
                <a:close/>
                <a:moveTo>
                  <a:pt x="4917337" y="2645274"/>
                </a:moveTo>
                <a:cubicBezTo>
                  <a:pt x="4963671" y="2645274"/>
                  <a:pt x="5003428" y="2673376"/>
                  <a:pt x="5020410" y="2713425"/>
                </a:cubicBezTo>
                <a:lnTo>
                  <a:pt x="5029200" y="2756852"/>
                </a:lnTo>
                <a:lnTo>
                  <a:pt x="5029200" y="2756862"/>
                </a:lnTo>
                <a:lnTo>
                  <a:pt x="5020410" y="2800290"/>
                </a:lnTo>
                <a:cubicBezTo>
                  <a:pt x="5003428" y="2840338"/>
                  <a:pt x="4963671" y="2868440"/>
                  <a:pt x="4917337" y="2868440"/>
                </a:cubicBezTo>
                <a:cubicBezTo>
                  <a:pt x="4855557" y="2868440"/>
                  <a:pt x="4805473" y="2818481"/>
                  <a:pt x="4805473" y="2756857"/>
                </a:cubicBezTo>
                <a:cubicBezTo>
                  <a:pt x="4805473" y="2695233"/>
                  <a:pt x="4855557" y="2645274"/>
                  <a:pt x="4917337" y="2645274"/>
                </a:cubicBezTo>
                <a:close/>
                <a:moveTo>
                  <a:pt x="111865" y="2645274"/>
                </a:moveTo>
                <a:cubicBezTo>
                  <a:pt x="173645" y="2645274"/>
                  <a:pt x="223729" y="2695233"/>
                  <a:pt x="223729" y="2756857"/>
                </a:cubicBezTo>
                <a:cubicBezTo>
                  <a:pt x="223729" y="2818481"/>
                  <a:pt x="173645" y="2868440"/>
                  <a:pt x="111865" y="2868440"/>
                </a:cubicBezTo>
                <a:cubicBezTo>
                  <a:pt x="50086" y="2868440"/>
                  <a:pt x="0" y="2818481"/>
                  <a:pt x="0" y="2756857"/>
                </a:cubicBezTo>
                <a:cubicBezTo>
                  <a:pt x="0" y="2695233"/>
                  <a:pt x="50086" y="2645274"/>
                  <a:pt x="111865" y="2645274"/>
                </a:cubicBezTo>
                <a:close/>
                <a:moveTo>
                  <a:pt x="4417759" y="2581621"/>
                </a:moveTo>
                <a:cubicBezTo>
                  <a:pt x="4532295" y="2581621"/>
                  <a:pt x="4625217" y="2674312"/>
                  <a:pt x="4625217" y="2788557"/>
                </a:cubicBezTo>
                <a:cubicBezTo>
                  <a:pt x="4625217" y="2902803"/>
                  <a:pt x="4532295" y="2995492"/>
                  <a:pt x="4417759" y="2995492"/>
                </a:cubicBezTo>
                <a:cubicBezTo>
                  <a:pt x="4303225" y="2995492"/>
                  <a:pt x="4210301" y="2902803"/>
                  <a:pt x="4210301" y="2788557"/>
                </a:cubicBezTo>
                <a:cubicBezTo>
                  <a:pt x="4210301" y="2674312"/>
                  <a:pt x="4303225" y="2581621"/>
                  <a:pt x="4417759" y="2581621"/>
                </a:cubicBezTo>
                <a:close/>
                <a:moveTo>
                  <a:pt x="641569" y="2579466"/>
                </a:moveTo>
                <a:cubicBezTo>
                  <a:pt x="756103" y="2579466"/>
                  <a:pt x="849027" y="2672155"/>
                  <a:pt x="849027" y="2786402"/>
                </a:cubicBezTo>
                <a:cubicBezTo>
                  <a:pt x="849027" y="2900647"/>
                  <a:pt x="756103" y="2993337"/>
                  <a:pt x="641569" y="2993337"/>
                </a:cubicBezTo>
                <a:cubicBezTo>
                  <a:pt x="527035" y="2993337"/>
                  <a:pt x="434111" y="2900647"/>
                  <a:pt x="434111" y="2786402"/>
                </a:cubicBezTo>
                <a:cubicBezTo>
                  <a:pt x="434111" y="2672155"/>
                  <a:pt x="527035" y="2579466"/>
                  <a:pt x="641569" y="2579466"/>
                </a:cubicBezTo>
                <a:close/>
                <a:moveTo>
                  <a:pt x="4917210" y="2169400"/>
                </a:moveTo>
                <a:cubicBezTo>
                  <a:pt x="4978989" y="2169400"/>
                  <a:pt x="5029075" y="2219359"/>
                  <a:pt x="5029075" y="2280982"/>
                </a:cubicBezTo>
                <a:cubicBezTo>
                  <a:pt x="5029075" y="2342606"/>
                  <a:pt x="4978989" y="2392565"/>
                  <a:pt x="4917210" y="2392565"/>
                </a:cubicBezTo>
                <a:cubicBezTo>
                  <a:pt x="4855429" y="2392565"/>
                  <a:pt x="4805345" y="2342606"/>
                  <a:pt x="4805345" y="2280982"/>
                </a:cubicBezTo>
                <a:cubicBezTo>
                  <a:pt x="4805345" y="2219359"/>
                  <a:pt x="4855429" y="2169400"/>
                  <a:pt x="4917210" y="2169400"/>
                </a:cubicBezTo>
                <a:close/>
                <a:moveTo>
                  <a:pt x="111865" y="2169272"/>
                </a:moveTo>
                <a:cubicBezTo>
                  <a:pt x="173645" y="2169272"/>
                  <a:pt x="223729" y="2219231"/>
                  <a:pt x="223729" y="2280855"/>
                </a:cubicBezTo>
                <a:cubicBezTo>
                  <a:pt x="223729" y="2342479"/>
                  <a:pt x="173645" y="2392438"/>
                  <a:pt x="111865" y="2392438"/>
                </a:cubicBezTo>
                <a:cubicBezTo>
                  <a:pt x="50086" y="2392438"/>
                  <a:pt x="0" y="2342479"/>
                  <a:pt x="0" y="2280855"/>
                </a:cubicBezTo>
                <a:cubicBezTo>
                  <a:pt x="0" y="2219231"/>
                  <a:pt x="50086" y="2169272"/>
                  <a:pt x="111865" y="2169272"/>
                </a:cubicBezTo>
                <a:close/>
                <a:moveTo>
                  <a:pt x="4417759" y="2043235"/>
                </a:moveTo>
                <a:cubicBezTo>
                  <a:pt x="4532295" y="2043235"/>
                  <a:pt x="4625217" y="2135925"/>
                  <a:pt x="4625217" y="2250170"/>
                </a:cubicBezTo>
                <a:cubicBezTo>
                  <a:pt x="4625217" y="2364416"/>
                  <a:pt x="4532295" y="2457105"/>
                  <a:pt x="4417759" y="2457105"/>
                </a:cubicBezTo>
                <a:cubicBezTo>
                  <a:pt x="4303225" y="2457105"/>
                  <a:pt x="4210301" y="2364416"/>
                  <a:pt x="4210301" y="2250170"/>
                </a:cubicBezTo>
                <a:cubicBezTo>
                  <a:pt x="4210301" y="2135925"/>
                  <a:pt x="4303225" y="2043235"/>
                  <a:pt x="4417759" y="2043235"/>
                </a:cubicBezTo>
                <a:close/>
                <a:moveTo>
                  <a:pt x="641569" y="2041079"/>
                </a:moveTo>
                <a:cubicBezTo>
                  <a:pt x="756103" y="2041079"/>
                  <a:pt x="849027" y="2133769"/>
                  <a:pt x="849027" y="2248015"/>
                </a:cubicBezTo>
                <a:cubicBezTo>
                  <a:pt x="849027" y="2362260"/>
                  <a:pt x="756103" y="2454950"/>
                  <a:pt x="641569" y="2454950"/>
                </a:cubicBezTo>
                <a:cubicBezTo>
                  <a:pt x="527035" y="2454950"/>
                  <a:pt x="434111" y="2362260"/>
                  <a:pt x="434111" y="2248015"/>
                </a:cubicBezTo>
                <a:cubicBezTo>
                  <a:pt x="434111" y="2133769"/>
                  <a:pt x="527035" y="2041079"/>
                  <a:pt x="641569" y="2041079"/>
                </a:cubicBezTo>
                <a:close/>
                <a:moveTo>
                  <a:pt x="4917337" y="1693525"/>
                </a:moveTo>
                <a:cubicBezTo>
                  <a:pt x="4963671" y="1693525"/>
                  <a:pt x="5003428" y="1721626"/>
                  <a:pt x="5020410" y="1761674"/>
                </a:cubicBezTo>
                <a:lnTo>
                  <a:pt x="5029200" y="1805101"/>
                </a:lnTo>
                <a:lnTo>
                  <a:pt x="5029200" y="1805111"/>
                </a:lnTo>
                <a:lnTo>
                  <a:pt x="5020410" y="1848539"/>
                </a:lnTo>
                <a:cubicBezTo>
                  <a:pt x="5003428" y="1888587"/>
                  <a:pt x="4963671" y="1916689"/>
                  <a:pt x="4917337" y="1916689"/>
                </a:cubicBezTo>
                <a:cubicBezTo>
                  <a:pt x="4855557" y="1916689"/>
                  <a:pt x="4805473" y="1866730"/>
                  <a:pt x="4805473" y="1805106"/>
                </a:cubicBezTo>
                <a:cubicBezTo>
                  <a:pt x="4805473" y="1743483"/>
                  <a:pt x="4855557" y="1693525"/>
                  <a:pt x="4917337" y="1693525"/>
                </a:cubicBezTo>
                <a:close/>
                <a:moveTo>
                  <a:pt x="111865" y="1693525"/>
                </a:moveTo>
                <a:cubicBezTo>
                  <a:pt x="173645" y="1693525"/>
                  <a:pt x="223729" y="1743483"/>
                  <a:pt x="223729" y="1805106"/>
                </a:cubicBezTo>
                <a:cubicBezTo>
                  <a:pt x="223729" y="1866730"/>
                  <a:pt x="173645" y="1916689"/>
                  <a:pt x="111865" y="1916689"/>
                </a:cubicBezTo>
                <a:cubicBezTo>
                  <a:pt x="50086" y="1916689"/>
                  <a:pt x="0" y="1866730"/>
                  <a:pt x="0" y="1805106"/>
                </a:cubicBezTo>
                <a:cubicBezTo>
                  <a:pt x="0" y="1743483"/>
                  <a:pt x="50086" y="1693525"/>
                  <a:pt x="111865" y="1693525"/>
                </a:cubicBezTo>
                <a:close/>
                <a:moveTo>
                  <a:pt x="4417887" y="1522092"/>
                </a:moveTo>
                <a:cubicBezTo>
                  <a:pt x="4523013" y="1522092"/>
                  <a:pt x="4608184" y="1607048"/>
                  <a:pt x="4608184" y="1711910"/>
                </a:cubicBezTo>
                <a:cubicBezTo>
                  <a:pt x="4608184" y="1816773"/>
                  <a:pt x="4523013" y="1901600"/>
                  <a:pt x="4417887" y="1901600"/>
                </a:cubicBezTo>
                <a:cubicBezTo>
                  <a:pt x="4312760" y="1901600"/>
                  <a:pt x="4227589" y="1816645"/>
                  <a:pt x="4227589" y="1711910"/>
                </a:cubicBezTo>
                <a:cubicBezTo>
                  <a:pt x="4227589" y="1607048"/>
                  <a:pt x="4312760" y="1522092"/>
                  <a:pt x="4417887" y="1522092"/>
                </a:cubicBezTo>
                <a:close/>
                <a:moveTo>
                  <a:pt x="641569" y="1520064"/>
                </a:moveTo>
                <a:cubicBezTo>
                  <a:pt x="746697" y="1520064"/>
                  <a:pt x="831866" y="1605019"/>
                  <a:pt x="831866" y="1709754"/>
                </a:cubicBezTo>
                <a:cubicBezTo>
                  <a:pt x="831866" y="1814490"/>
                  <a:pt x="746697" y="1899572"/>
                  <a:pt x="641569" y="1899572"/>
                </a:cubicBezTo>
                <a:cubicBezTo>
                  <a:pt x="536442" y="1899572"/>
                  <a:pt x="451273" y="1814616"/>
                  <a:pt x="451273" y="1709754"/>
                </a:cubicBezTo>
                <a:cubicBezTo>
                  <a:pt x="451273" y="1604892"/>
                  <a:pt x="536442" y="1520064"/>
                  <a:pt x="641569" y="1520064"/>
                </a:cubicBezTo>
                <a:close/>
                <a:moveTo>
                  <a:pt x="641442" y="1017180"/>
                </a:moveTo>
                <a:cubicBezTo>
                  <a:pt x="727120" y="1017180"/>
                  <a:pt x="796527" y="1086412"/>
                  <a:pt x="796527" y="1171874"/>
                </a:cubicBezTo>
                <a:cubicBezTo>
                  <a:pt x="796527" y="1257337"/>
                  <a:pt x="727120" y="1326695"/>
                  <a:pt x="641442" y="1326695"/>
                </a:cubicBezTo>
                <a:cubicBezTo>
                  <a:pt x="555764" y="1326695"/>
                  <a:pt x="486356" y="1257464"/>
                  <a:pt x="486356" y="1171874"/>
                </a:cubicBezTo>
                <a:cubicBezTo>
                  <a:pt x="486356" y="1086412"/>
                  <a:pt x="555764" y="1017180"/>
                  <a:pt x="641442" y="1017180"/>
                </a:cubicBezTo>
                <a:close/>
                <a:moveTo>
                  <a:pt x="4419285" y="1009572"/>
                </a:moveTo>
                <a:cubicBezTo>
                  <a:pt x="4508141" y="1009572"/>
                  <a:pt x="4580091" y="1081467"/>
                  <a:pt x="4580091" y="1170099"/>
                </a:cubicBezTo>
                <a:cubicBezTo>
                  <a:pt x="4580091" y="1258732"/>
                  <a:pt x="4508015" y="1330500"/>
                  <a:pt x="4419285" y="1330500"/>
                </a:cubicBezTo>
                <a:cubicBezTo>
                  <a:pt x="4330557" y="1330500"/>
                  <a:pt x="4258353" y="1258605"/>
                  <a:pt x="4258353" y="1170099"/>
                </a:cubicBezTo>
                <a:cubicBezTo>
                  <a:pt x="4258353" y="1081467"/>
                  <a:pt x="4330429" y="1009572"/>
                  <a:pt x="4419285" y="1009572"/>
                </a:cubicBezTo>
                <a:close/>
                <a:moveTo>
                  <a:pt x="1181188" y="954795"/>
                </a:moveTo>
                <a:cubicBezTo>
                  <a:pt x="1301061" y="954795"/>
                  <a:pt x="1398307" y="1051797"/>
                  <a:pt x="1398307" y="1171367"/>
                </a:cubicBezTo>
                <a:cubicBezTo>
                  <a:pt x="1398307" y="1290939"/>
                  <a:pt x="1301061" y="1387939"/>
                  <a:pt x="1181188" y="1387939"/>
                </a:cubicBezTo>
                <a:cubicBezTo>
                  <a:pt x="1061315" y="1387939"/>
                  <a:pt x="964069" y="1290939"/>
                  <a:pt x="964069" y="1171367"/>
                </a:cubicBezTo>
                <a:cubicBezTo>
                  <a:pt x="964069" y="1051797"/>
                  <a:pt x="1061315" y="954795"/>
                  <a:pt x="1181188" y="954795"/>
                </a:cubicBezTo>
                <a:close/>
                <a:moveTo>
                  <a:pt x="3876233" y="953528"/>
                </a:moveTo>
                <a:cubicBezTo>
                  <a:pt x="3996107" y="953528"/>
                  <a:pt x="4093352" y="1050529"/>
                  <a:pt x="4093352" y="1170099"/>
                </a:cubicBezTo>
                <a:cubicBezTo>
                  <a:pt x="4093352" y="1289671"/>
                  <a:pt x="3996107" y="1386671"/>
                  <a:pt x="3876233" y="1386671"/>
                </a:cubicBezTo>
                <a:cubicBezTo>
                  <a:pt x="3756361" y="1386671"/>
                  <a:pt x="3659114" y="1289671"/>
                  <a:pt x="3659114" y="1170099"/>
                </a:cubicBezTo>
                <a:cubicBezTo>
                  <a:pt x="3659114" y="1050402"/>
                  <a:pt x="3756361" y="953528"/>
                  <a:pt x="3876233" y="953528"/>
                </a:cubicBezTo>
                <a:close/>
                <a:moveTo>
                  <a:pt x="2263987" y="894819"/>
                </a:moveTo>
                <a:cubicBezTo>
                  <a:pt x="2397969" y="894819"/>
                  <a:pt x="2509580" y="990046"/>
                  <a:pt x="2534622" y="1116464"/>
                </a:cubicBezTo>
                <a:cubicBezTo>
                  <a:pt x="2559537" y="990172"/>
                  <a:pt x="2671147" y="894819"/>
                  <a:pt x="2805131" y="894819"/>
                </a:cubicBezTo>
                <a:cubicBezTo>
                  <a:pt x="2952970" y="894819"/>
                  <a:pt x="3073479" y="1010713"/>
                  <a:pt x="3080597" y="1156278"/>
                </a:cubicBezTo>
                <a:lnTo>
                  <a:pt x="3081106" y="1156278"/>
                </a:lnTo>
                <a:cubicBezTo>
                  <a:pt x="3088225" y="1017180"/>
                  <a:pt x="3198944" y="906612"/>
                  <a:pt x="3344750" y="906612"/>
                </a:cubicBezTo>
                <a:cubicBezTo>
                  <a:pt x="3490555" y="906612"/>
                  <a:pt x="3608777" y="1024535"/>
                  <a:pt x="3608777" y="1169973"/>
                </a:cubicBezTo>
                <a:cubicBezTo>
                  <a:pt x="3608777" y="1246686"/>
                  <a:pt x="3575853" y="1315792"/>
                  <a:pt x="3523353" y="1363847"/>
                </a:cubicBezTo>
                <a:cubicBezTo>
                  <a:pt x="3596065" y="1394533"/>
                  <a:pt x="3657080" y="1447915"/>
                  <a:pt x="3697250" y="1514866"/>
                </a:cubicBezTo>
                <a:cubicBezTo>
                  <a:pt x="3744285" y="1471500"/>
                  <a:pt x="3807209" y="1444999"/>
                  <a:pt x="3876233" y="1444999"/>
                </a:cubicBezTo>
                <a:cubicBezTo>
                  <a:pt x="4022039" y="1444999"/>
                  <a:pt x="4140260" y="1565839"/>
                  <a:pt x="4140260" y="1708360"/>
                </a:cubicBezTo>
                <a:cubicBezTo>
                  <a:pt x="4140260" y="1850881"/>
                  <a:pt x="4026615" y="1967156"/>
                  <a:pt x="3884751" y="1971594"/>
                </a:cubicBezTo>
                <a:cubicBezTo>
                  <a:pt x="4033225" y="1976031"/>
                  <a:pt x="4152082" y="2097378"/>
                  <a:pt x="4152082" y="2246620"/>
                </a:cubicBezTo>
                <a:cubicBezTo>
                  <a:pt x="4152082" y="2380265"/>
                  <a:pt x="4056488" y="2491594"/>
                  <a:pt x="3929878" y="2516447"/>
                </a:cubicBezTo>
                <a:cubicBezTo>
                  <a:pt x="4056488" y="2541300"/>
                  <a:pt x="4152082" y="2652756"/>
                  <a:pt x="4152082" y="2786402"/>
                </a:cubicBezTo>
                <a:lnTo>
                  <a:pt x="4152335" y="2786148"/>
                </a:lnTo>
                <a:cubicBezTo>
                  <a:pt x="4152335" y="2938180"/>
                  <a:pt x="4028776" y="3061300"/>
                  <a:pt x="3876488" y="3061300"/>
                </a:cubicBezTo>
                <a:cubicBezTo>
                  <a:pt x="4022294" y="3061300"/>
                  <a:pt x="4140513" y="3179224"/>
                  <a:pt x="4140513" y="3324661"/>
                </a:cubicBezTo>
                <a:cubicBezTo>
                  <a:pt x="4140513" y="3470100"/>
                  <a:pt x="4022294" y="3588022"/>
                  <a:pt x="3876488" y="3588022"/>
                </a:cubicBezTo>
                <a:cubicBezTo>
                  <a:pt x="3806192" y="3588022"/>
                  <a:pt x="3742377" y="3560760"/>
                  <a:pt x="3695089" y="3516128"/>
                </a:cubicBezTo>
                <a:cubicBezTo>
                  <a:pt x="3653394" y="3583838"/>
                  <a:pt x="3590217" y="3637347"/>
                  <a:pt x="3515089" y="3666765"/>
                </a:cubicBezTo>
                <a:cubicBezTo>
                  <a:pt x="3570641" y="3715074"/>
                  <a:pt x="3605724" y="3786082"/>
                  <a:pt x="3605724" y="3865330"/>
                </a:cubicBezTo>
                <a:cubicBezTo>
                  <a:pt x="3605724" y="4010769"/>
                  <a:pt x="3484581" y="4128691"/>
                  <a:pt x="3341699" y="4128691"/>
                </a:cubicBezTo>
                <a:cubicBezTo>
                  <a:pt x="3198817" y="4128691"/>
                  <a:pt x="3082377" y="4015460"/>
                  <a:pt x="3077800" y="3873953"/>
                </a:cubicBezTo>
                <a:cubicBezTo>
                  <a:pt x="3073351" y="4021927"/>
                  <a:pt x="2951572" y="4140610"/>
                  <a:pt x="2802080" y="4140610"/>
                </a:cubicBezTo>
                <a:cubicBezTo>
                  <a:pt x="2668096" y="4140610"/>
                  <a:pt x="2556487" y="4045385"/>
                  <a:pt x="2531445" y="3919094"/>
                </a:cubicBezTo>
                <a:cubicBezTo>
                  <a:pt x="2506528" y="4045385"/>
                  <a:pt x="2394918" y="4140610"/>
                  <a:pt x="2260935" y="4140610"/>
                </a:cubicBezTo>
                <a:cubicBezTo>
                  <a:pt x="2108647" y="4140610"/>
                  <a:pt x="1985087" y="4017362"/>
                  <a:pt x="1985087" y="3865457"/>
                </a:cubicBezTo>
                <a:cubicBezTo>
                  <a:pt x="1985087" y="4010896"/>
                  <a:pt x="1866868" y="4128818"/>
                  <a:pt x="1721062" y="4128818"/>
                </a:cubicBezTo>
                <a:cubicBezTo>
                  <a:pt x="1575256" y="4128818"/>
                  <a:pt x="1457037" y="4010896"/>
                  <a:pt x="1457037" y="3865457"/>
                </a:cubicBezTo>
                <a:cubicBezTo>
                  <a:pt x="1457037" y="3781391"/>
                  <a:pt x="1496698" y="3706453"/>
                  <a:pt x="1558223" y="3658269"/>
                </a:cubicBezTo>
                <a:cubicBezTo>
                  <a:pt x="1483858" y="3624033"/>
                  <a:pt x="1422841" y="3565578"/>
                  <a:pt x="1385213" y="3493304"/>
                </a:cubicBezTo>
                <a:cubicBezTo>
                  <a:pt x="1336781" y="3552012"/>
                  <a:pt x="1263307" y="3589417"/>
                  <a:pt x="1181188" y="3589417"/>
                </a:cubicBezTo>
                <a:cubicBezTo>
                  <a:pt x="1035382" y="3589417"/>
                  <a:pt x="917163" y="3466803"/>
                  <a:pt x="917163" y="3326057"/>
                </a:cubicBezTo>
                <a:cubicBezTo>
                  <a:pt x="917163" y="3185309"/>
                  <a:pt x="1027883" y="3070303"/>
                  <a:pt x="1167206" y="3063077"/>
                </a:cubicBezTo>
                <a:lnTo>
                  <a:pt x="1167206" y="3062316"/>
                </a:lnTo>
                <a:cubicBezTo>
                  <a:pt x="1021272" y="3055088"/>
                  <a:pt x="905341" y="2934755"/>
                  <a:pt x="905341" y="2787543"/>
                </a:cubicBezTo>
                <a:cubicBezTo>
                  <a:pt x="905341" y="2654024"/>
                  <a:pt x="1000806" y="2542567"/>
                  <a:pt x="1127545" y="2517715"/>
                </a:cubicBezTo>
                <a:cubicBezTo>
                  <a:pt x="1000806" y="2492862"/>
                  <a:pt x="905341" y="2381406"/>
                  <a:pt x="905341" y="2247761"/>
                </a:cubicBezTo>
                <a:cubicBezTo>
                  <a:pt x="905341" y="2100548"/>
                  <a:pt x="1021400" y="1980217"/>
                  <a:pt x="1167206" y="1972988"/>
                </a:cubicBezTo>
                <a:lnTo>
                  <a:pt x="1167206" y="1972481"/>
                </a:lnTo>
                <a:cubicBezTo>
                  <a:pt x="1027883" y="1965253"/>
                  <a:pt x="917163" y="1854939"/>
                  <a:pt x="917163" y="1709501"/>
                </a:cubicBezTo>
                <a:cubicBezTo>
                  <a:pt x="917163" y="1564062"/>
                  <a:pt x="1035382" y="1446140"/>
                  <a:pt x="1181188" y="1446140"/>
                </a:cubicBezTo>
                <a:cubicBezTo>
                  <a:pt x="1261909" y="1446140"/>
                  <a:pt x="1334112" y="1482278"/>
                  <a:pt x="1382544" y="1539210"/>
                </a:cubicBezTo>
                <a:cubicBezTo>
                  <a:pt x="1419154" y="1466048"/>
                  <a:pt x="1479790" y="1406579"/>
                  <a:pt x="1553774" y="1371075"/>
                </a:cubicBezTo>
                <a:cubicBezTo>
                  <a:pt x="1496443" y="1322765"/>
                  <a:pt x="1460087" y="1250616"/>
                  <a:pt x="1460087" y="1169973"/>
                </a:cubicBezTo>
                <a:cubicBezTo>
                  <a:pt x="1460087" y="1024535"/>
                  <a:pt x="1582883" y="906612"/>
                  <a:pt x="1724113" y="906612"/>
                </a:cubicBezTo>
                <a:cubicBezTo>
                  <a:pt x="1865342" y="906612"/>
                  <a:pt x="1980638" y="1017180"/>
                  <a:pt x="1987756" y="1156278"/>
                </a:cubicBezTo>
                <a:lnTo>
                  <a:pt x="1988520" y="1156278"/>
                </a:lnTo>
                <a:cubicBezTo>
                  <a:pt x="1995638" y="1010713"/>
                  <a:pt x="2116274" y="894819"/>
                  <a:pt x="2263987" y="894819"/>
                </a:cubicBezTo>
                <a:close/>
                <a:moveTo>
                  <a:pt x="1181188" y="472581"/>
                </a:moveTo>
                <a:cubicBezTo>
                  <a:pt x="1269918" y="472581"/>
                  <a:pt x="1341993" y="544348"/>
                  <a:pt x="1341993" y="633107"/>
                </a:cubicBezTo>
                <a:cubicBezTo>
                  <a:pt x="1341993" y="721866"/>
                  <a:pt x="1269918" y="793507"/>
                  <a:pt x="1181188" y="793507"/>
                </a:cubicBezTo>
                <a:cubicBezTo>
                  <a:pt x="1092460" y="793507"/>
                  <a:pt x="1020383" y="721612"/>
                  <a:pt x="1020383" y="633107"/>
                </a:cubicBezTo>
                <a:cubicBezTo>
                  <a:pt x="1020383" y="544475"/>
                  <a:pt x="1092460" y="472581"/>
                  <a:pt x="1181188" y="472581"/>
                </a:cubicBezTo>
                <a:close/>
                <a:moveTo>
                  <a:pt x="3878775" y="470424"/>
                </a:moveTo>
                <a:cubicBezTo>
                  <a:pt x="3969157" y="470424"/>
                  <a:pt x="4042505" y="543587"/>
                  <a:pt x="4042505" y="633741"/>
                </a:cubicBezTo>
                <a:cubicBezTo>
                  <a:pt x="4042505" y="723896"/>
                  <a:pt x="3969157" y="797057"/>
                  <a:pt x="3878775" y="797057"/>
                </a:cubicBezTo>
                <a:cubicBezTo>
                  <a:pt x="3788395" y="797057"/>
                  <a:pt x="3715047" y="723896"/>
                  <a:pt x="3715047" y="633741"/>
                </a:cubicBezTo>
                <a:cubicBezTo>
                  <a:pt x="3715047" y="543587"/>
                  <a:pt x="3788395" y="470424"/>
                  <a:pt x="3878775" y="470424"/>
                </a:cubicBezTo>
                <a:close/>
                <a:moveTo>
                  <a:pt x="1719663" y="444050"/>
                </a:moveTo>
                <a:cubicBezTo>
                  <a:pt x="1824791" y="444050"/>
                  <a:pt x="1909960" y="529005"/>
                  <a:pt x="1909960" y="633741"/>
                </a:cubicBezTo>
                <a:cubicBezTo>
                  <a:pt x="1909960" y="738477"/>
                  <a:pt x="1824791" y="823559"/>
                  <a:pt x="1719663" y="823559"/>
                </a:cubicBezTo>
                <a:cubicBezTo>
                  <a:pt x="1614536" y="823559"/>
                  <a:pt x="1529367" y="738604"/>
                  <a:pt x="1529367" y="633741"/>
                </a:cubicBezTo>
                <a:cubicBezTo>
                  <a:pt x="1529367" y="528879"/>
                  <a:pt x="1614536" y="444050"/>
                  <a:pt x="1719663" y="444050"/>
                </a:cubicBezTo>
                <a:close/>
                <a:moveTo>
                  <a:pt x="3338013" y="442909"/>
                </a:moveTo>
                <a:cubicBezTo>
                  <a:pt x="3443012" y="442909"/>
                  <a:pt x="3528183" y="527864"/>
                  <a:pt x="3528183" y="632600"/>
                </a:cubicBezTo>
                <a:cubicBezTo>
                  <a:pt x="3528183" y="737336"/>
                  <a:pt x="3443012" y="822290"/>
                  <a:pt x="3338013" y="822290"/>
                </a:cubicBezTo>
                <a:cubicBezTo>
                  <a:pt x="3233012" y="822290"/>
                  <a:pt x="3147843" y="737336"/>
                  <a:pt x="3147843" y="632600"/>
                </a:cubicBezTo>
                <a:cubicBezTo>
                  <a:pt x="3147843" y="527864"/>
                  <a:pt x="3233012" y="442909"/>
                  <a:pt x="3338013" y="442909"/>
                </a:cubicBezTo>
                <a:close/>
                <a:moveTo>
                  <a:pt x="2799029" y="426806"/>
                </a:moveTo>
                <a:cubicBezTo>
                  <a:pt x="2913563" y="426806"/>
                  <a:pt x="3006487" y="519495"/>
                  <a:pt x="3006487" y="633741"/>
                </a:cubicBezTo>
                <a:cubicBezTo>
                  <a:pt x="3006487" y="747987"/>
                  <a:pt x="2913563" y="840677"/>
                  <a:pt x="2799029" y="840677"/>
                </a:cubicBezTo>
                <a:cubicBezTo>
                  <a:pt x="2684494" y="840677"/>
                  <a:pt x="2591571" y="747987"/>
                  <a:pt x="2591571" y="633741"/>
                </a:cubicBezTo>
                <a:cubicBezTo>
                  <a:pt x="2591571" y="519495"/>
                  <a:pt x="2684494" y="426806"/>
                  <a:pt x="2799029" y="426806"/>
                </a:cubicBezTo>
                <a:close/>
                <a:moveTo>
                  <a:pt x="2259282" y="426806"/>
                </a:moveTo>
                <a:cubicBezTo>
                  <a:pt x="2373817" y="426806"/>
                  <a:pt x="2466740" y="519495"/>
                  <a:pt x="2466740" y="633741"/>
                </a:cubicBezTo>
                <a:cubicBezTo>
                  <a:pt x="2466740" y="747987"/>
                  <a:pt x="2373817" y="840677"/>
                  <a:pt x="2259282" y="840677"/>
                </a:cubicBezTo>
                <a:cubicBezTo>
                  <a:pt x="2144748" y="840677"/>
                  <a:pt x="2051824" y="747987"/>
                  <a:pt x="2051824" y="633741"/>
                </a:cubicBezTo>
                <a:cubicBezTo>
                  <a:pt x="2051824" y="519495"/>
                  <a:pt x="2144748" y="426806"/>
                  <a:pt x="2259282" y="426806"/>
                </a:cubicBezTo>
                <a:close/>
                <a:moveTo>
                  <a:pt x="3238860" y="128"/>
                </a:moveTo>
                <a:cubicBezTo>
                  <a:pt x="3300639" y="128"/>
                  <a:pt x="3350725" y="50087"/>
                  <a:pt x="3350725" y="111711"/>
                </a:cubicBezTo>
                <a:cubicBezTo>
                  <a:pt x="3350725" y="173336"/>
                  <a:pt x="3300639" y="223294"/>
                  <a:pt x="3238860" y="223294"/>
                </a:cubicBezTo>
                <a:cubicBezTo>
                  <a:pt x="3177080" y="223294"/>
                  <a:pt x="3126996" y="173336"/>
                  <a:pt x="3126996" y="111711"/>
                </a:cubicBezTo>
                <a:cubicBezTo>
                  <a:pt x="3126996" y="50087"/>
                  <a:pt x="3177080" y="128"/>
                  <a:pt x="3238860" y="128"/>
                </a:cubicBezTo>
                <a:close/>
                <a:moveTo>
                  <a:pt x="2764326" y="128"/>
                </a:moveTo>
                <a:cubicBezTo>
                  <a:pt x="2826105" y="128"/>
                  <a:pt x="2876191" y="50087"/>
                  <a:pt x="2876191" y="111711"/>
                </a:cubicBezTo>
                <a:cubicBezTo>
                  <a:pt x="2876191" y="173336"/>
                  <a:pt x="2826105" y="223294"/>
                  <a:pt x="2764326" y="223294"/>
                </a:cubicBezTo>
                <a:cubicBezTo>
                  <a:pt x="2702546" y="223294"/>
                  <a:pt x="2652461" y="173336"/>
                  <a:pt x="2652461" y="111711"/>
                </a:cubicBezTo>
                <a:cubicBezTo>
                  <a:pt x="2652461" y="50087"/>
                  <a:pt x="2702546" y="128"/>
                  <a:pt x="2764326" y="128"/>
                </a:cubicBezTo>
                <a:close/>
                <a:moveTo>
                  <a:pt x="2285087" y="128"/>
                </a:moveTo>
                <a:cubicBezTo>
                  <a:pt x="2346868" y="128"/>
                  <a:pt x="2396952" y="50087"/>
                  <a:pt x="2396952" y="111711"/>
                </a:cubicBezTo>
                <a:cubicBezTo>
                  <a:pt x="2396952" y="173336"/>
                  <a:pt x="2346868" y="223294"/>
                  <a:pt x="2285087" y="223294"/>
                </a:cubicBezTo>
                <a:cubicBezTo>
                  <a:pt x="2223309" y="223294"/>
                  <a:pt x="2173223" y="173336"/>
                  <a:pt x="2173223" y="111711"/>
                </a:cubicBezTo>
                <a:cubicBezTo>
                  <a:pt x="2173223" y="50087"/>
                  <a:pt x="2223309" y="128"/>
                  <a:pt x="2285087" y="128"/>
                </a:cubicBezTo>
                <a:close/>
                <a:moveTo>
                  <a:pt x="1806027" y="0"/>
                </a:moveTo>
                <a:lnTo>
                  <a:pt x="1814827" y="0"/>
                </a:lnTo>
                <a:lnTo>
                  <a:pt x="1853969" y="7883"/>
                </a:lnTo>
                <a:cubicBezTo>
                  <a:pt x="1894118" y="24823"/>
                  <a:pt x="1922291" y="64479"/>
                  <a:pt x="1922291" y="110697"/>
                </a:cubicBezTo>
                <a:cubicBezTo>
                  <a:pt x="1922291" y="172321"/>
                  <a:pt x="1872206" y="222280"/>
                  <a:pt x="1810427" y="222280"/>
                </a:cubicBezTo>
                <a:cubicBezTo>
                  <a:pt x="1748646" y="222280"/>
                  <a:pt x="1698562" y="172321"/>
                  <a:pt x="1698562" y="110697"/>
                </a:cubicBezTo>
                <a:cubicBezTo>
                  <a:pt x="1698562" y="64479"/>
                  <a:pt x="1726735" y="24823"/>
                  <a:pt x="1766884" y="7883"/>
                </a:cubicBezTo>
                <a:close/>
              </a:path>
            </a:pathLst>
          </a:custGeom>
        </p:spPr>
        <p:txBody>
          <a:bodyPr wrap="square">
            <a:noAutofit/>
          </a:bodyPr>
          <a:lstStyle/>
          <a:p>
            <a:endParaRPr lang="en-US"/>
          </a:p>
        </p:txBody>
      </p:sp>
      <p:sp>
        <p:nvSpPr>
          <p:cNvPr id="6" name="Text Placeholder 5">
            <a:extLst>
              <a:ext uri="{FF2B5EF4-FFF2-40B4-BE49-F238E27FC236}">
                <a16:creationId xmlns:a16="http://schemas.microsoft.com/office/drawing/2014/main" id="{F9C3F28E-DAB1-CF99-F3BB-B6B303524326}"/>
              </a:ext>
            </a:extLst>
          </p:cNvPr>
          <p:cNvSpPr>
            <a:spLocks noGrp="1"/>
          </p:cNvSpPr>
          <p:nvPr>
            <p:ph type="body" sz="quarter" idx="11"/>
          </p:nvPr>
        </p:nvSpPr>
        <p:spPr>
          <a:xfrm>
            <a:off x="903816" y="2245958"/>
            <a:ext cx="5124450" cy="3036887"/>
          </a:xfrm>
        </p:spPr>
        <p:txBody>
          <a:bodyPr>
            <a:normAutofit/>
          </a:bodyPr>
          <a:lstStyle>
            <a:lvl1pPr>
              <a:lnSpc>
                <a:spcPts val="3700"/>
              </a:lnSpc>
              <a:defRPr sz="25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stStyle>
          <a:p>
            <a:pPr lvl="0"/>
            <a:r>
              <a:rPr lang="en-US"/>
              <a:t>Click to edit Master text styles</a:t>
            </a:r>
          </a:p>
        </p:txBody>
      </p:sp>
    </p:spTree>
    <p:extLst>
      <p:ext uri="{BB962C8B-B14F-4D97-AF65-F5344CB8AC3E}">
        <p14:creationId xmlns:p14="http://schemas.microsoft.com/office/powerpoint/2010/main" val="4865552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ull Quote Slide 2">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D53CCB6B-2E5E-CE40-D728-6F6075907F0C}"/>
              </a:ext>
            </a:extLst>
          </p:cNvPr>
          <p:cNvPicPr>
            <a:picLocks noChangeAspect="1"/>
          </p:cNvPicPr>
          <p:nvPr userDrawn="1"/>
        </p:nvPicPr>
        <p:blipFill>
          <a:blip r:embed="rId2"/>
          <a:srcRect/>
          <a:stretch/>
        </p:blipFill>
        <p:spPr>
          <a:xfrm>
            <a:off x="0" y="0"/>
            <a:ext cx="12192000" cy="6858000"/>
          </a:xfrm>
          <a:prstGeom prst="rect">
            <a:avLst/>
          </a:prstGeom>
        </p:spPr>
      </p:pic>
      <p:sp>
        <p:nvSpPr>
          <p:cNvPr id="14" name="Picture Placeholder 13">
            <a:extLst>
              <a:ext uri="{FF2B5EF4-FFF2-40B4-BE49-F238E27FC236}">
                <a16:creationId xmlns:a16="http://schemas.microsoft.com/office/drawing/2014/main" id="{D02348E7-BFE4-ECB8-DEE4-865A6D6A1AA4}"/>
              </a:ext>
            </a:extLst>
          </p:cNvPr>
          <p:cNvSpPr>
            <a:spLocks noGrp="1" noChangeAspect="1"/>
          </p:cNvSpPr>
          <p:nvPr>
            <p:ph type="pic" sz="quarter" idx="10"/>
          </p:nvPr>
        </p:nvSpPr>
        <p:spPr>
          <a:xfrm>
            <a:off x="6513127" y="932127"/>
            <a:ext cx="4864608" cy="4873453"/>
          </a:xfrm>
          <a:custGeom>
            <a:avLst/>
            <a:gdLst>
              <a:gd name="connsiteX0" fmla="*/ 3240259 w 5029200"/>
              <a:gd name="connsiteY0" fmla="*/ 4815180 h 5038344"/>
              <a:gd name="connsiteX1" fmla="*/ 3352123 w 5029200"/>
              <a:gd name="connsiteY1" fmla="*/ 4926763 h 5038344"/>
              <a:gd name="connsiteX2" fmla="*/ 3283801 w 5029200"/>
              <a:gd name="connsiteY2" fmla="*/ 5029577 h 5038344"/>
              <a:gd name="connsiteX3" fmla="*/ 3240266 w 5029200"/>
              <a:gd name="connsiteY3" fmla="*/ 5038344 h 5038344"/>
              <a:gd name="connsiteX4" fmla="*/ 3240252 w 5029200"/>
              <a:gd name="connsiteY4" fmla="*/ 5038344 h 5038344"/>
              <a:gd name="connsiteX5" fmla="*/ 3196717 w 5029200"/>
              <a:gd name="connsiteY5" fmla="*/ 5029577 h 5038344"/>
              <a:gd name="connsiteX6" fmla="*/ 3128394 w 5029200"/>
              <a:gd name="connsiteY6" fmla="*/ 4926763 h 5038344"/>
              <a:gd name="connsiteX7" fmla="*/ 3240259 w 5029200"/>
              <a:gd name="connsiteY7" fmla="*/ 4815180 h 5038344"/>
              <a:gd name="connsiteX8" fmla="*/ 2765723 w 5029200"/>
              <a:gd name="connsiteY8" fmla="*/ 4815180 h 5038344"/>
              <a:gd name="connsiteX9" fmla="*/ 2877588 w 5029200"/>
              <a:gd name="connsiteY9" fmla="*/ 4926763 h 5038344"/>
              <a:gd name="connsiteX10" fmla="*/ 2809266 w 5029200"/>
              <a:gd name="connsiteY10" fmla="*/ 5029577 h 5038344"/>
              <a:gd name="connsiteX11" fmla="*/ 2765730 w 5029200"/>
              <a:gd name="connsiteY11" fmla="*/ 5038344 h 5038344"/>
              <a:gd name="connsiteX12" fmla="*/ 2765716 w 5029200"/>
              <a:gd name="connsiteY12" fmla="*/ 5038344 h 5038344"/>
              <a:gd name="connsiteX13" fmla="*/ 2722181 w 5029200"/>
              <a:gd name="connsiteY13" fmla="*/ 5029577 h 5038344"/>
              <a:gd name="connsiteX14" fmla="*/ 2653859 w 5029200"/>
              <a:gd name="connsiteY14" fmla="*/ 4926763 h 5038344"/>
              <a:gd name="connsiteX15" fmla="*/ 2765723 w 5029200"/>
              <a:gd name="connsiteY15" fmla="*/ 4815180 h 5038344"/>
              <a:gd name="connsiteX16" fmla="*/ 2286359 w 5029200"/>
              <a:gd name="connsiteY16" fmla="*/ 4815180 h 5038344"/>
              <a:gd name="connsiteX17" fmla="*/ 2398224 w 5029200"/>
              <a:gd name="connsiteY17" fmla="*/ 4926763 h 5038344"/>
              <a:gd name="connsiteX18" fmla="*/ 2329901 w 5029200"/>
              <a:gd name="connsiteY18" fmla="*/ 5029577 h 5038344"/>
              <a:gd name="connsiteX19" fmla="*/ 2286367 w 5029200"/>
              <a:gd name="connsiteY19" fmla="*/ 5038344 h 5038344"/>
              <a:gd name="connsiteX20" fmla="*/ 2286352 w 5029200"/>
              <a:gd name="connsiteY20" fmla="*/ 5038344 h 5038344"/>
              <a:gd name="connsiteX21" fmla="*/ 2242817 w 5029200"/>
              <a:gd name="connsiteY21" fmla="*/ 5029577 h 5038344"/>
              <a:gd name="connsiteX22" fmla="*/ 2174495 w 5029200"/>
              <a:gd name="connsiteY22" fmla="*/ 4926763 h 5038344"/>
              <a:gd name="connsiteX23" fmla="*/ 2286359 w 5029200"/>
              <a:gd name="connsiteY23" fmla="*/ 4815180 h 5038344"/>
              <a:gd name="connsiteX24" fmla="*/ 1811824 w 5029200"/>
              <a:gd name="connsiteY24" fmla="*/ 4814039 h 5038344"/>
              <a:gd name="connsiteX25" fmla="*/ 1923689 w 5029200"/>
              <a:gd name="connsiteY25" fmla="*/ 4925622 h 5038344"/>
              <a:gd name="connsiteX26" fmla="*/ 1811824 w 5029200"/>
              <a:gd name="connsiteY26" fmla="*/ 5037203 h 5038344"/>
              <a:gd name="connsiteX27" fmla="*/ 1699960 w 5029200"/>
              <a:gd name="connsiteY27" fmla="*/ 4925622 h 5038344"/>
              <a:gd name="connsiteX28" fmla="*/ 1811824 w 5029200"/>
              <a:gd name="connsiteY28" fmla="*/ 4814039 h 5038344"/>
              <a:gd name="connsiteX29" fmla="*/ 3878775 w 5029200"/>
              <a:gd name="connsiteY29" fmla="*/ 4248010 h 5038344"/>
              <a:gd name="connsiteX30" fmla="*/ 4042505 w 5029200"/>
              <a:gd name="connsiteY30" fmla="*/ 4411326 h 5038344"/>
              <a:gd name="connsiteX31" fmla="*/ 3878775 w 5029200"/>
              <a:gd name="connsiteY31" fmla="*/ 4574643 h 5038344"/>
              <a:gd name="connsiteX32" fmla="*/ 3715047 w 5029200"/>
              <a:gd name="connsiteY32" fmla="*/ 4411326 h 5038344"/>
              <a:gd name="connsiteX33" fmla="*/ 3878775 w 5029200"/>
              <a:gd name="connsiteY33" fmla="*/ 4248010 h 5038344"/>
              <a:gd name="connsiteX34" fmla="*/ 1177884 w 5029200"/>
              <a:gd name="connsiteY34" fmla="*/ 4248010 h 5038344"/>
              <a:gd name="connsiteX35" fmla="*/ 1341613 w 5029200"/>
              <a:gd name="connsiteY35" fmla="*/ 4411326 h 5038344"/>
              <a:gd name="connsiteX36" fmla="*/ 1177884 w 5029200"/>
              <a:gd name="connsiteY36" fmla="*/ 4574643 h 5038344"/>
              <a:gd name="connsiteX37" fmla="*/ 1014155 w 5029200"/>
              <a:gd name="connsiteY37" fmla="*/ 4411326 h 5038344"/>
              <a:gd name="connsiteX38" fmla="*/ 1177884 w 5029200"/>
              <a:gd name="connsiteY38" fmla="*/ 4248010 h 5038344"/>
              <a:gd name="connsiteX39" fmla="*/ 3338013 w 5029200"/>
              <a:gd name="connsiteY39" fmla="*/ 4221636 h 5038344"/>
              <a:gd name="connsiteX40" fmla="*/ 3528183 w 5029200"/>
              <a:gd name="connsiteY40" fmla="*/ 4411326 h 5038344"/>
              <a:gd name="connsiteX41" fmla="*/ 3338013 w 5029200"/>
              <a:gd name="connsiteY41" fmla="*/ 4601017 h 5038344"/>
              <a:gd name="connsiteX42" fmla="*/ 3147843 w 5029200"/>
              <a:gd name="connsiteY42" fmla="*/ 4411326 h 5038344"/>
              <a:gd name="connsiteX43" fmla="*/ 3338013 w 5029200"/>
              <a:gd name="connsiteY43" fmla="*/ 4221636 h 5038344"/>
              <a:gd name="connsiteX44" fmla="*/ 1718646 w 5029200"/>
              <a:gd name="connsiteY44" fmla="*/ 4221636 h 5038344"/>
              <a:gd name="connsiteX45" fmla="*/ 1908816 w 5029200"/>
              <a:gd name="connsiteY45" fmla="*/ 4411326 h 5038344"/>
              <a:gd name="connsiteX46" fmla="*/ 1718646 w 5029200"/>
              <a:gd name="connsiteY46" fmla="*/ 4601017 h 5038344"/>
              <a:gd name="connsiteX47" fmla="*/ 1528477 w 5029200"/>
              <a:gd name="connsiteY47" fmla="*/ 4411326 h 5038344"/>
              <a:gd name="connsiteX48" fmla="*/ 1718646 w 5029200"/>
              <a:gd name="connsiteY48" fmla="*/ 4221636 h 5038344"/>
              <a:gd name="connsiteX49" fmla="*/ 2801953 w 5029200"/>
              <a:gd name="connsiteY49" fmla="*/ 4196783 h 5038344"/>
              <a:gd name="connsiteX50" fmla="*/ 3009411 w 5029200"/>
              <a:gd name="connsiteY50" fmla="*/ 4403718 h 5038344"/>
              <a:gd name="connsiteX51" fmla="*/ 2801953 w 5029200"/>
              <a:gd name="connsiteY51" fmla="*/ 4610654 h 5038344"/>
              <a:gd name="connsiteX52" fmla="*/ 2594495 w 5029200"/>
              <a:gd name="connsiteY52" fmla="*/ 4403718 h 5038344"/>
              <a:gd name="connsiteX53" fmla="*/ 2801953 w 5029200"/>
              <a:gd name="connsiteY53" fmla="*/ 4196783 h 5038344"/>
              <a:gd name="connsiteX54" fmla="*/ 2259282 w 5029200"/>
              <a:gd name="connsiteY54" fmla="*/ 4196783 h 5038344"/>
              <a:gd name="connsiteX55" fmla="*/ 2466740 w 5029200"/>
              <a:gd name="connsiteY55" fmla="*/ 4403718 h 5038344"/>
              <a:gd name="connsiteX56" fmla="*/ 2259282 w 5029200"/>
              <a:gd name="connsiteY56" fmla="*/ 4610654 h 5038344"/>
              <a:gd name="connsiteX57" fmla="*/ 2051824 w 5029200"/>
              <a:gd name="connsiteY57" fmla="*/ 4403718 h 5038344"/>
              <a:gd name="connsiteX58" fmla="*/ 2259282 w 5029200"/>
              <a:gd name="connsiteY58" fmla="*/ 4196783 h 5038344"/>
              <a:gd name="connsiteX59" fmla="*/ 4417887 w 5029200"/>
              <a:gd name="connsiteY59" fmla="*/ 3710383 h 5038344"/>
              <a:gd name="connsiteX60" fmla="*/ 4572973 w 5029200"/>
              <a:gd name="connsiteY60" fmla="*/ 3865077 h 5038344"/>
              <a:gd name="connsiteX61" fmla="*/ 4417887 w 5029200"/>
              <a:gd name="connsiteY61" fmla="*/ 4019772 h 5038344"/>
              <a:gd name="connsiteX62" fmla="*/ 4262675 w 5029200"/>
              <a:gd name="connsiteY62" fmla="*/ 3865077 h 5038344"/>
              <a:gd name="connsiteX63" fmla="*/ 4417887 w 5029200"/>
              <a:gd name="connsiteY63" fmla="*/ 3710383 h 5038344"/>
              <a:gd name="connsiteX64" fmla="*/ 641696 w 5029200"/>
              <a:gd name="connsiteY64" fmla="*/ 3707974 h 5038344"/>
              <a:gd name="connsiteX65" fmla="*/ 796781 w 5029200"/>
              <a:gd name="connsiteY65" fmla="*/ 3862795 h 5038344"/>
              <a:gd name="connsiteX66" fmla="*/ 641696 w 5029200"/>
              <a:gd name="connsiteY66" fmla="*/ 4017489 h 5038344"/>
              <a:gd name="connsiteX67" fmla="*/ 486484 w 5029200"/>
              <a:gd name="connsiteY67" fmla="*/ 3862795 h 5038344"/>
              <a:gd name="connsiteX68" fmla="*/ 641696 w 5029200"/>
              <a:gd name="connsiteY68" fmla="*/ 3707974 h 5038344"/>
              <a:gd name="connsiteX69" fmla="*/ 1181061 w 5029200"/>
              <a:gd name="connsiteY69" fmla="*/ 3647618 h 5038344"/>
              <a:gd name="connsiteX70" fmla="*/ 1398180 w 5029200"/>
              <a:gd name="connsiteY70" fmla="*/ 3864189 h 5038344"/>
              <a:gd name="connsiteX71" fmla="*/ 1181061 w 5029200"/>
              <a:gd name="connsiteY71" fmla="*/ 4080761 h 5038344"/>
              <a:gd name="connsiteX72" fmla="*/ 963942 w 5029200"/>
              <a:gd name="connsiteY72" fmla="*/ 3864189 h 5038344"/>
              <a:gd name="connsiteX73" fmla="*/ 1181061 w 5029200"/>
              <a:gd name="connsiteY73" fmla="*/ 3647618 h 5038344"/>
              <a:gd name="connsiteX74" fmla="*/ 3876233 w 5029200"/>
              <a:gd name="connsiteY74" fmla="*/ 3646350 h 5038344"/>
              <a:gd name="connsiteX75" fmla="*/ 4093352 w 5029200"/>
              <a:gd name="connsiteY75" fmla="*/ 3862921 h 5038344"/>
              <a:gd name="connsiteX76" fmla="*/ 3876233 w 5029200"/>
              <a:gd name="connsiteY76" fmla="*/ 4079493 h 5038344"/>
              <a:gd name="connsiteX77" fmla="*/ 3659114 w 5029200"/>
              <a:gd name="connsiteY77" fmla="*/ 3862921 h 5038344"/>
              <a:gd name="connsiteX78" fmla="*/ 3876233 w 5029200"/>
              <a:gd name="connsiteY78" fmla="*/ 3646350 h 5038344"/>
              <a:gd name="connsiteX79" fmla="*/ 4417633 w 5029200"/>
              <a:gd name="connsiteY79" fmla="*/ 3137126 h 5038344"/>
              <a:gd name="connsiteX80" fmla="*/ 4607929 w 5029200"/>
              <a:gd name="connsiteY80" fmla="*/ 3326818 h 5038344"/>
              <a:gd name="connsiteX81" fmla="*/ 4417633 w 5029200"/>
              <a:gd name="connsiteY81" fmla="*/ 3516635 h 5038344"/>
              <a:gd name="connsiteX82" fmla="*/ 4227336 w 5029200"/>
              <a:gd name="connsiteY82" fmla="*/ 3326818 h 5038344"/>
              <a:gd name="connsiteX83" fmla="*/ 4417633 w 5029200"/>
              <a:gd name="connsiteY83" fmla="*/ 3137126 h 5038344"/>
              <a:gd name="connsiteX84" fmla="*/ 641442 w 5029200"/>
              <a:gd name="connsiteY84" fmla="*/ 3134844 h 5038344"/>
              <a:gd name="connsiteX85" fmla="*/ 831739 w 5029200"/>
              <a:gd name="connsiteY85" fmla="*/ 3324661 h 5038344"/>
              <a:gd name="connsiteX86" fmla="*/ 641442 w 5029200"/>
              <a:gd name="connsiteY86" fmla="*/ 3514478 h 5038344"/>
              <a:gd name="connsiteX87" fmla="*/ 451145 w 5029200"/>
              <a:gd name="connsiteY87" fmla="*/ 3324661 h 5038344"/>
              <a:gd name="connsiteX88" fmla="*/ 641442 w 5029200"/>
              <a:gd name="connsiteY88" fmla="*/ 3134844 h 5038344"/>
              <a:gd name="connsiteX89" fmla="*/ 111865 w 5029200"/>
              <a:gd name="connsiteY89" fmla="*/ 3121023 h 5038344"/>
              <a:gd name="connsiteX90" fmla="*/ 223729 w 5029200"/>
              <a:gd name="connsiteY90" fmla="*/ 3232606 h 5038344"/>
              <a:gd name="connsiteX91" fmla="*/ 111865 w 5029200"/>
              <a:gd name="connsiteY91" fmla="*/ 3344189 h 5038344"/>
              <a:gd name="connsiteX92" fmla="*/ 0 w 5029200"/>
              <a:gd name="connsiteY92" fmla="*/ 3232606 h 5038344"/>
              <a:gd name="connsiteX93" fmla="*/ 111865 w 5029200"/>
              <a:gd name="connsiteY93" fmla="*/ 3121023 h 5038344"/>
              <a:gd name="connsiteX94" fmla="*/ 4917210 w 5029200"/>
              <a:gd name="connsiteY94" fmla="*/ 3120896 h 5038344"/>
              <a:gd name="connsiteX95" fmla="*/ 5029075 w 5029200"/>
              <a:gd name="connsiteY95" fmla="*/ 3232479 h 5038344"/>
              <a:gd name="connsiteX96" fmla="*/ 4917210 w 5029200"/>
              <a:gd name="connsiteY96" fmla="*/ 3344062 h 5038344"/>
              <a:gd name="connsiteX97" fmla="*/ 4805345 w 5029200"/>
              <a:gd name="connsiteY97" fmla="*/ 3232479 h 5038344"/>
              <a:gd name="connsiteX98" fmla="*/ 4917210 w 5029200"/>
              <a:gd name="connsiteY98" fmla="*/ 3120896 h 5038344"/>
              <a:gd name="connsiteX99" fmla="*/ 4917337 w 5029200"/>
              <a:gd name="connsiteY99" fmla="*/ 2645274 h 5038344"/>
              <a:gd name="connsiteX100" fmla="*/ 5020410 w 5029200"/>
              <a:gd name="connsiteY100" fmla="*/ 2713425 h 5038344"/>
              <a:gd name="connsiteX101" fmla="*/ 5029200 w 5029200"/>
              <a:gd name="connsiteY101" fmla="*/ 2756852 h 5038344"/>
              <a:gd name="connsiteX102" fmla="*/ 5029200 w 5029200"/>
              <a:gd name="connsiteY102" fmla="*/ 2756862 h 5038344"/>
              <a:gd name="connsiteX103" fmla="*/ 5020410 w 5029200"/>
              <a:gd name="connsiteY103" fmla="*/ 2800290 h 5038344"/>
              <a:gd name="connsiteX104" fmla="*/ 4917337 w 5029200"/>
              <a:gd name="connsiteY104" fmla="*/ 2868440 h 5038344"/>
              <a:gd name="connsiteX105" fmla="*/ 4805473 w 5029200"/>
              <a:gd name="connsiteY105" fmla="*/ 2756857 h 5038344"/>
              <a:gd name="connsiteX106" fmla="*/ 4917337 w 5029200"/>
              <a:gd name="connsiteY106" fmla="*/ 2645274 h 5038344"/>
              <a:gd name="connsiteX107" fmla="*/ 111865 w 5029200"/>
              <a:gd name="connsiteY107" fmla="*/ 2645274 h 5038344"/>
              <a:gd name="connsiteX108" fmla="*/ 223729 w 5029200"/>
              <a:gd name="connsiteY108" fmla="*/ 2756857 h 5038344"/>
              <a:gd name="connsiteX109" fmla="*/ 111865 w 5029200"/>
              <a:gd name="connsiteY109" fmla="*/ 2868440 h 5038344"/>
              <a:gd name="connsiteX110" fmla="*/ 0 w 5029200"/>
              <a:gd name="connsiteY110" fmla="*/ 2756857 h 5038344"/>
              <a:gd name="connsiteX111" fmla="*/ 111865 w 5029200"/>
              <a:gd name="connsiteY111" fmla="*/ 2645274 h 5038344"/>
              <a:gd name="connsiteX112" fmla="*/ 4417759 w 5029200"/>
              <a:gd name="connsiteY112" fmla="*/ 2581621 h 5038344"/>
              <a:gd name="connsiteX113" fmla="*/ 4625217 w 5029200"/>
              <a:gd name="connsiteY113" fmla="*/ 2788557 h 5038344"/>
              <a:gd name="connsiteX114" fmla="*/ 4417759 w 5029200"/>
              <a:gd name="connsiteY114" fmla="*/ 2995492 h 5038344"/>
              <a:gd name="connsiteX115" fmla="*/ 4210301 w 5029200"/>
              <a:gd name="connsiteY115" fmla="*/ 2788557 h 5038344"/>
              <a:gd name="connsiteX116" fmla="*/ 4417759 w 5029200"/>
              <a:gd name="connsiteY116" fmla="*/ 2581621 h 5038344"/>
              <a:gd name="connsiteX117" fmla="*/ 641569 w 5029200"/>
              <a:gd name="connsiteY117" fmla="*/ 2579466 h 5038344"/>
              <a:gd name="connsiteX118" fmla="*/ 849027 w 5029200"/>
              <a:gd name="connsiteY118" fmla="*/ 2786402 h 5038344"/>
              <a:gd name="connsiteX119" fmla="*/ 641569 w 5029200"/>
              <a:gd name="connsiteY119" fmla="*/ 2993337 h 5038344"/>
              <a:gd name="connsiteX120" fmla="*/ 434111 w 5029200"/>
              <a:gd name="connsiteY120" fmla="*/ 2786402 h 5038344"/>
              <a:gd name="connsiteX121" fmla="*/ 641569 w 5029200"/>
              <a:gd name="connsiteY121" fmla="*/ 2579466 h 5038344"/>
              <a:gd name="connsiteX122" fmla="*/ 4917210 w 5029200"/>
              <a:gd name="connsiteY122" fmla="*/ 2169400 h 5038344"/>
              <a:gd name="connsiteX123" fmla="*/ 5029075 w 5029200"/>
              <a:gd name="connsiteY123" fmla="*/ 2280982 h 5038344"/>
              <a:gd name="connsiteX124" fmla="*/ 4917210 w 5029200"/>
              <a:gd name="connsiteY124" fmla="*/ 2392565 h 5038344"/>
              <a:gd name="connsiteX125" fmla="*/ 4805345 w 5029200"/>
              <a:gd name="connsiteY125" fmla="*/ 2280982 h 5038344"/>
              <a:gd name="connsiteX126" fmla="*/ 4917210 w 5029200"/>
              <a:gd name="connsiteY126" fmla="*/ 2169400 h 5038344"/>
              <a:gd name="connsiteX127" fmla="*/ 111865 w 5029200"/>
              <a:gd name="connsiteY127" fmla="*/ 2169272 h 5038344"/>
              <a:gd name="connsiteX128" fmla="*/ 223729 w 5029200"/>
              <a:gd name="connsiteY128" fmla="*/ 2280855 h 5038344"/>
              <a:gd name="connsiteX129" fmla="*/ 111865 w 5029200"/>
              <a:gd name="connsiteY129" fmla="*/ 2392438 h 5038344"/>
              <a:gd name="connsiteX130" fmla="*/ 0 w 5029200"/>
              <a:gd name="connsiteY130" fmla="*/ 2280855 h 5038344"/>
              <a:gd name="connsiteX131" fmla="*/ 111865 w 5029200"/>
              <a:gd name="connsiteY131" fmla="*/ 2169272 h 5038344"/>
              <a:gd name="connsiteX132" fmla="*/ 4417759 w 5029200"/>
              <a:gd name="connsiteY132" fmla="*/ 2043235 h 5038344"/>
              <a:gd name="connsiteX133" fmla="*/ 4625217 w 5029200"/>
              <a:gd name="connsiteY133" fmla="*/ 2250170 h 5038344"/>
              <a:gd name="connsiteX134" fmla="*/ 4417759 w 5029200"/>
              <a:gd name="connsiteY134" fmla="*/ 2457105 h 5038344"/>
              <a:gd name="connsiteX135" fmla="*/ 4210301 w 5029200"/>
              <a:gd name="connsiteY135" fmla="*/ 2250170 h 5038344"/>
              <a:gd name="connsiteX136" fmla="*/ 4417759 w 5029200"/>
              <a:gd name="connsiteY136" fmla="*/ 2043235 h 5038344"/>
              <a:gd name="connsiteX137" fmla="*/ 641569 w 5029200"/>
              <a:gd name="connsiteY137" fmla="*/ 2041079 h 5038344"/>
              <a:gd name="connsiteX138" fmla="*/ 849027 w 5029200"/>
              <a:gd name="connsiteY138" fmla="*/ 2248015 h 5038344"/>
              <a:gd name="connsiteX139" fmla="*/ 641569 w 5029200"/>
              <a:gd name="connsiteY139" fmla="*/ 2454950 h 5038344"/>
              <a:gd name="connsiteX140" fmla="*/ 434111 w 5029200"/>
              <a:gd name="connsiteY140" fmla="*/ 2248015 h 5038344"/>
              <a:gd name="connsiteX141" fmla="*/ 641569 w 5029200"/>
              <a:gd name="connsiteY141" fmla="*/ 2041079 h 5038344"/>
              <a:gd name="connsiteX142" fmla="*/ 4917337 w 5029200"/>
              <a:gd name="connsiteY142" fmla="*/ 1693525 h 5038344"/>
              <a:gd name="connsiteX143" fmla="*/ 5020410 w 5029200"/>
              <a:gd name="connsiteY143" fmla="*/ 1761674 h 5038344"/>
              <a:gd name="connsiteX144" fmla="*/ 5029200 w 5029200"/>
              <a:gd name="connsiteY144" fmla="*/ 1805101 h 5038344"/>
              <a:gd name="connsiteX145" fmla="*/ 5029200 w 5029200"/>
              <a:gd name="connsiteY145" fmla="*/ 1805111 h 5038344"/>
              <a:gd name="connsiteX146" fmla="*/ 5020410 w 5029200"/>
              <a:gd name="connsiteY146" fmla="*/ 1848539 h 5038344"/>
              <a:gd name="connsiteX147" fmla="*/ 4917337 w 5029200"/>
              <a:gd name="connsiteY147" fmla="*/ 1916689 h 5038344"/>
              <a:gd name="connsiteX148" fmla="*/ 4805473 w 5029200"/>
              <a:gd name="connsiteY148" fmla="*/ 1805106 h 5038344"/>
              <a:gd name="connsiteX149" fmla="*/ 4917337 w 5029200"/>
              <a:gd name="connsiteY149" fmla="*/ 1693525 h 5038344"/>
              <a:gd name="connsiteX150" fmla="*/ 111865 w 5029200"/>
              <a:gd name="connsiteY150" fmla="*/ 1693525 h 5038344"/>
              <a:gd name="connsiteX151" fmla="*/ 223729 w 5029200"/>
              <a:gd name="connsiteY151" fmla="*/ 1805106 h 5038344"/>
              <a:gd name="connsiteX152" fmla="*/ 111865 w 5029200"/>
              <a:gd name="connsiteY152" fmla="*/ 1916689 h 5038344"/>
              <a:gd name="connsiteX153" fmla="*/ 0 w 5029200"/>
              <a:gd name="connsiteY153" fmla="*/ 1805106 h 5038344"/>
              <a:gd name="connsiteX154" fmla="*/ 111865 w 5029200"/>
              <a:gd name="connsiteY154" fmla="*/ 1693525 h 5038344"/>
              <a:gd name="connsiteX155" fmla="*/ 4417887 w 5029200"/>
              <a:gd name="connsiteY155" fmla="*/ 1522092 h 5038344"/>
              <a:gd name="connsiteX156" fmla="*/ 4608184 w 5029200"/>
              <a:gd name="connsiteY156" fmla="*/ 1711910 h 5038344"/>
              <a:gd name="connsiteX157" fmla="*/ 4417887 w 5029200"/>
              <a:gd name="connsiteY157" fmla="*/ 1901600 h 5038344"/>
              <a:gd name="connsiteX158" fmla="*/ 4227589 w 5029200"/>
              <a:gd name="connsiteY158" fmla="*/ 1711910 h 5038344"/>
              <a:gd name="connsiteX159" fmla="*/ 4417887 w 5029200"/>
              <a:gd name="connsiteY159" fmla="*/ 1522092 h 5038344"/>
              <a:gd name="connsiteX160" fmla="*/ 641569 w 5029200"/>
              <a:gd name="connsiteY160" fmla="*/ 1520064 h 5038344"/>
              <a:gd name="connsiteX161" fmla="*/ 831866 w 5029200"/>
              <a:gd name="connsiteY161" fmla="*/ 1709754 h 5038344"/>
              <a:gd name="connsiteX162" fmla="*/ 641569 w 5029200"/>
              <a:gd name="connsiteY162" fmla="*/ 1899572 h 5038344"/>
              <a:gd name="connsiteX163" fmla="*/ 451273 w 5029200"/>
              <a:gd name="connsiteY163" fmla="*/ 1709754 h 5038344"/>
              <a:gd name="connsiteX164" fmla="*/ 641569 w 5029200"/>
              <a:gd name="connsiteY164" fmla="*/ 1520064 h 5038344"/>
              <a:gd name="connsiteX165" fmla="*/ 641442 w 5029200"/>
              <a:gd name="connsiteY165" fmla="*/ 1017180 h 5038344"/>
              <a:gd name="connsiteX166" fmla="*/ 796527 w 5029200"/>
              <a:gd name="connsiteY166" fmla="*/ 1171874 h 5038344"/>
              <a:gd name="connsiteX167" fmla="*/ 641442 w 5029200"/>
              <a:gd name="connsiteY167" fmla="*/ 1326695 h 5038344"/>
              <a:gd name="connsiteX168" fmla="*/ 486356 w 5029200"/>
              <a:gd name="connsiteY168" fmla="*/ 1171874 h 5038344"/>
              <a:gd name="connsiteX169" fmla="*/ 641442 w 5029200"/>
              <a:gd name="connsiteY169" fmla="*/ 1017180 h 5038344"/>
              <a:gd name="connsiteX170" fmla="*/ 4419285 w 5029200"/>
              <a:gd name="connsiteY170" fmla="*/ 1009572 h 5038344"/>
              <a:gd name="connsiteX171" fmla="*/ 4580091 w 5029200"/>
              <a:gd name="connsiteY171" fmla="*/ 1170099 h 5038344"/>
              <a:gd name="connsiteX172" fmla="*/ 4419285 w 5029200"/>
              <a:gd name="connsiteY172" fmla="*/ 1330500 h 5038344"/>
              <a:gd name="connsiteX173" fmla="*/ 4258353 w 5029200"/>
              <a:gd name="connsiteY173" fmla="*/ 1170099 h 5038344"/>
              <a:gd name="connsiteX174" fmla="*/ 4419285 w 5029200"/>
              <a:gd name="connsiteY174" fmla="*/ 1009572 h 5038344"/>
              <a:gd name="connsiteX175" fmla="*/ 1181188 w 5029200"/>
              <a:gd name="connsiteY175" fmla="*/ 954795 h 5038344"/>
              <a:gd name="connsiteX176" fmla="*/ 1398307 w 5029200"/>
              <a:gd name="connsiteY176" fmla="*/ 1171367 h 5038344"/>
              <a:gd name="connsiteX177" fmla="*/ 1181188 w 5029200"/>
              <a:gd name="connsiteY177" fmla="*/ 1387939 h 5038344"/>
              <a:gd name="connsiteX178" fmla="*/ 964069 w 5029200"/>
              <a:gd name="connsiteY178" fmla="*/ 1171367 h 5038344"/>
              <a:gd name="connsiteX179" fmla="*/ 1181188 w 5029200"/>
              <a:gd name="connsiteY179" fmla="*/ 954795 h 5038344"/>
              <a:gd name="connsiteX180" fmla="*/ 3876233 w 5029200"/>
              <a:gd name="connsiteY180" fmla="*/ 953528 h 5038344"/>
              <a:gd name="connsiteX181" fmla="*/ 4093352 w 5029200"/>
              <a:gd name="connsiteY181" fmla="*/ 1170099 h 5038344"/>
              <a:gd name="connsiteX182" fmla="*/ 3876233 w 5029200"/>
              <a:gd name="connsiteY182" fmla="*/ 1386671 h 5038344"/>
              <a:gd name="connsiteX183" fmla="*/ 3659114 w 5029200"/>
              <a:gd name="connsiteY183" fmla="*/ 1170099 h 5038344"/>
              <a:gd name="connsiteX184" fmla="*/ 3876233 w 5029200"/>
              <a:gd name="connsiteY184" fmla="*/ 953528 h 5038344"/>
              <a:gd name="connsiteX185" fmla="*/ 2263987 w 5029200"/>
              <a:gd name="connsiteY185" fmla="*/ 894819 h 5038344"/>
              <a:gd name="connsiteX186" fmla="*/ 2534622 w 5029200"/>
              <a:gd name="connsiteY186" fmla="*/ 1116464 h 5038344"/>
              <a:gd name="connsiteX187" fmla="*/ 2805131 w 5029200"/>
              <a:gd name="connsiteY187" fmla="*/ 894819 h 5038344"/>
              <a:gd name="connsiteX188" fmla="*/ 3080597 w 5029200"/>
              <a:gd name="connsiteY188" fmla="*/ 1156278 h 5038344"/>
              <a:gd name="connsiteX189" fmla="*/ 3081106 w 5029200"/>
              <a:gd name="connsiteY189" fmla="*/ 1156278 h 5038344"/>
              <a:gd name="connsiteX190" fmla="*/ 3344750 w 5029200"/>
              <a:gd name="connsiteY190" fmla="*/ 906612 h 5038344"/>
              <a:gd name="connsiteX191" fmla="*/ 3608777 w 5029200"/>
              <a:gd name="connsiteY191" fmla="*/ 1169973 h 5038344"/>
              <a:gd name="connsiteX192" fmla="*/ 3523353 w 5029200"/>
              <a:gd name="connsiteY192" fmla="*/ 1363847 h 5038344"/>
              <a:gd name="connsiteX193" fmla="*/ 3697250 w 5029200"/>
              <a:gd name="connsiteY193" fmla="*/ 1514866 h 5038344"/>
              <a:gd name="connsiteX194" fmla="*/ 3876233 w 5029200"/>
              <a:gd name="connsiteY194" fmla="*/ 1444999 h 5038344"/>
              <a:gd name="connsiteX195" fmla="*/ 4140260 w 5029200"/>
              <a:gd name="connsiteY195" fmla="*/ 1708360 h 5038344"/>
              <a:gd name="connsiteX196" fmla="*/ 3884751 w 5029200"/>
              <a:gd name="connsiteY196" fmla="*/ 1971594 h 5038344"/>
              <a:gd name="connsiteX197" fmla="*/ 4152082 w 5029200"/>
              <a:gd name="connsiteY197" fmla="*/ 2246620 h 5038344"/>
              <a:gd name="connsiteX198" fmla="*/ 3929878 w 5029200"/>
              <a:gd name="connsiteY198" fmla="*/ 2516447 h 5038344"/>
              <a:gd name="connsiteX199" fmla="*/ 4152082 w 5029200"/>
              <a:gd name="connsiteY199" fmla="*/ 2786402 h 5038344"/>
              <a:gd name="connsiteX200" fmla="*/ 4152335 w 5029200"/>
              <a:gd name="connsiteY200" fmla="*/ 2786148 h 5038344"/>
              <a:gd name="connsiteX201" fmla="*/ 3876488 w 5029200"/>
              <a:gd name="connsiteY201" fmla="*/ 3061300 h 5038344"/>
              <a:gd name="connsiteX202" fmla="*/ 4140513 w 5029200"/>
              <a:gd name="connsiteY202" fmla="*/ 3324661 h 5038344"/>
              <a:gd name="connsiteX203" fmla="*/ 3876488 w 5029200"/>
              <a:gd name="connsiteY203" fmla="*/ 3588022 h 5038344"/>
              <a:gd name="connsiteX204" fmla="*/ 3695089 w 5029200"/>
              <a:gd name="connsiteY204" fmla="*/ 3516128 h 5038344"/>
              <a:gd name="connsiteX205" fmla="*/ 3515089 w 5029200"/>
              <a:gd name="connsiteY205" fmla="*/ 3666765 h 5038344"/>
              <a:gd name="connsiteX206" fmla="*/ 3605724 w 5029200"/>
              <a:gd name="connsiteY206" fmla="*/ 3865330 h 5038344"/>
              <a:gd name="connsiteX207" fmla="*/ 3341699 w 5029200"/>
              <a:gd name="connsiteY207" fmla="*/ 4128691 h 5038344"/>
              <a:gd name="connsiteX208" fmla="*/ 3077800 w 5029200"/>
              <a:gd name="connsiteY208" fmla="*/ 3873953 h 5038344"/>
              <a:gd name="connsiteX209" fmla="*/ 2802080 w 5029200"/>
              <a:gd name="connsiteY209" fmla="*/ 4140610 h 5038344"/>
              <a:gd name="connsiteX210" fmla="*/ 2531445 w 5029200"/>
              <a:gd name="connsiteY210" fmla="*/ 3919094 h 5038344"/>
              <a:gd name="connsiteX211" fmla="*/ 2260935 w 5029200"/>
              <a:gd name="connsiteY211" fmla="*/ 4140610 h 5038344"/>
              <a:gd name="connsiteX212" fmla="*/ 1985087 w 5029200"/>
              <a:gd name="connsiteY212" fmla="*/ 3865457 h 5038344"/>
              <a:gd name="connsiteX213" fmla="*/ 1721062 w 5029200"/>
              <a:gd name="connsiteY213" fmla="*/ 4128818 h 5038344"/>
              <a:gd name="connsiteX214" fmla="*/ 1457037 w 5029200"/>
              <a:gd name="connsiteY214" fmla="*/ 3865457 h 5038344"/>
              <a:gd name="connsiteX215" fmla="*/ 1558223 w 5029200"/>
              <a:gd name="connsiteY215" fmla="*/ 3658269 h 5038344"/>
              <a:gd name="connsiteX216" fmla="*/ 1385213 w 5029200"/>
              <a:gd name="connsiteY216" fmla="*/ 3493304 h 5038344"/>
              <a:gd name="connsiteX217" fmla="*/ 1181188 w 5029200"/>
              <a:gd name="connsiteY217" fmla="*/ 3589417 h 5038344"/>
              <a:gd name="connsiteX218" fmla="*/ 917163 w 5029200"/>
              <a:gd name="connsiteY218" fmla="*/ 3326057 h 5038344"/>
              <a:gd name="connsiteX219" fmla="*/ 1167206 w 5029200"/>
              <a:gd name="connsiteY219" fmla="*/ 3063077 h 5038344"/>
              <a:gd name="connsiteX220" fmla="*/ 1167206 w 5029200"/>
              <a:gd name="connsiteY220" fmla="*/ 3062316 h 5038344"/>
              <a:gd name="connsiteX221" fmla="*/ 905341 w 5029200"/>
              <a:gd name="connsiteY221" fmla="*/ 2787543 h 5038344"/>
              <a:gd name="connsiteX222" fmla="*/ 1127545 w 5029200"/>
              <a:gd name="connsiteY222" fmla="*/ 2517715 h 5038344"/>
              <a:gd name="connsiteX223" fmla="*/ 905341 w 5029200"/>
              <a:gd name="connsiteY223" fmla="*/ 2247761 h 5038344"/>
              <a:gd name="connsiteX224" fmla="*/ 1167206 w 5029200"/>
              <a:gd name="connsiteY224" fmla="*/ 1972988 h 5038344"/>
              <a:gd name="connsiteX225" fmla="*/ 1167206 w 5029200"/>
              <a:gd name="connsiteY225" fmla="*/ 1972481 h 5038344"/>
              <a:gd name="connsiteX226" fmla="*/ 917163 w 5029200"/>
              <a:gd name="connsiteY226" fmla="*/ 1709501 h 5038344"/>
              <a:gd name="connsiteX227" fmla="*/ 1181188 w 5029200"/>
              <a:gd name="connsiteY227" fmla="*/ 1446140 h 5038344"/>
              <a:gd name="connsiteX228" fmla="*/ 1382544 w 5029200"/>
              <a:gd name="connsiteY228" fmla="*/ 1539210 h 5038344"/>
              <a:gd name="connsiteX229" fmla="*/ 1553774 w 5029200"/>
              <a:gd name="connsiteY229" fmla="*/ 1371075 h 5038344"/>
              <a:gd name="connsiteX230" fmla="*/ 1460087 w 5029200"/>
              <a:gd name="connsiteY230" fmla="*/ 1169973 h 5038344"/>
              <a:gd name="connsiteX231" fmla="*/ 1724113 w 5029200"/>
              <a:gd name="connsiteY231" fmla="*/ 906612 h 5038344"/>
              <a:gd name="connsiteX232" fmla="*/ 1987756 w 5029200"/>
              <a:gd name="connsiteY232" fmla="*/ 1156278 h 5038344"/>
              <a:gd name="connsiteX233" fmla="*/ 1988520 w 5029200"/>
              <a:gd name="connsiteY233" fmla="*/ 1156278 h 5038344"/>
              <a:gd name="connsiteX234" fmla="*/ 2263987 w 5029200"/>
              <a:gd name="connsiteY234" fmla="*/ 894819 h 5038344"/>
              <a:gd name="connsiteX235" fmla="*/ 1181188 w 5029200"/>
              <a:gd name="connsiteY235" fmla="*/ 472581 h 5038344"/>
              <a:gd name="connsiteX236" fmla="*/ 1341993 w 5029200"/>
              <a:gd name="connsiteY236" fmla="*/ 633107 h 5038344"/>
              <a:gd name="connsiteX237" fmla="*/ 1181188 w 5029200"/>
              <a:gd name="connsiteY237" fmla="*/ 793507 h 5038344"/>
              <a:gd name="connsiteX238" fmla="*/ 1020383 w 5029200"/>
              <a:gd name="connsiteY238" fmla="*/ 633107 h 5038344"/>
              <a:gd name="connsiteX239" fmla="*/ 1181188 w 5029200"/>
              <a:gd name="connsiteY239" fmla="*/ 472581 h 5038344"/>
              <a:gd name="connsiteX240" fmla="*/ 3878775 w 5029200"/>
              <a:gd name="connsiteY240" fmla="*/ 470424 h 5038344"/>
              <a:gd name="connsiteX241" fmla="*/ 4042505 w 5029200"/>
              <a:gd name="connsiteY241" fmla="*/ 633741 h 5038344"/>
              <a:gd name="connsiteX242" fmla="*/ 3878775 w 5029200"/>
              <a:gd name="connsiteY242" fmla="*/ 797057 h 5038344"/>
              <a:gd name="connsiteX243" fmla="*/ 3715047 w 5029200"/>
              <a:gd name="connsiteY243" fmla="*/ 633741 h 5038344"/>
              <a:gd name="connsiteX244" fmla="*/ 3878775 w 5029200"/>
              <a:gd name="connsiteY244" fmla="*/ 470424 h 5038344"/>
              <a:gd name="connsiteX245" fmla="*/ 1719663 w 5029200"/>
              <a:gd name="connsiteY245" fmla="*/ 444050 h 5038344"/>
              <a:gd name="connsiteX246" fmla="*/ 1909960 w 5029200"/>
              <a:gd name="connsiteY246" fmla="*/ 633741 h 5038344"/>
              <a:gd name="connsiteX247" fmla="*/ 1719663 w 5029200"/>
              <a:gd name="connsiteY247" fmla="*/ 823559 h 5038344"/>
              <a:gd name="connsiteX248" fmla="*/ 1529367 w 5029200"/>
              <a:gd name="connsiteY248" fmla="*/ 633741 h 5038344"/>
              <a:gd name="connsiteX249" fmla="*/ 1719663 w 5029200"/>
              <a:gd name="connsiteY249" fmla="*/ 444050 h 5038344"/>
              <a:gd name="connsiteX250" fmla="*/ 3338013 w 5029200"/>
              <a:gd name="connsiteY250" fmla="*/ 442909 h 5038344"/>
              <a:gd name="connsiteX251" fmla="*/ 3528183 w 5029200"/>
              <a:gd name="connsiteY251" fmla="*/ 632600 h 5038344"/>
              <a:gd name="connsiteX252" fmla="*/ 3338013 w 5029200"/>
              <a:gd name="connsiteY252" fmla="*/ 822290 h 5038344"/>
              <a:gd name="connsiteX253" fmla="*/ 3147843 w 5029200"/>
              <a:gd name="connsiteY253" fmla="*/ 632600 h 5038344"/>
              <a:gd name="connsiteX254" fmla="*/ 3338013 w 5029200"/>
              <a:gd name="connsiteY254" fmla="*/ 442909 h 5038344"/>
              <a:gd name="connsiteX255" fmla="*/ 2799029 w 5029200"/>
              <a:gd name="connsiteY255" fmla="*/ 426806 h 5038344"/>
              <a:gd name="connsiteX256" fmla="*/ 3006487 w 5029200"/>
              <a:gd name="connsiteY256" fmla="*/ 633741 h 5038344"/>
              <a:gd name="connsiteX257" fmla="*/ 2799029 w 5029200"/>
              <a:gd name="connsiteY257" fmla="*/ 840677 h 5038344"/>
              <a:gd name="connsiteX258" fmla="*/ 2591571 w 5029200"/>
              <a:gd name="connsiteY258" fmla="*/ 633741 h 5038344"/>
              <a:gd name="connsiteX259" fmla="*/ 2799029 w 5029200"/>
              <a:gd name="connsiteY259" fmla="*/ 426806 h 5038344"/>
              <a:gd name="connsiteX260" fmla="*/ 2259282 w 5029200"/>
              <a:gd name="connsiteY260" fmla="*/ 426806 h 5038344"/>
              <a:gd name="connsiteX261" fmla="*/ 2466740 w 5029200"/>
              <a:gd name="connsiteY261" fmla="*/ 633741 h 5038344"/>
              <a:gd name="connsiteX262" fmla="*/ 2259282 w 5029200"/>
              <a:gd name="connsiteY262" fmla="*/ 840677 h 5038344"/>
              <a:gd name="connsiteX263" fmla="*/ 2051824 w 5029200"/>
              <a:gd name="connsiteY263" fmla="*/ 633741 h 5038344"/>
              <a:gd name="connsiteX264" fmla="*/ 2259282 w 5029200"/>
              <a:gd name="connsiteY264" fmla="*/ 426806 h 5038344"/>
              <a:gd name="connsiteX265" fmla="*/ 3238860 w 5029200"/>
              <a:gd name="connsiteY265" fmla="*/ 128 h 5038344"/>
              <a:gd name="connsiteX266" fmla="*/ 3350725 w 5029200"/>
              <a:gd name="connsiteY266" fmla="*/ 111711 h 5038344"/>
              <a:gd name="connsiteX267" fmla="*/ 3238860 w 5029200"/>
              <a:gd name="connsiteY267" fmla="*/ 223294 h 5038344"/>
              <a:gd name="connsiteX268" fmla="*/ 3126996 w 5029200"/>
              <a:gd name="connsiteY268" fmla="*/ 111711 h 5038344"/>
              <a:gd name="connsiteX269" fmla="*/ 3238860 w 5029200"/>
              <a:gd name="connsiteY269" fmla="*/ 128 h 5038344"/>
              <a:gd name="connsiteX270" fmla="*/ 2764326 w 5029200"/>
              <a:gd name="connsiteY270" fmla="*/ 128 h 5038344"/>
              <a:gd name="connsiteX271" fmla="*/ 2876191 w 5029200"/>
              <a:gd name="connsiteY271" fmla="*/ 111711 h 5038344"/>
              <a:gd name="connsiteX272" fmla="*/ 2764326 w 5029200"/>
              <a:gd name="connsiteY272" fmla="*/ 223294 h 5038344"/>
              <a:gd name="connsiteX273" fmla="*/ 2652461 w 5029200"/>
              <a:gd name="connsiteY273" fmla="*/ 111711 h 5038344"/>
              <a:gd name="connsiteX274" fmla="*/ 2764326 w 5029200"/>
              <a:gd name="connsiteY274" fmla="*/ 128 h 5038344"/>
              <a:gd name="connsiteX275" fmla="*/ 2285087 w 5029200"/>
              <a:gd name="connsiteY275" fmla="*/ 128 h 5038344"/>
              <a:gd name="connsiteX276" fmla="*/ 2396952 w 5029200"/>
              <a:gd name="connsiteY276" fmla="*/ 111711 h 5038344"/>
              <a:gd name="connsiteX277" fmla="*/ 2285087 w 5029200"/>
              <a:gd name="connsiteY277" fmla="*/ 223294 h 5038344"/>
              <a:gd name="connsiteX278" fmla="*/ 2173223 w 5029200"/>
              <a:gd name="connsiteY278" fmla="*/ 111711 h 5038344"/>
              <a:gd name="connsiteX279" fmla="*/ 2285087 w 5029200"/>
              <a:gd name="connsiteY279" fmla="*/ 128 h 5038344"/>
              <a:gd name="connsiteX280" fmla="*/ 1806027 w 5029200"/>
              <a:gd name="connsiteY280" fmla="*/ 0 h 5038344"/>
              <a:gd name="connsiteX281" fmla="*/ 1814827 w 5029200"/>
              <a:gd name="connsiteY281" fmla="*/ 0 h 5038344"/>
              <a:gd name="connsiteX282" fmla="*/ 1853969 w 5029200"/>
              <a:gd name="connsiteY282" fmla="*/ 7883 h 5038344"/>
              <a:gd name="connsiteX283" fmla="*/ 1922291 w 5029200"/>
              <a:gd name="connsiteY283" fmla="*/ 110697 h 5038344"/>
              <a:gd name="connsiteX284" fmla="*/ 1810427 w 5029200"/>
              <a:gd name="connsiteY284" fmla="*/ 222280 h 5038344"/>
              <a:gd name="connsiteX285" fmla="*/ 1698562 w 5029200"/>
              <a:gd name="connsiteY285" fmla="*/ 110697 h 5038344"/>
              <a:gd name="connsiteX286" fmla="*/ 1766884 w 5029200"/>
              <a:gd name="connsiteY286" fmla="*/ 7883 h 5038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Lst>
            <a:rect l="l" t="t" r="r" b="b"/>
            <a:pathLst>
              <a:path w="5029200" h="5038344">
                <a:moveTo>
                  <a:pt x="3240259" y="4815180"/>
                </a:moveTo>
                <a:cubicBezTo>
                  <a:pt x="3302038" y="4815180"/>
                  <a:pt x="3352123" y="4865138"/>
                  <a:pt x="3352123" y="4926763"/>
                </a:cubicBezTo>
                <a:cubicBezTo>
                  <a:pt x="3352123" y="4972981"/>
                  <a:pt x="3323950" y="5012637"/>
                  <a:pt x="3283801" y="5029577"/>
                </a:cubicBezTo>
                <a:lnTo>
                  <a:pt x="3240266" y="5038344"/>
                </a:lnTo>
                <a:lnTo>
                  <a:pt x="3240252" y="5038344"/>
                </a:lnTo>
                <a:lnTo>
                  <a:pt x="3196717" y="5029577"/>
                </a:lnTo>
                <a:cubicBezTo>
                  <a:pt x="3156567" y="5012637"/>
                  <a:pt x="3128394" y="4972981"/>
                  <a:pt x="3128394" y="4926763"/>
                </a:cubicBezTo>
                <a:cubicBezTo>
                  <a:pt x="3128394" y="4865138"/>
                  <a:pt x="3178479" y="4815180"/>
                  <a:pt x="3240259" y="4815180"/>
                </a:cubicBezTo>
                <a:close/>
                <a:moveTo>
                  <a:pt x="2765723" y="4815180"/>
                </a:moveTo>
                <a:cubicBezTo>
                  <a:pt x="2827504" y="4815180"/>
                  <a:pt x="2877588" y="4865138"/>
                  <a:pt x="2877588" y="4926763"/>
                </a:cubicBezTo>
                <a:cubicBezTo>
                  <a:pt x="2877588" y="4972981"/>
                  <a:pt x="2849416" y="5012637"/>
                  <a:pt x="2809266" y="5029577"/>
                </a:cubicBezTo>
                <a:lnTo>
                  <a:pt x="2765730" y="5038344"/>
                </a:lnTo>
                <a:lnTo>
                  <a:pt x="2765716" y="5038344"/>
                </a:lnTo>
                <a:lnTo>
                  <a:pt x="2722181" y="5029577"/>
                </a:lnTo>
                <a:cubicBezTo>
                  <a:pt x="2682032" y="5012637"/>
                  <a:pt x="2653859" y="4972981"/>
                  <a:pt x="2653859" y="4926763"/>
                </a:cubicBezTo>
                <a:cubicBezTo>
                  <a:pt x="2653859" y="4865138"/>
                  <a:pt x="2703944" y="4815180"/>
                  <a:pt x="2765723" y="4815180"/>
                </a:cubicBezTo>
                <a:close/>
                <a:moveTo>
                  <a:pt x="2286359" y="4815180"/>
                </a:moveTo>
                <a:cubicBezTo>
                  <a:pt x="2348139" y="4815180"/>
                  <a:pt x="2398224" y="4865138"/>
                  <a:pt x="2398224" y="4926763"/>
                </a:cubicBezTo>
                <a:cubicBezTo>
                  <a:pt x="2398224" y="4972981"/>
                  <a:pt x="2370051" y="5012637"/>
                  <a:pt x="2329901" y="5029577"/>
                </a:cubicBezTo>
                <a:lnTo>
                  <a:pt x="2286367" y="5038344"/>
                </a:lnTo>
                <a:lnTo>
                  <a:pt x="2286352" y="5038344"/>
                </a:lnTo>
                <a:lnTo>
                  <a:pt x="2242817" y="5029577"/>
                </a:lnTo>
                <a:cubicBezTo>
                  <a:pt x="2202667" y="5012637"/>
                  <a:pt x="2174495" y="4972981"/>
                  <a:pt x="2174495" y="4926763"/>
                </a:cubicBezTo>
                <a:cubicBezTo>
                  <a:pt x="2174495" y="4865138"/>
                  <a:pt x="2224579" y="4815180"/>
                  <a:pt x="2286359" y="4815180"/>
                </a:cubicBezTo>
                <a:close/>
                <a:moveTo>
                  <a:pt x="1811824" y="4814039"/>
                </a:moveTo>
                <a:cubicBezTo>
                  <a:pt x="1873604" y="4814039"/>
                  <a:pt x="1923689" y="4863997"/>
                  <a:pt x="1923689" y="4925622"/>
                </a:cubicBezTo>
                <a:cubicBezTo>
                  <a:pt x="1923689" y="4987246"/>
                  <a:pt x="1873604" y="5037203"/>
                  <a:pt x="1811824" y="5037203"/>
                </a:cubicBezTo>
                <a:cubicBezTo>
                  <a:pt x="1750045" y="5037203"/>
                  <a:pt x="1699960" y="4987246"/>
                  <a:pt x="1699960" y="4925622"/>
                </a:cubicBezTo>
                <a:cubicBezTo>
                  <a:pt x="1699960" y="4863997"/>
                  <a:pt x="1750045" y="4814039"/>
                  <a:pt x="1811824" y="4814039"/>
                </a:cubicBezTo>
                <a:close/>
                <a:moveTo>
                  <a:pt x="3878775" y="4248010"/>
                </a:moveTo>
                <a:cubicBezTo>
                  <a:pt x="3969157" y="4248010"/>
                  <a:pt x="4042505" y="4321171"/>
                  <a:pt x="4042505" y="4411326"/>
                </a:cubicBezTo>
                <a:cubicBezTo>
                  <a:pt x="4042505" y="4501480"/>
                  <a:pt x="3969157" y="4574643"/>
                  <a:pt x="3878775" y="4574643"/>
                </a:cubicBezTo>
                <a:cubicBezTo>
                  <a:pt x="3788395" y="4574643"/>
                  <a:pt x="3715047" y="4501480"/>
                  <a:pt x="3715047" y="4411326"/>
                </a:cubicBezTo>
                <a:cubicBezTo>
                  <a:pt x="3715047" y="4321171"/>
                  <a:pt x="3788395" y="4248010"/>
                  <a:pt x="3878775" y="4248010"/>
                </a:cubicBezTo>
                <a:close/>
                <a:moveTo>
                  <a:pt x="1177884" y="4248010"/>
                </a:moveTo>
                <a:cubicBezTo>
                  <a:pt x="1268264" y="4248010"/>
                  <a:pt x="1341613" y="4321171"/>
                  <a:pt x="1341613" y="4411326"/>
                </a:cubicBezTo>
                <a:cubicBezTo>
                  <a:pt x="1341613" y="4501480"/>
                  <a:pt x="1268264" y="4574643"/>
                  <a:pt x="1177884" y="4574643"/>
                </a:cubicBezTo>
                <a:cubicBezTo>
                  <a:pt x="1087502" y="4574643"/>
                  <a:pt x="1014155" y="4501480"/>
                  <a:pt x="1014155" y="4411326"/>
                </a:cubicBezTo>
                <a:cubicBezTo>
                  <a:pt x="1014155" y="4321171"/>
                  <a:pt x="1087502" y="4248010"/>
                  <a:pt x="1177884" y="4248010"/>
                </a:cubicBezTo>
                <a:close/>
                <a:moveTo>
                  <a:pt x="3338013" y="4221636"/>
                </a:moveTo>
                <a:cubicBezTo>
                  <a:pt x="3443012" y="4221636"/>
                  <a:pt x="3528183" y="4306590"/>
                  <a:pt x="3528183" y="4411326"/>
                </a:cubicBezTo>
                <a:cubicBezTo>
                  <a:pt x="3528183" y="4516061"/>
                  <a:pt x="3443012" y="4601017"/>
                  <a:pt x="3338013" y="4601017"/>
                </a:cubicBezTo>
                <a:cubicBezTo>
                  <a:pt x="3233012" y="4601017"/>
                  <a:pt x="3147843" y="4516061"/>
                  <a:pt x="3147843" y="4411326"/>
                </a:cubicBezTo>
                <a:cubicBezTo>
                  <a:pt x="3147843" y="4306590"/>
                  <a:pt x="3233012" y="4221636"/>
                  <a:pt x="3338013" y="4221636"/>
                </a:cubicBezTo>
                <a:close/>
                <a:moveTo>
                  <a:pt x="1718646" y="4221636"/>
                </a:moveTo>
                <a:cubicBezTo>
                  <a:pt x="1823647" y="4221636"/>
                  <a:pt x="1908816" y="4306590"/>
                  <a:pt x="1908816" y="4411326"/>
                </a:cubicBezTo>
                <a:cubicBezTo>
                  <a:pt x="1908816" y="4516061"/>
                  <a:pt x="1823647" y="4601017"/>
                  <a:pt x="1718646" y="4601017"/>
                </a:cubicBezTo>
                <a:cubicBezTo>
                  <a:pt x="1613647" y="4601017"/>
                  <a:pt x="1528477" y="4516061"/>
                  <a:pt x="1528477" y="4411326"/>
                </a:cubicBezTo>
                <a:cubicBezTo>
                  <a:pt x="1528477" y="4306590"/>
                  <a:pt x="1613647" y="4221636"/>
                  <a:pt x="1718646" y="4221636"/>
                </a:cubicBezTo>
                <a:close/>
                <a:moveTo>
                  <a:pt x="2801953" y="4196783"/>
                </a:moveTo>
                <a:cubicBezTo>
                  <a:pt x="2916487" y="4196783"/>
                  <a:pt x="3009411" y="4289472"/>
                  <a:pt x="3009411" y="4403718"/>
                </a:cubicBezTo>
                <a:cubicBezTo>
                  <a:pt x="3009411" y="4517963"/>
                  <a:pt x="2916487" y="4610654"/>
                  <a:pt x="2801953" y="4610654"/>
                </a:cubicBezTo>
                <a:cubicBezTo>
                  <a:pt x="2687418" y="4610654"/>
                  <a:pt x="2594495" y="4517963"/>
                  <a:pt x="2594495" y="4403718"/>
                </a:cubicBezTo>
                <a:cubicBezTo>
                  <a:pt x="2594495" y="4289472"/>
                  <a:pt x="2687418" y="4196783"/>
                  <a:pt x="2801953" y="4196783"/>
                </a:cubicBezTo>
                <a:close/>
                <a:moveTo>
                  <a:pt x="2259282" y="4196783"/>
                </a:moveTo>
                <a:cubicBezTo>
                  <a:pt x="2373817" y="4196783"/>
                  <a:pt x="2466740" y="4289472"/>
                  <a:pt x="2466740" y="4403718"/>
                </a:cubicBezTo>
                <a:cubicBezTo>
                  <a:pt x="2466740" y="4517963"/>
                  <a:pt x="2373817" y="4610654"/>
                  <a:pt x="2259282" y="4610654"/>
                </a:cubicBezTo>
                <a:cubicBezTo>
                  <a:pt x="2144748" y="4610654"/>
                  <a:pt x="2051824" y="4517963"/>
                  <a:pt x="2051824" y="4403718"/>
                </a:cubicBezTo>
                <a:cubicBezTo>
                  <a:pt x="2051824" y="4289472"/>
                  <a:pt x="2144748" y="4196783"/>
                  <a:pt x="2259282" y="4196783"/>
                </a:cubicBezTo>
                <a:close/>
                <a:moveTo>
                  <a:pt x="4417887" y="3710383"/>
                </a:moveTo>
                <a:cubicBezTo>
                  <a:pt x="4503691" y="3710383"/>
                  <a:pt x="4572973" y="3779614"/>
                  <a:pt x="4572973" y="3865077"/>
                </a:cubicBezTo>
                <a:cubicBezTo>
                  <a:pt x="4572973" y="3950539"/>
                  <a:pt x="4503565" y="4019772"/>
                  <a:pt x="4417887" y="4019772"/>
                </a:cubicBezTo>
                <a:cubicBezTo>
                  <a:pt x="4332209" y="4019772"/>
                  <a:pt x="4262675" y="3950539"/>
                  <a:pt x="4262675" y="3865077"/>
                </a:cubicBezTo>
                <a:cubicBezTo>
                  <a:pt x="4262675" y="3779614"/>
                  <a:pt x="4332082" y="3710383"/>
                  <a:pt x="4417887" y="3710383"/>
                </a:cubicBezTo>
                <a:close/>
                <a:moveTo>
                  <a:pt x="641696" y="3707974"/>
                </a:moveTo>
                <a:cubicBezTo>
                  <a:pt x="727501" y="3707974"/>
                  <a:pt x="796781" y="3777332"/>
                  <a:pt x="796781" y="3862795"/>
                </a:cubicBezTo>
                <a:cubicBezTo>
                  <a:pt x="796781" y="3948257"/>
                  <a:pt x="727375" y="4017489"/>
                  <a:pt x="641696" y="4017489"/>
                </a:cubicBezTo>
                <a:cubicBezTo>
                  <a:pt x="556019" y="4017489"/>
                  <a:pt x="486484" y="3948257"/>
                  <a:pt x="486484" y="3862795"/>
                </a:cubicBezTo>
                <a:cubicBezTo>
                  <a:pt x="486484" y="3777332"/>
                  <a:pt x="555890" y="3707974"/>
                  <a:pt x="641696" y="3707974"/>
                </a:cubicBezTo>
                <a:close/>
                <a:moveTo>
                  <a:pt x="1181061" y="3647618"/>
                </a:moveTo>
                <a:cubicBezTo>
                  <a:pt x="1300933" y="3647618"/>
                  <a:pt x="1398180" y="3744619"/>
                  <a:pt x="1398180" y="3864189"/>
                </a:cubicBezTo>
                <a:cubicBezTo>
                  <a:pt x="1398180" y="3983761"/>
                  <a:pt x="1300933" y="4080761"/>
                  <a:pt x="1181061" y="4080761"/>
                </a:cubicBezTo>
                <a:cubicBezTo>
                  <a:pt x="1061188" y="4080761"/>
                  <a:pt x="963942" y="3983761"/>
                  <a:pt x="963942" y="3864189"/>
                </a:cubicBezTo>
                <a:cubicBezTo>
                  <a:pt x="963942" y="3744619"/>
                  <a:pt x="1061188" y="3647618"/>
                  <a:pt x="1181061" y="3647618"/>
                </a:cubicBezTo>
                <a:close/>
                <a:moveTo>
                  <a:pt x="3876233" y="3646350"/>
                </a:moveTo>
                <a:cubicBezTo>
                  <a:pt x="3996107" y="3646350"/>
                  <a:pt x="4093352" y="3743351"/>
                  <a:pt x="4093352" y="3862921"/>
                </a:cubicBezTo>
                <a:cubicBezTo>
                  <a:pt x="4093352" y="3982493"/>
                  <a:pt x="3996107" y="4079493"/>
                  <a:pt x="3876233" y="4079493"/>
                </a:cubicBezTo>
                <a:cubicBezTo>
                  <a:pt x="3756361" y="4079493"/>
                  <a:pt x="3659114" y="3982493"/>
                  <a:pt x="3659114" y="3862921"/>
                </a:cubicBezTo>
                <a:cubicBezTo>
                  <a:pt x="3659114" y="3743351"/>
                  <a:pt x="3756361" y="3646350"/>
                  <a:pt x="3876233" y="3646350"/>
                </a:cubicBezTo>
                <a:close/>
                <a:moveTo>
                  <a:pt x="4417633" y="3137126"/>
                </a:moveTo>
                <a:cubicBezTo>
                  <a:pt x="4522760" y="3137126"/>
                  <a:pt x="4607929" y="3222081"/>
                  <a:pt x="4607929" y="3326818"/>
                </a:cubicBezTo>
                <a:cubicBezTo>
                  <a:pt x="4607929" y="3431680"/>
                  <a:pt x="4522760" y="3516635"/>
                  <a:pt x="4417633" y="3516635"/>
                </a:cubicBezTo>
                <a:cubicBezTo>
                  <a:pt x="4312505" y="3516635"/>
                  <a:pt x="4227336" y="3431680"/>
                  <a:pt x="4227336" y="3326818"/>
                </a:cubicBezTo>
                <a:cubicBezTo>
                  <a:pt x="4227336" y="3221954"/>
                  <a:pt x="4312505" y="3137126"/>
                  <a:pt x="4417633" y="3137126"/>
                </a:cubicBezTo>
                <a:close/>
                <a:moveTo>
                  <a:pt x="641442" y="3134844"/>
                </a:moveTo>
                <a:cubicBezTo>
                  <a:pt x="746569" y="3134844"/>
                  <a:pt x="831739" y="3219799"/>
                  <a:pt x="831739" y="3324661"/>
                </a:cubicBezTo>
                <a:cubicBezTo>
                  <a:pt x="831739" y="3429398"/>
                  <a:pt x="746569" y="3514478"/>
                  <a:pt x="641442" y="3514478"/>
                </a:cubicBezTo>
                <a:cubicBezTo>
                  <a:pt x="536315" y="3514478"/>
                  <a:pt x="451145" y="3429524"/>
                  <a:pt x="451145" y="3324661"/>
                </a:cubicBezTo>
                <a:cubicBezTo>
                  <a:pt x="451145" y="3219799"/>
                  <a:pt x="536315" y="3134844"/>
                  <a:pt x="641442" y="3134844"/>
                </a:cubicBezTo>
                <a:close/>
                <a:moveTo>
                  <a:pt x="111865" y="3121023"/>
                </a:moveTo>
                <a:cubicBezTo>
                  <a:pt x="173645" y="3121023"/>
                  <a:pt x="223729" y="3170981"/>
                  <a:pt x="223729" y="3232606"/>
                </a:cubicBezTo>
                <a:cubicBezTo>
                  <a:pt x="223729" y="3294230"/>
                  <a:pt x="173645" y="3344189"/>
                  <a:pt x="111865" y="3344189"/>
                </a:cubicBezTo>
                <a:cubicBezTo>
                  <a:pt x="50086" y="3344189"/>
                  <a:pt x="0" y="3294230"/>
                  <a:pt x="0" y="3232606"/>
                </a:cubicBezTo>
                <a:cubicBezTo>
                  <a:pt x="0" y="3170981"/>
                  <a:pt x="50086" y="3121023"/>
                  <a:pt x="111865" y="3121023"/>
                </a:cubicBezTo>
                <a:close/>
                <a:moveTo>
                  <a:pt x="4917210" y="3120896"/>
                </a:moveTo>
                <a:cubicBezTo>
                  <a:pt x="4978989" y="3120896"/>
                  <a:pt x="5029075" y="3170855"/>
                  <a:pt x="5029075" y="3232479"/>
                </a:cubicBezTo>
                <a:cubicBezTo>
                  <a:pt x="5029075" y="3294103"/>
                  <a:pt x="4978989" y="3344062"/>
                  <a:pt x="4917210" y="3344062"/>
                </a:cubicBezTo>
                <a:cubicBezTo>
                  <a:pt x="4855429" y="3344062"/>
                  <a:pt x="4805345" y="3294103"/>
                  <a:pt x="4805345" y="3232479"/>
                </a:cubicBezTo>
                <a:cubicBezTo>
                  <a:pt x="4805345" y="3170855"/>
                  <a:pt x="4855429" y="3120896"/>
                  <a:pt x="4917210" y="3120896"/>
                </a:cubicBezTo>
                <a:close/>
                <a:moveTo>
                  <a:pt x="4917337" y="2645274"/>
                </a:moveTo>
                <a:cubicBezTo>
                  <a:pt x="4963671" y="2645274"/>
                  <a:pt x="5003428" y="2673376"/>
                  <a:pt x="5020410" y="2713425"/>
                </a:cubicBezTo>
                <a:lnTo>
                  <a:pt x="5029200" y="2756852"/>
                </a:lnTo>
                <a:lnTo>
                  <a:pt x="5029200" y="2756862"/>
                </a:lnTo>
                <a:lnTo>
                  <a:pt x="5020410" y="2800290"/>
                </a:lnTo>
                <a:cubicBezTo>
                  <a:pt x="5003428" y="2840338"/>
                  <a:pt x="4963671" y="2868440"/>
                  <a:pt x="4917337" y="2868440"/>
                </a:cubicBezTo>
                <a:cubicBezTo>
                  <a:pt x="4855557" y="2868440"/>
                  <a:pt x="4805473" y="2818481"/>
                  <a:pt x="4805473" y="2756857"/>
                </a:cubicBezTo>
                <a:cubicBezTo>
                  <a:pt x="4805473" y="2695233"/>
                  <a:pt x="4855557" y="2645274"/>
                  <a:pt x="4917337" y="2645274"/>
                </a:cubicBezTo>
                <a:close/>
                <a:moveTo>
                  <a:pt x="111865" y="2645274"/>
                </a:moveTo>
                <a:cubicBezTo>
                  <a:pt x="173645" y="2645274"/>
                  <a:pt x="223729" y="2695233"/>
                  <a:pt x="223729" y="2756857"/>
                </a:cubicBezTo>
                <a:cubicBezTo>
                  <a:pt x="223729" y="2818481"/>
                  <a:pt x="173645" y="2868440"/>
                  <a:pt x="111865" y="2868440"/>
                </a:cubicBezTo>
                <a:cubicBezTo>
                  <a:pt x="50086" y="2868440"/>
                  <a:pt x="0" y="2818481"/>
                  <a:pt x="0" y="2756857"/>
                </a:cubicBezTo>
                <a:cubicBezTo>
                  <a:pt x="0" y="2695233"/>
                  <a:pt x="50086" y="2645274"/>
                  <a:pt x="111865" y="2645274"/>
                </a:cubicBezTo>
                <a:close/>
                <a:moveTo>
                  <a:pt x="4417759" y="2581621"/>
                </a:moveTo>
                <a:cubicBezTo>
                  <a:pt x="4532295" y="2581621"/>
                  <a:pt x="4625217" y="2674312"/>
                  <a:pt x="4625217" y="2788557"/>
                </a:cubicBezTo>
                <a:cubicBezTo>
                  <a:pt x="4625217" y="2902803"/>
                  <a:pt x="4532295" y="2995492"/>
                  <a:pt x="4417759" y="2995492"/>
                </a:cubicBezTo>
                <a:cubicBezTo>
                  <a:pt x="4303225" y="2995492"/>
                  <a:pt x="4210301" y="2902803"/>
                  <a:pt x="4210301" y="2788557"/>
                </a:cubicBezTo>
                <a:cubicBezTo>
                  <a:pt x="4210301" y="2674312"/>
                  <a:pt x="4303225" y="2581621"/>
                  <a:pt x="4417759" y="2581621"/>
                </a:cubicBezTo>
                <a:close/>
                <a:moveTo>
                  <a:pt x="641569" y="2579466"/>
                </a:moveTo>
                <a:cubicBezTo>
                  <a:pt x="756103" y="2579466"/>
                  <a:pt x="849027" y="2672155"/>
                  <a:pt x="849027" y="2786402"/>
                </a:cubicBezTo>
                <a:cubicBezTo>
                  <a:pt x="849027" y="2900647"/>
                  <a:pt x="756103" y="2993337"/>
                  <a:pt x="641569" y="2993337"/>
                </a:cubicBezTo>
                <a:cubicBezTo>
                  <a:pt x="527035" y="2993337"/>
                  <a:pt x="434111" y="2900647"/>
                  <a:pt x="434111" y="2786402"/>
                </a:cubicBezTo>
                <a:cubicBezTo>
                  <a:pt x="434111" y="2672155"/>
                  <a:pt x="527035" y="2579466"/>
                  <a:pt x="641569" y="2579466"/>
                </a:cubicBezTo>
                <a:close/>
                <a:moveTo>
                  <a:pt x="4917210" y="2169400"/>
                </a:moveTo>
                <a:cubicBezTo>
                  <a:pt x="4978989" y="2169400"/>
                  <a:pt x="5029075" y="2219359"/>
                  <a:pt x="5029075" y="2280982"/>
                </a:cubicBezTo>
                <a:cubicBezTo>
                  <a:pt x="5029075" y="2342606"/>
                  <a:pt x="4978989" y="2392565"/>
                  <a:pt x="4917210" y="2392565"/>
                </a:cubicBezTo>
                <a:cubicBezTo>
                  <a:pt x="4855429" y="2392565"/>
                  <a:pt x="4805345" y="2342606"/>
                  <a:pt x="4805345" y="2280982"/>
                </a:cubicBezTo>
                <a:cubicBezTo>
                  <a:pt x="4805345" y="2219359"/>
                  <a:pt x="4855429" y="2169400"/>
                  <a:pt x="4917210" y="2169400"/>
                </a:cubicBezTo>
                <a:close/>
                <a:moveTo>
                  <a:pt x="111865" y="2169272"/>
                </a:moveTo>
                <a:cubicBezTo>
                  <a:pt x="173645" y="2169272"/>
                  <a:pt x="223729" y="2219231"/>
                  <a:pt x="223729" y="2280855"/>
                </a:cubicBezTo>
                <a:cubicBezTo>
                  <a:pt x="223729" y="2342479"/>
                  <a:pt x="173645" y="2392438"/>
                  <a:pt x="111865" y="2392438"/>
                </a:cubicBezTo>
                <a:cubicBezTo>
                  <a:pt x="50086" y="2392438"/>
                  <a:pt x="0" y="2342479"/>
                  <a:pt x="0" y="2280855"/>
                </a:cubicBezTo>
                <a:cubicBezTo>
                  <a:pt x="0" y="2219231"/>
                  <a:pt x="50086" y="2169272"/>
                  <a:pt x="111865" y="2169272"/>
                </a:cubicBezTo>
                <a:close/>
                <a:moveTo>
                  <a:pt x="4417759" y="2043235"/>
                </a:moveTo>
                <a:cubicBezTo>
                  <a:pt x="4532295" y="2043235"/>
                  <a:pt x="4625217" y="2135925"/>
                  <a:pt x="4625217" y="2250170"/>
                </a:cubicBezTo>
                <a:cubicBezTo>
                  <a:pt x="4625217" y="2364416"/>
                  <a:pt x="4532295" y="2457105"/>
                  <a:pt x="4417759" y="2457105"/>
                </a:cubicBezTo>
                <a:cubicBezTo>
                  <a:pt x="4303225" y="2457105"/>
                  <a:pt x="4210301" y="2364416"/>
                  <a:pt x="4210301" y="2250170"/>
                </a:cubicBezTo>
                <a:cubicBezTo>
                  <a:pt x="4210301" y="2135925"/>
                  <a:pt x="4303225" y="2043235"/>
                  <a:pt x="4417759" y="2043235"/>
                </a:cubicBezTo>
                <a:close/>
                <a:moveTo>
                  <a:pt x="641569" y="2041079"/>
                </a:moveTo>
                <a:cubicBezTo>
                  <a:pt x="756103" y="2041079"/>
                  <a:pt x="849027" y="2133769"/>
                  <a:pt x="849027" y="2248015"/>
                </a:cubicBezTo>
                <a:cubicBezTo>
                  <a:pt x="849027" y="2362260"/>
                  <a:pt x="756103" y="2454950"/>
                  <a:pt x="641569" y="2454950"/>
                </a:cubicBezTo>
                <a:cubicBezTo>
                  <a:pt x="527035" y="2454950"/>
                  <a:pt x="434111" y="2362260"/>
                  <a:pt x="434111" y="2248015"/>
                </a:cubicBezTo>
                <a:cubicBezTo>
                  <a:pt x="434111" y="2133769"/>
                  <a:pt x="527035" y="2041079"/>
                  <a:pt x="641569" y="2041079"/>
                </a:cubicBezTo>
                <a:close/>
                <a:moveTo>
                  <a:pt x="4917337" y="1693525"/>
                </a:moveTo>
                <a:cubicBezTo>
                  <a:pt x="4963671" y="1693525"/>
                  <a:pt x="5003428" y="1721626"/>
                  <a:pt x="5020410" y="1761674"/>
                </a:cubicBezTo>
                <a:lnTo>
                  <a:pt x="5029200" y="1805101"/>
                </a:lnTo>
                <a:lnTo>
                  <a:pt x="5029200" y="1805111"/>
                </a:lnTo>
                <a:lnTo>
                  <a:pt x="5020410" y="1848539"/>
                </a:lnTo>
                <a:cubicBezTo>
                  <a:pt x="5003428" y="1888587"/>
                  <a:pt x="4963671" y="1916689"/>
                  <a:pt x="4917337" y="1916689"/>
                </a:cubicBezTo>
                <a:cubicBezTo>
                  <a:pt x="4855557" y="1916689"/>
                  <a:pt x="4805473" y="1866730"/>
                  <a:pt x="4805473" y="1805106"/>
                </a:cubicBezTo>
                <a:cubicBezTo>
                  <a:pt x="4805473" y="1743483"/>
                  <a:pt x="4855557" y="1693525"/>
                  <a:pt x="4917337" y="1693525"/>
                </a:cubicBezTo>
                <a:close/>
                <a:moveTo>
                  <a:pt x="111865" y="1693525"/>
                </a:moveTo>
                <a:cubicBezTo>
                  <a:pt x="173645" y="1693525"/>
                  <a:pt x="223729" y="1743483"/>
                  <a:pt x="223729" y="1805106"/>
                </a:cubicBezTo>
                <a:cubicBezTo>
                  <a:pt x="223729" y="1866730"/>
                  <a:pt x="173645" y="1916689"/>
                  <a:pt x="111865" y="1916689"/>
                </a:cubicBezTo>
                <a:cubicBezTo>
                  <a:pt x="50086" y="1916689"/>
                  <a:pt x="0" y="1866730"/>
                  <a:pt x="0" y="1805106"/>
                </a:cubicBezTo>
                <a:cubicBezTo>
                  <a:pt x="0" y="1743483"/>
                  <a:pt x="50086" y="1693525"/>
                  <a:pt x="111865" y="1693525"/>
                </a:cubicBezTo>
                <a:close/>
                <a:moveTo>
                  <a:pt x="4417887" y="1522092"/>
                </a:moveTo>
                <a:cubicBezTo>
                  <a:pt x="4523013" y="1522092"/>
                  <a:pt x="4608184" y="1607048"/>
                  <a:pt x="4608184" y="1711910"/>
                </a:cubicBezTo>
                <a:cubicBezTo>
                  <a:pt x="4608184" y="1816773"/>
                  <a:pt x="4523013" y="1901600"/>
                  <a:pt x="4417887" y="1901600"/>
                </a:cubicBezTo>
                <a:cubicBezTo>
                  <a:pt x="4312760" y="1901600"/>
                  <a:pt x="4227589" y="1816645"/>
                  <a:pt x="4227589" y="1711910"/>
                </a:cubicBezTo>
                <a:cubicBezTo>
                  <a:pt x="4227589" y="1607048"/>
                  <a:pt x="4312760" y="1522092"/>
                  <a:pt x="4417887" y="1522092"/>
                </a:cubicBezTo>
                <a:close/>
                <a:moveTo>
                  <a:pt x="641569" y="1520064"/>
                </a:moveTo>
                <a:cubicBezTo>
                  <a:pt x="746697" y="1520064"/>
                  <a:pt x="831866" y="1605019"/>
                  <a:pt x="831866" y="1709754"/>
                </a:cubicBezTo>
                <a:cubicBezTo>
                  <a:pt x="831866" y="1814490"/>
                  <a:pt x="746697" y="1899572"/>
                  <a:pt x="641569" y="1899572"/>
                </a:cubicBezTo>
                <a:cubicBezTo>
                  <a:pt x="536442" y="1899572"/>
                  <a:pt x="451273" y="1814616"/>
                  <a:pt x="451273" y="1709754"/>
                </a:cubicBezTo>
                <a:cubicBezTo>
                  <a:pt x="451273" y="1604892"/>
                  <a:pt x="536442" y="1520064"/>
                  <a:pt x="641569" y="1520064"/>
                </a:cubicBezTo>
                <a:close/>
                <a:moveTo>
                  <a:pt x="641442" y="1017180"/>
                </a:moveTo>
                <a:cubicBezTo>
                  <a:pt x="727120" y="1017180"/>
                  <a:pt x="796527" y="1086412"/>
                  <a:pt x="796527" y="1171874"/>
                </a:cubicBezTo>
                <a:cubicBezTo>
                  <a:pt x="796527" y="1257337"/>
                  <a:pt x="727120" y="1326695"/>
                  <a:pt x="641442" y="1326695"/>
                </a:cubicBezTo>
                <a:cubicBezTo>
                  <a:pt x="555764" y="1326695"/>
                  <a:pt x="486356" y="1257464"/>
                  <a:pt x="486356" y="1171874"/>
                </a:cubicBezTo>
                <a:cubicBezTo>
                  <a:pt x="486356" y="1086412"/>
                  <a:pt x="555764" y="1017180"/>
                  <a:pt x="641442" y="1017180"/>
                </a:cubicBezTo>
                <a:close/>
                <a:moveTo>
                  <a:pt x="4419285" y="1009572"/>
                </a:moveTo>
                <a:cubicBezTo>
                  <a:pt x="4508141" y="1009572"/>
                  <a:pt x="4580091" y="1081467"/>
                  <a:pt x="4580091" y="1170099"/>
                </a:cubicBezTo>
                <a:cubicBezTo>
                  <a:pt x="4580091" y="1258732"/>
                  <a:pt x="4508015" y="1330500"/>
                  <a:pt x="4419285" y="1330500"/>
                </a:cubicBezTo>
                <a:cubicBezTo>
                  <a:pt x="4330557" y="1330500"/>
                  <a:pt x="4258353" y="1258605"/>
                  <a:pt x="4258353" y="1170099"/>
                </a:cubicBezTo>
                <a:cubicBezTo>
                  <a:pt x="4258353" y="1081467"/>
                  <a:pt x="4330429" y="1009572"/>
                  <a:pt x="4419285" y="1009572"/>
                </a:cubicBezTo>
                <a:close/>
                <a:moveTo>
                  <a:pt x="1181188" y="954795"/>
                </a:moveTo>
                <a:cubicBezTo>
                  <a:pt x="1301061" y="954795"/>
                  <a:pt x="1398307" y="1051797"/>
                  <a:pt x="1398307" y="1171367"/>
                </a:cubicBezTo>
                <a:cubicBezTo>
                  <a:pt x="1398307" y="1290939"/>
                  <a:pt x="1301061" y="1387939"/>
                  <a:pt x="1181188" y="1387939"/>
                </a:cubicBezTo>
                <a:cubicBezTo>
                  <a:pt x="1061315" y="1387939"/>
                  <a:pt x="964069" y="1290939"/>
                  <a:pt x="964069" y="1171367"/>
                </a:cubicBezTo>
                <a:cubicBezTo>
                  <a:pt x="964069" y="1051797"/>
                  <a:pt x="1061315" y="954795"/>
                  <a:pt x="1181188" y="954795"/>
                </a:cubicBezTo>
                <a:close/>
                <a:moveTo>
                  <a:pt x="3876233" y="953528"/>
                </a:moveTo>
                <a:cubicBezTo>
                  <a:pt x="3996107" y="953528"/>
                  <a:pt x="4093352" y="1050529"/>
                  <a:pt x="4093352" y="1170099"/>
                </a:cubicBezTo>
                <a:cubicBezTo>
                  <a:pt x="4093352" y="1289671"/>
                  <a:pt x="3996107" y="1386671"/>
                  <a:pt x="3876233" y="1386671"/>
                </a:cubicBezTo>
                <a:cubicBezTo>
                  <a:pt x="3756361" y="1386671"/>
                  <a:pt x="3659114" y="1289671"/>
                  <a:pt x="3659114" y="1170099"/>
                </a:cubicBezTo>
                <a:cubicBezTo>
                  <a:pt x="3659114" y="1050402"/>
                  <a:pt x="3756361" y="953528"/>
                  <a:pt x="3876233" y="953528"/>
                </a:cubicBezTo>
                <a:close/>
                <a:moveTo>
                  <a:pt x="2263987" y="894819"/>
                </a:moveTo>
                <a:cubicBezTo>
                  <a:pt x="2397969" y="894819"/>
                  <a:pt x="2509580" y="990046"/>
                  <a:pt x="2534622" y="1116464"/>
                </a:cubicBezTo>
                <a:cubicBezTo>
                  <a:pt x="2559537" y="990172"/>
                  <a:pt x="2671147" y="894819"/>
                  <a:pt x="2805131" y="894819"/>
                </a:cubicBezTo>
                <a:cubicBezTo>
                  <a:pt x="2952970" y="894819"/>
                  <a:pt x="3073479" y="1010713"/>
                  <a:pt x="3080597" y="1156278"/>
                </a:cubicBezTo>
                <a:lnTo>
                  <a:pt x="3081106" y="1156278"/>
                </a:lnTo>
                <a:cubicBezTo>
                  <a:pt x="3088225" y="1017180"/>
                  <a:pt x="3198944" y="906612"/>
                  <a:pt x="3344750" y="906612"/>
                </a:cubicBezTo>
                <a:cubicBezTo>
                  <a:pt x="3490555" y="906612"/>
                  <a:pt x="3608777" y="1024535"/>
                  <a:pt x="3608777" y="1169973"/>
                </a:cubicBezTo>
                <a:cubicBezTo>
                  <a:pt x="3608777" y="1246686"/>
                  <a:pt x="3575853" y="1315792"/>
                  <a:pt x="3523353" y="1363847"/>
                </a:cubicBezTo>
                <a:cubicBezTo>
                  <a:pt x="3596065" y="1394533"/>
                  <a:pt x="3657080" y="1447915"/>
                  <a:pt x="3697250" y="1514866"/>
                </a:cubicBezTo>
                <a:cubicBezTo>
                  <a:pt x="3744285" y="1471500"/>
                  <a:pt x="3807209" y="1444999"/>
                  <a:pt x="3876233" y="1444999"/>
                </a:cubicBezTo>
                <a:cubicBezTo>
                  <a:pt x="4022039" y="1444999"/>
                  <a:pt x="4140260" y="1565839"/>
                  <a:pt x="4140260" y="1708360"/>
                </a:cubicBezTo>
                <a:cubicBezTo>
                  <a:pt x="4140260" y="1850881"/>
                  <a:pt x="4026615" y="1967156"/>
                  <a:pt x="3884751" y="1971594"/>
                </a:cubicBezTo>
                <a:cubicBezTo>
                  <a:pt x="4033225" y="1976031"/>
                  <a:pt x="4152082" y="2097378"/>
                  <a:pt x="4152082" y="2246620"/>
                </a:cubicBezTo>
                <a:cubicBezTo>
                  <a:pt x="4152082" y="2380265"/>
                  <a:pt x="4056488" y="2491594"/>
                  <a:pt x="3929878" y="2516447"/>
                </a:cubicBezTo>
                <a:cubicBezTo>
                  <a:pt x="4056488" y="2541300"/>
                  <a:pt x="4152082" y="2652756"/>
                  <a:pt x="4152082" y="2786402"/>
                </a:cubicBezTo>
                <a:lnTo>
                  <a:pt x="4152335" y="2786148"/>
                </a:lnTo>
                <a:cubicBezTo>
                  <a:pt x="4152335" y="2938180"/>
                  <a:pt x="4028776" y="3061300"/>
                  <a:pt x="3876488" y="3061300"/>
                </a:cubicBezTo>
                <a:cubicBezTo>
                  <a:pt x="4022294" y="3061300"/>
                  <a:pt x="4140513" y="3179224"/>
                  <a:pt x="4140513" y="3324661"/>
                </a:cubicBezTo>
                <a:cubicBezTo>
                  <a:pt x="4140513" y="3470100"/>
                  <a:pt x="4022294" y="3588022"/>
                  <a:pt x="3876488" y="3588022"/>
                </a:cubicBezTo>
                <a:cubicBezTo>
                  <a:pt x="3806192" y="3588022"/>
                  <a:pt x="3742377" y="3560760"/>
                  <a:pt x="3695089" y="3516128"/>
                </a:cubicBezTo>
                <a:cubicBezTo>
                  <a:pt x="3653394" y="3583838"/>
                  <a:pt x="3590217" y="3637347"/>
                  <a:pt x="3515089" y="3666765"/>
                </a:cubicBezTo>
                <a:cubicBezTo>
                  <a:pt x="3570641" y="3715074"/>
                  <a:pt x="3605724" y="3786082"/>
                  <a:pt x="3605724" y="3865330"/>
                </a:cubicBezTo>
                <a:cubicBezTo>
                  <a:pt x="3605724" y="4010769"/>
                  <a:pt x="3484581" y="4128691"/>
                  <a:pt x="3341699" y="4128691"/>
                </a:cubicBezTo>
                <a:cubicBezTo>
                  <a:pt x="3198817" y="4128691"/>
                  <a:pt x="3082377" y="4015460"/>
                  <a:pt x="3077800" y="3873953"/>
                </a:cubicBezTo>
                <a:cubicBezTo>
                  <a:pt x="3073351" y="4021927"/>
                  <a:pt x="2951572" y="4140610"/>
                  <a:pt x="2802080" y="4140610"/>
                </a:cubicBezTo>
                <a:cubicBezTo>
                  <a:pt x="2668096" y="4140610"/>
                  <a:pt x="2556487" y="4045385"/>
                  <a:pt x="2531445" y="3919094"/>
                </a:cubicBezTo>
                <a:cubicBezTo>
                  <a:pt x="2506528" y="4045385"/>
                  <a:pt x="2394918" y="4140610"/>
                  <a:pt x="2260935" y="4140610"/>
                </a:cubicBezTo>
                <a:cubicBezTo>
                  <a:pt x="2108647" y="4140610"/>
                  <a:pt x="1985087" y="4017362"/>
                  <a:pt x="1985087" y="3865457"/>
                </a:cubicBezTo>
                <a:cubicBezTo>
                  <a:pt x="1985087" y="4010896"/>
                  <a:pt x="1866868" y="4128818"/>
                  <a:pt x="1721062" y="4128818"/>
                </a:cubicBezTo>
                <a:cubicBezTo>
                  <a:pt x="1575256" y="4128818"/>
                  <a:pt x="1457037" y="4010896"/>
                  <a:pt x="1457037" y="3865457"/>
                </a:cubicBezTo>
                <a:cubicBezTo>
                  <a:pt x="1457037" y="3781391"/>
                  <a:pt x="1496698" y="3706453"/>
                  <a:pt x="1558223" y="3658269"/>
                </a:cubicBezTo>
                <a:cubicBezTo>
                  <a:pt x="1483858" y="3624033"/>
                  <a:pt x="1422841" y="3565578"/>
                  <a:pt x="1385213" y="3493304"/>
                </a:cubicBezTo>
                <a:cubicBezTo>
                  <a:pt x="1336781" y="3552012"/>
                  <a:pt x="1263307" y="3589417"/>
                  <a:pt x="1181188" y="3589417"/>
                </a:cubicBezTo>
                <a:cubicBezTo>
                  <a:pt x="1035382" y="3589417"/>
                  <a:pt x="917163" y="3466803"/>
                  <a:pt x="917163" y="3326057"/>
                </a:cubicBezTo>
                <a:cubicBezTo>
                  <a:pt x="917163" y="3185309"/>
                  <a:pt x="1027883" y="3070303"/>
                  <a:pt x="1167206" y="3063077"/>
                </a:cubicBezTo>
                <a:lnTo>
                  <a:pt x="1167206" y="3062316"/>
                </a:lnTo>
                <a:cubicBezTo>
                  <a:pt x="1021272" y="3055088"/>
                  <a:pt x="905341" y="2934755"/>
                  <a:pt x="905341" y="2787543"/>
                </a:cubicBezTo>
                <a:cubicBezTo>
                  <a:pt x="905341" y="2654024"/>
                  <a:pt x="1000806" y="2542567"/>
                  <a:pt x="1127545" y="2517715"/>
                </a:cubicBezTo>
                <a:cubicBezTo>
                  <a:pt x="1000806" y="2492862"/>
                  <a:pt x="905341" y="2381406"/>
                  <a:pt x="905341" y="2247761"/>
                </a:cubicBezTo>
                <a:cubicBezTo>
                  <a:pt x="905341" y="2100548"/>
                  <a:pt x="1021400" y="1980217"/>
                  <a:pt x="1167206" y="1972988"/>
                </a:cubicBezTo>
                <a:lnTo>
                  <a:pt x="1167206" y="1972481"/>
                </a:lnTo>
                <a:cubicBezTo>
                  <a:pt x="1027883" y="1965253"/>
                  <a:pt x="917163" y="1854939"/>
                  <a:pt x="917163" y="1709501"/>
                </a:cubicBezTo>
                <a:cubicBezTo>
                  <a:pt x="917163" y="1564062"/>
                  <a:pt x="1035382" y="1446140"/>
                  <a:pt x="1181188" y="1446140"/>
                </a:cubicBezTo>
                <a:cubicBezTo>
                  <a:pt x="1261909" y="1446140"/>
                  <a:pt x="1334112" y="1482278"/>
                  <a:pt x="1382544" y="1539210"/>
                </a:cubicBezTo>
                <a:cubicBezTo>
                  <a:pt x="1419154" y="1466048"/>
                  <a:pt x="1479790" y="1406579"/>
                  <a:pt x="1553774" y="1371075"/>
                </a:cubicBezTo>
                <a:cubicBezTo>
                  <a:pt x="1496443" y="1322765"/>
                  <a:pt x="1460087" y="1250616"/>
                  <a:pt x="1460087" y="1169973"/>
                </a:cubicBezTo>
                <a:cubicBezTo>
                  <a:pt x="1460087" y="1024535"/>
                  <a:pt x="1582883" y="906612"/>
                  <a:pt x="1724113" y="906612"/>
                </a:cubicBezTo>
                <a:cubicBezTo>
                  <a:pt x="1865342" y="906612"/>
                  <a:pt x="1980638" y="1017180"/>
                  <a:pt x="1987756" y="1156278"/>
                </a:cubicBezTo>
                <a:lnTo>
                  <a:pt x="1988520" y="1156278"/>
                </a:lnTo>
                <a:cubicBezTo>
                  <a:pt x="1995638" y="1010713"/>
                  <a:pt x="2116274" y="894819"/>
                  <a:pt x="2263987" y="894819"/>
                </a:cubicBezTo>
                <a:close/>
                <a:moveTo>
                  <a:pt x="1181188" y="472581"/>
                </a:moveTo>
                <a:cubicBezTo>
                  <a:pt x="1269918" y="472581"/>
                  <a:pt x="1341993" y="544348"/>
                  <a:pt x="1341993" y="633107"/>
                </a:cubicBezTo>
                <a:cubicBezTo>
                  <a:pt x="1341993" y="721866"/>
                  <a:pt x="1269918" y="793507"/>
                  <a:pt x="1181188" y="793507"/>
                </a:cubicBezTo>
                <a:cubicBezTo>
                  <a:pt x="1092460" y="793507"/>
                  <a:pt x="1020383" y="721612"/>
                  <a:pt x="1020383" y="633107"/>
                </a:cubicBezTo>
                <a:cubicBezTo>
                  <a:pt x="1020383" y="544475"/>
                  <a:pt x="1092460" y="472581"/>
                  <a:pt x="1181188" y="472581"/>
                </a:cubicBezTo>
                <a:close/>
                <a:moveTo>
                  <a:pt x="3878775" y="470424"/>
                </a:moveTo>
                <a:cubicBezTo>
                  <a:pt x="3969157" y="470424"/>
                  <a:pt x="4042505" y="543587"/>
                  <a:pt x="4042505" y="633741"/>
                </a:cubicBezTo>
                <a:cubicBezTo>
                  <a:pt x="4042505" y="723896"/>
                  <a:pt x="3969157" y="797057"/>
                  <a:pt x="3878775" y="797057"/>
                </a:cubicBezTo>
                <a:cubicBezTo>
                  <a:pt x="3788395" y="797057"/>
                  <a:pt x="3715047" y="723896"/>
                  <a:pt x="3715047" y="633741"/>
                </a:cubicBezTo>
                <a:cubicBezTo>
                  <a:pt x="3715047" y="543587"/>
                  <a:pt x="3788395" y="470424"/>
                  <a:pt x="3878775" y="470424"/>
                </a:cubicBezTo>
                <a:close/>
                <a:moveTo>
                  <a:pt x="1719663" y="444050"/>
                </a:moveTo>
                <a:cubicBezTo>
                  <a:pt x="1824791" y="444050"/>
                  <a:pt x="1909960" y="529005"/>
                  <a:pt x="1909960" y="633741"/>
                </a:cubicBezTo>
                <a:cubicBezTo>
                  <a:pt x="1909960" y="738477"/>
                  <a:pt x="1824791" y="823559"/>
                  <a:pt x="1719663" y="823559"/>
                </a:cubicBezTo>
                <a:cubicBezTo>
                  <a:pt x="1614536" y="823559"/>
                  <a:pt x="1529367" y="738604"/>
                  <a:pt x="1529367" y="633741"/>
                </a:cubicBezTo>
                <a:cubicBezTo>
                  <a:pt x="1529367" y="528879"/>
                  <a:pt x="1614536" y="444050"/>
                  <a:pt x="1719663" y="444050"/>
                </a:cubicBezTo>
                <a:close/>
                <a:moveTo>
                  <a:pt x="3338013" y="442909"/>
                </a:moveTo>
                <a:cubicBezTo>
                  <a:pt x="3443012" y="442909"/>
                  <a:pt x="3528183" y="527864"/>
                  <a:pt x="3528183" y="632600"/>
                </a:cubicBezTo>
                <a:cubicBezTo>
                  <a:pt x="3528183" y="737336"/>
                  <a:pt x="3443012" y="822290"/>
                  <a:pt x="3338013" y="822290"/>
                </a:cubicBezTo>
                <a:cubicBezTo>
                  <a:pt x="3233012" y="822290"/>
                  <a:pt x="3147843" y="737336"/>
                  <a:pt x="3147843" y="632600"/>
                </a:cubicBezTo>
                <a:cubicBezTo>
                  <a:pt x="3147843" y="527864"/>
                  <a:pt x="3233012" y="442909"/>
                  <a:pt x="3338013" y="442909"/>
                </a:cubicBezTo>
                <a:close/>
                <a:moveTo>
                  <a:pt x="2799029" y="426806"/>
                </a:moveTo>
                <a:cubicBezTo>
                  <a:pt x="2913563" y="426806"/>
                  <a:pt x="3006487" y="519495"/>
                  <a:pt x="3006487" y="633741"/>
                </a:cubicBezTo>
                <a:cubicBezTo>
                  <a:pt x="3006487" y="747987"/>
                  <a:pt x="2913563" y="840677"/>
                  <a:pt x="2799029" y="840677"/>
                </a:cubicBezTo>
                <a:cubicBezTo>
                  <a:pt x="2684494" y="840677"/>
                  <a:pt x="2591571" y="747987"/>
                  <a:pt x="2591571" y="633741"/>
                </a:cubicBezTo>
                <a:cubicBezTo>
                  <a:pt x="2591571" y="519495"/>
                  <a:pt x="2684494" y="426806"/>
                  <a:pt x="2799029" y="426806"/>
                </a:cubicBezTo>
                <a:close/>
                <a:moveTo>
                  <a:pt x="2259282" y="426806"/>
                </a:moveTo>
                <a:cubicBezTo>
                  <a:pt x="2373817" y="426806"/>
                  <a:pt x="2466740" y="519495"/>
                  <a:pt x="2466740" y="633741"/>
                </a:cubicBezTo>
                <a:cubicBezTo>
                  <a:pt x="2466740" y="747987"/>
                  <a:pt x="2373817" y="840677"/>
                  <a:pt x="2259282" y="840677"/>
                </a:cubicBezTo>
                <a:cubicBezTo>
                  <a:pt x="2144748" y="840677"/>
                  <a:pt x="2051824" y="747987"/>
                  <a:pt x="2051824" y="633741"/>
                </a:cubicBezTo>
                <a:cubicBezTo>
                  <a:pt x="2051824" y="519495"/>
                  <a:pt x="2144748" y="426806"/>
                  <a:pt x="2259282" y="426806"/>
                </a:cubicBezTo>
                <a:close/>
                <a:moveTo>
                  <a:pt x="3238860" y="128"/>
                </a:moveTo>
                <a:cubicBezTo>
                  <a:pt x="3300639" y="128"/>
                  <a:pt x="3350725" y="50087"/>
                  <a:pt x="3350725" y="111711"/>
                </a:cubicBezTo>
                <a:cubicBezTo>
                  <a:pt x="3350725" y="173336"/>
                  <a:pt x="3300639" y="223294"/>
                  <a:pt x="3238860" y="223294"/>
                </a:cubicBezTo>
                <a:cubicBezTo>
                  <a:pt x="3177080" y="223294"/>
                  <a:pt x="3126996" y="173336"/>
                  <a:pt x="3126996" y="111711"/>
                </a:cubicBezTo>
                <a:cubicBezTo>
                  <a:pt x="3126996" y="50087"/>
                  <a:pt x="3177080" y="128"/>
                  <a:pt x="3238860" y="128"/>
                </a:cubicBezTo>
                <a:close/>
                <a:moveTo>
                  <a:pt x="2764326" y="128"/>
                </a:moveTo>
                <a:cubicBezTo>
                  <a:pt x="2826105" y="128"/>
                  <a:pt x="2876191" y="50087"/>
                  <a:pt x="2876191" y="111711"/>
                </a:cubicBezTo>
                <a:cubicBezTo>
                  <a:pt x="2876191" y="173336"/>
                  <a:pt x="2826105" y="223294"/>
                  <a:pt x="2764326" y="223294"/>
                </a:cubicBezTo>
                <a:cubicBezTo>
                  <a:pt x="2702546" y="223294"/>
                  <a:pt x="2652461" y="173336"/>
                  <a:pt x="2652461" y="111711"/>
                </a:cubicBezTo>
                <a:cubicBezTo>
                  <a:pt x="2652461" y="50087"/>
                  <a:pt x="2702546" y="128"/>
                  <a:pt x="2764326" y="128"/>
                </a:cubicBezTo>
                <a:close/>
                <a:moveTo>
                  <a:pt x="2285087" y="128"/>
                </a:moveTo>
                <a:cubicBezTo>
                  <a:pt x="2346868" y="128"/>
                  <a:pt x="2396952" y="50087"/>
                  <a:pt x="2396952" y="111711"/>
                </a:cubicBezTo>
                <a:cubicBezTo>
                  <a:pt x="2396952" y="173336"/>
                  <a:pt x="2346868" y="223294"/>
                  <a:pt x="2285087" y="223294"/>
                </a:cubicBezTo>
                <a:cubicBezTo>
                  <a:pt x="2223309" y="223294"/>
                  <a:pt x="2173223" y="173336"/>
                  <a:pt x="2173223" y="111711"/>
                </a:cubicBezTo>
                <a:cubicBezTo>
                  <a:pt x="2173223" y="50087"/>
                  <a:pt x="2223309" y="128"/>
                  <a:pt x="2285087" y="128"/>
                </a:cubicBezTo>
                <a:close/>
                <a:moveTo>
                  <a:pt x="1806027" y="0"/>
                </a:moveTo>
                <a:lnTo>
                  <a:pt x="1814827" y="0"/>
                </a:lnTo>
                <a:lnTo>
                  <a:pt x="1853969" y="7883"/>
                </a:lnTo>
                <a:cubicBezTo>
                  <a:pt x="1894118" y="24823"/>
                  <a:pt x="1922291" y="64479"/>
                  <a:pt x="1922291" y="110697"/>
                </a:cubicBezTo>
                <a:cubicBezTo>
                  <a:pt x="1922291" y="172321"/>
                  <a:pt x="1872206" y="222280"/>
                  <a:pt x="1810427" y="222280"/>
                </a:cubicBezTo>
                <a:cubicBezTo>
                  <a:pt x="1748646" y="222280"/>
                  <a:pt x="1698562" y="172321"/>
                  <a:pt x="1698562" y="110697"/>
                </a:cubicBezTo>
                <a:cubicBezTo>
                  <a:pt x="1698562" y="64479"/>
                  <a:pt x="1726735" y="24823"/>
                  <a:pt x="1766884" y="7883"/>
                </a:cubicBezTo>
                <a:close/>
              </a:path>
            </a:pathLst>
          </a:custGeom>
        </p:spPr>
        <p:txBody>
          <a:bodyPr wrap="square">
            <a:noAutofit/>
          </a:bodyPr>
          <a:lstStyle/>
          <a:p>
            <a:endParaRPr lang="en-US"/>
          </a:p>
        </p:txBody>
      </p:sp>
      <p:sp>
        <p:nvSpPr>
          <p:cNvPr id="6" name="Text Placeholder 5">
            <a:extLst>
              <a:ext uri="{FF2B5EF4-FFF2-40B4-BE49-F238E27FC236}">
                <a16:creationId xmlns:a16="http://schemas.microsoft.com/office/drawing/2014/main" id="{F9C3F28E-DAB1-CF99-F3BB-B6B303524326}"/>
              </a:ext>
            </a:extLst>
          </p:cNvPr>
          <p:cNvSpPr>
            <a:spLocks noGrp="1"/>
          </p:cNvSpPr>
          <p:nvPr>
            <p:ph type="body" sz="quarter" idx="11"/>
          </p:nvPr>
        </p:nvSpPr>
        <p:spPr>
          <a:xfrm>
            <a:off x="903816" y="2245958"/>
            <a:ext cx="5124450" cy="3036887"/>
          </a:xfrm>
        </p:spPr>
        <p:txBody>
          <a:bodyPr>
            <a:normAutofit/>
          </a:bodyPr>
          <a:lstStyle>
            <a:lvl1pPr>
              <a:lnSpc>
                <a:spcPts val="3700"/>
              </a:lnSpc>
              <a:defRPr sz="25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stStyle>
          <a:p>
            <a:pPr lvl="0"/>
            <a:r>
              <a:rPr lang="en-US"/>
              <a:t>Click to edit Master text styles</a:t>
            </a:r>
          </a:p>
        </p:txBody>
      </p:sp>
    </p:spTree>
    <p:extLst>
      <p:ext uri="{BB962C8B-B14F-4D97-AF65-F5344CB8AC3E}">
        <p14:creationId xmlns:p14="http://schemas.microsoft.com/office/powerpoint/2010/main" val="16277078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Side Bar Content Silde 1">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1A438DE-C883-703F-FD0B-C87E562E8804}"/>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p:cNvSpPr>
            <a:spLocks noGrp="1"/>
          </p:cNvSpPr>
          <p:nvPr>
            <p:ph type="title"/>
          </p:nvPr>
        </p:nvSpPr>
        <p:spPr>
          <a:xfrm>
            <a:off x="488241" y="579616"/>
            <a:ext cx="4027314" cy="1384651"/>
          </a:xfrm>
        </p:spPr>
        <p:txBody>
          <a:bodyPr anchor="t"/>
          <a:lstStyle>
            <a:lvl1pPr>
              <a:lnSpc>
                <a:spcPts val="4500"/>
              </a:lnSpc>
              <a:defRPr>
                <a:solidFill>
                  <a:schemeClr val="bg1"/>
                </a:solidFill>
              </a:defRPr>
            </a:lvl1pPr>
          </a:lstStyle>
          <a:p>
            <a:r>
              <a:rPr lang="en-US"/>
              <a:t>Click to edit Master title style</a:t>
            </a:r>
          </a:p>
        </p:txBody>
      </p:sp>
      <p:sp>
        <p:nvSpPr>
          <p:cNvPr id="3" name="Content Placeholder 2"/>
          <p:cNvSpPr>
            <a:spLocks noGrp="1"/>
          </p:cNvSpPr>
          <p:nvPr>
            <p:ph idx="1"/>
          </p:nvPr>
        </p:nvSpPr>
        <p:spPr>
          <a:xfrm>
            <a:off x="488241" y="2005012"/>
            <a:ext cx="4027314" cy="4000677"/>
          </a:xfrm>
        </p:spPr>
        <p:txBody>
          <a:bodyPr>
            <a:normAutofit/>
          </a:bodyPr>
          <a:lstStyle>
            <a:lvl1pPr marL="0" indent="0">
              <a:lnSpc>
                <a:spcPts val="3000"/>
              </a:lnSpc>
              <a:spcBef>
                <a:spcPts val="0"/>
              </a:spcBef>
              <a:buFontTx/>
              <a:buNone/>
              <a:defRPr sz="2000">
                <a:solidFill>
                  <a:schemeClr val="bg1"/>
                </a:solidFill>
              </a:defRPr>
            </a:lvl1pPr>
            <a:lvl2pPr marL="182880" indent="-182880">
              <a:lnSpc>
                <a:spcPts val="3100"/>
              </a:lnSpc>
              <a:spcBef>
                <a:spcPts val="800"/>
              </a:spcBef>
              <a:buSzPct val="100000"/>
              <a:buFont typeface="Arial" panose="020B0604020202020204" pitchFamily="34" charset="0"/>
              <a:buChar char="•"/>
              <a:defRPr sz="2100"/>
            </a:lvl2pPr>
            <a:lvl3pPr>
              <a:defRPr sz="2100"/>
            </a:lvl3pPr>
            <a:lvl4pPr>
              <a:defRPr sz="2100"/>
            </a:lvl4pPr>
            <a:lvl5pPr>
              <a:defRPr sz="2100"/>
            </a:lvl5pPr>
          </a:lstStyle>
          <a:p>
            <a:pPr lvl="0"/>
            <a:r>
              <a:rPr lang="en-US"/>
              <a:t>Click to edit Master text styles</a:t>
            </a:r>
          </a:p>
        </p:txBody>
      </p:sp>
      <p:sp>
        <p:nvSpPr>
          <p:cNvPr id="6" name="Slide Number Placeholder 5"/>
          <p:cNvSpPr>
            <a:spLocks noGrp="1"/>
          </p:cNvSpPr>
          <p:nvPr>
            <p:ph type="sldNum" sz="quarter" idx="12"/>
          </p:nvPr>
        </p:nvSpPr>
        <p:spPr>
          <a:xfrm>
            <a:off x="8746068" y="6356350"/>
            <a:ext cx="2743200" cy="365125"/>
          </a:xfrm>
        </p:spPr>
        <p:txBody>
          <a:bodyPr/>
          <a:lstStyle>
            <a:lvl1pPr>
              <a:defRPr>
                <a:solidFill>
                  <a:schemeClr val="tx1">
                    <a:lumMod val="90000"/>
                    <a:lumOff val="10000"/>
                  </a:schemeClr>
                </a:solidFill>
              </a:defRPr>
            </a:lvl1pPr>
          </a:lstStyle>
          <a:p>
            <a:fld id="{48F63A3B-78C7-47BE-AE5E-E10140E04643}" type="slidenum">
              <a:rPr lang="en-US" smtClean="0"/>
              <a:pPr/>
              <a:t>‹#›</a:t>
            </a:fld>
            <a:endParaRPr lang="en-US"/>
          </a:p>
        </p:txBody>
      </p:sp>
      <p:sp>
        <p:nvSpPr>
          <p:cNvPr id="7" name="Picture Placeholder 6">
            <a:extLst>
              <a:ext uri="{FF2B5EF4-FFF2-40B4-BE49-F238E27FC236}">
                <a16:creationId xmlns:a16="http://schemas.microsoft.com/office/drawing/2014/main" id="{F422B919-561D-CBC5-77FF-1548AA136E4A}"/>
              </a:ext>
            </a:extLst>
          </p:cNvPr>
          <p:cNvSpPr>
            <a:spLocks noGrp="1" noChangeAspect="1"/>
          </p:cNvSpPr>
          <p:nvPr>
            <p:ph type="pic" sz="quarter" idx="10"/>
          </p:nvPr>
        </p:nvSpPr>
        <p:spPr>
          <a:xfrm>
            <a:off x="5276313" y="509888"/>
            <a:ext cx="3931920" cy="3939068"/>
          </a:xfrm>
          <a:custGeom>
            <a:avLst/>
            <a:gdLst>
              <a:gd name="connsiteX0" fmla="*/ 3240259 w 5029200"/>
              <a:gd name="connsiteY0" fmla="*/ 4815180 h 5038344"/>
              <a:gd name="connsiteX1" fmla="*/ 3352123 w 5029200"/>
              <a:gd name="connsiteY1" fmla="*/ 4926763 h 5038344"/>
              <a:gd name="connsiteX2" fmla="*/ 3283801 w 5029200"/>
              <a:gd name="connsiteY2" fmla="*/ 5029577 h 5038344"/>
              <a:gd name="connsiteX3" fmla="*/ 3240266 w 5029200"/>
              <a:gd name="connsiteY3" fmla="*/ 5038344 h 5038344"/>
              <a:gd name="connsiteX4" fmla="*/ 3240252 w 5029200"/>
              <a:gd name="connsiteY4" fmla="*/ 5038344 h 5038344"/>
              <a:gd name="connsiteX5" fmla="*/ 3196717 w 5029200"/>
              <a:gd name="connsiteY5" fmla="*/ 5029577 h 5038344"/>
              <a:gd name="connsiteX6" fmla="*/ 3128394 w 5029200"/>
              <a:gd name="connsiteY6" fmla="*/ 4926763 h 5038344"/>
              <a:gd name="connsiteX7" fmla="*/ 3240259 w 5029200"/>
              <a:gd name="connsiteY7" fmla="*/ 4815180 h 5038344"/>
              <a:gd name="connsiteX8" fmla="*/ 2765723 w 5029200"/>
              <a:gd name="connsiteY8" fmla="*/ 4815180 h 5038344"/>
              <a:gd name="connsiteX9" fmla="*/ 2877588 w 5029200"/>
              <a:gd name="connsiteY9" fmla="*/ 4926763 h 5038344"/>
              <a:gd name="connsiteX10" fmla="*/ 2809266 w 5029200"/>
              <a:gd name="connsiteY10" fmla="*/ 5029577 h 5038344"/>
              <a:gd name="connsiteX11" fmla="*/ 2765730 w 5029200"/>
              <a:gd name="connsiteY11" fmla="*/ 5038344 h 5038344"/>
              <a:gd name="connsiteX12" fmla="*/ 2765716 w 5029200"/>
              <a:gd name="connsiteY12" fmla="*/ 5038344 h 5038344"/>
              <a:gd name="connsiteX13" fmla="*/ 2722181 w 5029200"/>
              <a:gd name="connsiteY13" fmla="*/ 5029577 h 5038344"/>
              <a:gd name="connsiteX14" fmla="*/ 2653859 w 5029200"/>
              <a:gd name="connsiteY14" fmla="*/ 4926763 h 5038344"/>
              <a:gd name="connsiteX15" fmla="*/ 2765723 w 5029200"/>
              <a:gd name="connsiteY15" fmla="*/ 4815180 h 5038344"/>
              <a:gd name="connsiteX16" fmla="*/ 2286359 w 5029200"/>
              <a:gd name="connsiteY16" fmla="*/ 4815180 h 5038344"/>
              <a:gd name="connsiteX17" fmla="*/ 2398224 w 5029200"/>
              <a:gd name="connsiteY17" fmla="*/ 4926763 h 5038344"/>
              <a:gd name="connsiteX18" fmla="*/ 2329901 w 5029200"/>
              <a:gd name="connsiteY18" fmla="*/ 5029577 h 5038344"/>
              <a:gd name="connsiteX19" fmla="*/ 2286367 w 5029200"/>
              <a:gd name="connsiteY19" fmla="*/ 5038344 h 5038344"/>
              <a:gd name="connsiteX20" fmla="*/ 2286352 w 5029200"/>
              <a:gd name="connsiteY20" fmla="*/ 5038344 h 5038344"/>
              <a:gd name="connsiteX21" fmla="*/ 2242817 w 5029200"/>
              <a:gd name="connsiteY21" fmla="*/ 5029577 h 5038344"/>
              <a:gd name="connsiteX22" fmla="*/ 2174495 w 5029200"/>
              <a:gd name="connsiteY22" fmla="*/ 4926763 h 5038344"/>
              <a:gd name="connsiteX23" fmla="*/ 2286359 w 5029200"/>
              <a:gd name="connsiteY23" fmla="*/ 4815180 h 5038344"/>
              <a:gd name="connsiteX24" fmla="*/ 1811824 w 5029200"/>
              <a:gd name="connsiteY24" fmla="*/ 4814039 h 5038344"/>
              <a:gd name="connsiteX25" fmla="*/ 1923689 w 5029200"/>
              <a:gd name="connsiteY25" fmla="*/ 4925622 h 5038344"/>
              <a:gd name="connsiteX26" fmla="*/ 1811824 w 5029200"/>
              <a:gd name="connsiteY26" fmla="*/ 5037203 h 5038344"/>
              <a:gd name="connsiteX27" fmla="*/ 1699960 w 5029200"/>
              <a:gd name="connsiteY27" fmla="*/ 4925622 h 5038344"/>
              <a:gd name="connsiteX28" fmla="*/ 1811824 w 5029200"/>
              <a:gd name="connsiteY28" fmla="*/ 4814039 h 5038344"/>
              <a:gd name="connsiteX29" fmla="*/ 3878775 w 5029200"/>
              <a:gd name="connsiteY29" fmla="*/ 4248010 h 5038344"/>
              <a:gd name="connsiteX30" fmla="*/ 4042505 w 5029200"/>
              <a:gd name="connsiteY30" fmla="*/ 4411326 h 5038344"/>
              <a:gd name="connsiteX31" fmla="*/ 3878775 w 5029200"/>
              <a:gd name="connsiteY31" fmla="*/ 4574643 h 5038344"/>
              <a:gd name="connsiteX32" fmla="*/ 3715047 w 5029200"/>
              <a:gd name="connsiteY32" fmla="*/ 4411326 h 5038344"/>
              <a:gd name="connsiteX33" fmla="*/ 3878775 w 5029200"/>
              <a:gd name="connsiteY33" fmla="*/ 4248010 h 5038344"/>
              <a:gd name="connsiteX34" fmla="*/ 1177884 w 5029200"/>
              <a:gd name="connsiteY34" fmla="*/ 4248010 h 5038344"/>
              <a:gd name="connsiteX35" fmla="*/ 1341613 w 5029200"/>
              <a:gd name="connsiteY35" fmla="*/ 4411326 h 5038344"/>
              <a:gd name="connsiteX36" fmla="*/ 1177884 w 5029200"/>
              <a:gd name="connsiteY36" fmla="*/ 4574643 h 5038344"/>
              <a:gd name="connsiteX37" fmla="*/ 1014155 w 5029200"/>
              <a:gd name="connsiteY37" fmla="*/ 4411326 h 5038344"/>
              <a:gd name="connsiteX38" fmla="*/ 1177884 w 5029200"/>
              <a:gd name="connsiteY38" fmla="*/ 4248010 h 5038344"/>
              <a:gd name="connsiteX39" fmla="*/ 3338013 w 5029200"/>
              <a:gd name="connsiteY39" fmla="*/ 4221636 h 5038344"/>
              <a:gd name="connsiteX40" fmla="*/ 3528183 w 5029200"/>
              <a:gd name="connsiteY40" fmla="*/ 4411326 h 5038344"/>
              <a:gd name="connsiteX41" fmla="*/ 3338013 w 5029200"/>
              <a:gd name="connsiteY41" fmla="*/ 4601017 h 5038344"/>
              <a:gd name="connsiteX42" fmla="*/ 3147843 w 5029200"/>
              <a:gd name="connsiteY42" fmla="*/ 4411326 h 5038344"/>
              <a:gd name="connsiteX43" fmla="*/ 3338013 w 5029200"/>
              <a:gd name="connsiteY43" fmla="*/ 4221636 h 5038344"/>
              <a:gd name="connsiteX44" fmla="*/ 1718646 w 5029200"/>
              <a:gd name="connsiteY44" fmla="*/ 4221636 h 5038344"/>
              <a:gd name="connsiteX45" fmla="*/ 1908816 w 5029200"/>
              <a:gd name="connsiteY45" fmla="*/ 4411326 h 5038344"/>
              <a:gd name="connsiteX46" fmla="*/ 1718646 w 5029200"/>
              <a:gd name="connsiteY46" fmla="*/ 4601017 h 5038344"/>
              <a:gd name="connsiteX47" fmla="*/ 1528477 w 5029200"/>
              <a:gd name="connsiteY47" fmla="*/ 4411326 h 5038344"/>
              <a:gd name="connsiteX48" fmla="*/ 1718646 w 5029200"/>
              <a:gd name="connsiteY48" fmla="*/ 4221636 h 5038344"/>
              <a:gd name="connsiteX49" fmla="*/ 2801953 w 5029200"/>
              <a:gd name="connsiteY49" fmla="*/ 4196783 h 5038344"/>
              <a:gd name="connsiteX50" fmla="*/ 3009411 w 5029200"/>
              <a:gd name="connsiteY50" fmla="*/ 4403718 h 5038344"/>
              <a:gd name="connsiteX51" fmla="*/ 2801953 w 5029200"/>
              <a:gd name="connsiteY51" fmla="*/ 4610654 h 5038344"/>
              <a:gd name="connsiteX52" fmla="*/ 2594495 w 5029200"/>
              <a:gd name="connsiteY52" fmla="*/ 4403718 h 5038344"/>
              <a:gd name="connsiteX53" fmla="*/ 2801953 w 5029200"/>
              <a:gd name="connsiteY53" fmla="*/ 4196783 h 5038344"/>
              <a:gd name="connsiteX54" fmla="*/ 2259282 w 5029200"/>
              <a:gd name="connsiteY54" fmla="*/ 4196783 h 5038344"/>
              <a:gd name="connsiteX55" fmla="*/ 2466740 w 5029200"/>
              <a:gd name="connsiteY55" fmla="*/ 4403718 h 5038344"/>
              <a:gd name="connsiteX56" fmla="*/ 2259282 w 5029200"/>
              <a:gd name="connsiteY56" fmla="*/ 4610654 h 5038344"/>
              <a:gd name="connsiteX57" fmla="*/ 2051824 w 5029200"/>
              <a:gd name="connsiteY57" fmla="*/ 4403718 h 5038344"/>
              <a:gd name="connsiteX58" fmla="*/ 2259282 w 5029200"/>
              <a:gd name="connsiteY58" fmla="*/ 4196783 h 5038344"/>
              <a:gd name="connsiteX59" fmla="*/ 4417887 w 5029200"/>
              <a:gd name="connsiteY59" fmla="*/ 3710383 h 5038344"/>
              <a:gd name="connsiteX60" fmla="*/ 4572973 w 5029200"/>
              <a:gd name="connsiteY60" fmla="*/ 3865077 h 5038344"/>
              <a:gd name="connsiteX61" fmla="*/ 4417887 w 5029200"/>
              <a:gd name="connsiteY61" fmla="*/ 4019772 h 5038344"/>
              <a:gd name="connsiteX62" fmla="*/ 4262675 w 5029200"/>
              <a:gd name="connsiteY62" fmla="*/ 3865077 h 5038344"/>
              <a:gd name="connsiteX63" fmla="*/ 4417887 w 5029200"/>
              <a:gd name="connsiteY63" fmla="*/ 3710383 h 5038344"/>
              <a:gd name="connsiteX64" fmla="*/ 641696 w 5029200"/>
              <a:gd name="connsiteY64" fmla="*/ 3707974 h 5038344"/>
              <a:gd name="connsiteX65" fmla="*/ 796781 w 5029200"/>
              <a:gd name="connsiteY65" fmla="*/ 3862795 h 5038344"/>
              <a:gd name="connsiteX66" fmla="*/ 641696 w 5029200"/>
              <a:gd name="connsiteY66" fmla="*/ 4017489 h 5038344"/>
              <a:gd name="connsiteX67" fmla="*/ 486484 w 5029200"/>
              <a:gd name="connsiteY67" fmla="*/ 3862795 h 5038344"/>
              <a:gd name="connsiteX68" fmla="*/ 641696 w 5029200"/>
              <a:gd name="connsiteY68" fmla="*/ 3707974 h 5038344"/>
              <a:gd name="connsiteX69" fmla="*/ 1181061 w 5029200"/>
              <a:gd name="connsiteY69" fmla="*/ 3647618 h 5038344"/>
              <a:gd name="connsiteX70" fmla="*/ 1398180 w 5029200"/>
              <a:gd name="connsiteY70" fmla="*/ 3864189 h 5038344"/>
              <a:gd name="connsiteX71" fmla="*/ 1181061 w 5029200"/>
              <a:gd name="connsiteY71" fmla="*/ 4080761 h 5038344"/>
              <a:gd name="connsiteX72" fmla="*/ 963942 w 5029200"/>
              <a:gd name="connsiteY72" fmla="*/ 3864189 h 5038344"/>
              <a:gd name="connsiteX73" fmla="*/ 1181061 w 5029200"/>
              <a:gd name="connsiteY73" fmla="*/ 3647618 h 5038344"/>
              <a:gd name="connsiteX74" fmla="*/ 3876233 w 5029200"/>
              <a:gd name="connsiteY74" fmla="*/ 3646350 h 5038344"/>
              <a:gd name="connsiteX75" fmla="*/ 4093352 w 5029200"/>
              <a:gd name="connsiteY75" fmla="*/ 3862921 h 5038344"/>
              <a:gd name="connsiteX76" fmla="*/ 3876233 w 5029200"/>
              <a:gd name="connsiteY76" fmla="*/ 4079493 h 5038344"/>
              <a:gd name="connsiteX77" fmla="*/ 3659114 w 5029200"/>
              <a:gd name="connsiteY77" fmla="*/ 3862921 h 5038344"/>
              <a:gd name="connsiteX78" fmla="*/ 3876233 w 5029200"/>
              <a:gd name="connsiteY78" fmla="*/ 3646350 h 5038344"/>
              <a:gd name="connsiteX79" fmla="*/ 4417633 w 5029200"/>
              <a:gd name="connsiteY79" fmla="*/ 3137126 h 5038344"/>
              <a:gd name="connsiteX80" fmla="*/ 4607929 w 5029200"/>
              <a:gd name="connsiteY80" fmla="*/ 3326818 h 5038344"/>
              <a:gd name="connsiteX81" fmla="*/ 4417633 w 5029200"/>
              <a:gd name="connsiteY81" fmla="*/ 3516635 h 5038344"/>
              <a:gd name="connsiteX82" fmla="*/ 4227336 w 5029200"/>
              <a:gd name="connsiteY82" fmla="*/ 3326818 h 5038344"/>
              <a:gd name="connsiteX83" fmla="*/ 4417633 w 5029200"/>
              <a:gd name="connsiteY83" fmla="*/ 3137126 h 5038344"/>
              <a:gd name="connsiteX84" fmla="*/ 641442 w 5029200"/>
              <a:gd name="connsiteY84" fmla="*/ 3134844 h 5038344"/>
              <a:gd name="connsiteX85" fmla="*/ 831739 w 5029200"/>
              <a:gd name="connsiteY85" fmla="*/ 3324661 h 5038344"/>
              <a:gd name="connsiteX86" fmla="*/ 641442 w 5029200"/>
              <a:gd name="connsiteY86" fmla="*/ 3514478 h 5038344"/>
              <a:gd name="connsiteX87" fmla="*/ 451145 w 5029200"/>
              <a:gd name="connsiteY87" fmla="*/ 3324661 h 5038344"/>
              <a:gd name="connsiteX88" fmla="*/ 641442 w 5029200"/>
              <a:gd name="connsiteY88" fmla="*/ 3134844 h 5038344"/>
              <a:gd name="connsiteX89" fmla="*/ 111865 w 5029200"/>
              <a:gd name="connsiteY89" fmla="*/ 3121023 h 5038344"/>
              <a:gd name="connsiteX90" fmla="*/ 223729 w 5029200"/>
              <a:gd name="connsiteY90" fmla="*/ 3232606 h 5038344"/>
              <a:gd name="connsiteX91" fmla="*/ 111865 w 5029200"/>
              <a:gd name="connsiteY91" fmla="*/ 3344189 h 5038344"/>
              <a:gd name="connsiteX92" fmla="*/ 0 w 5029200"/>
              <a:gd name="connsiteY92" fmla="*/ 3232606 h 5038344"/>
              <a:gd name="connsiteX93" fmla="*/ 111865 w 5029200"/>
              <a:gd name="connsiteY93" fmla="*/ 3121023 h 5038344"/>
              <a:gd name="connsiteX94" fmla="*/ 4917210 w 5029200"/>
              <a:gd name="connsiteY94" fmla="*/ 3120896 h 5038344"/>
              <a:gd name="connsiteX95" fmla="*/ 5029075 w 5029200"/>
              <a:gd name="connsiteY95" fmla="*/ 3232479 h 5038344"/>
              <a:gd name="connsiteX96" fmla="*/ 4917210 w 5029200"/>
              <a:gd name="connsiteY96" fmla="*/ 3344062 h 5038344"/>
              <a:gd name="connsiteX97" fmla="*/ 4805345 w 5029200"/>
              <a:gd name="connsiteY97" fmla="*/ 3232479 h 5038344"/>
              <a:gd name="connsiteX98" fmla="*/ 4917210 w 5029200"/>
              <a:gd name="connsiteY98" fmla="*/ 3120896 h 5038344"/>
              <a:gd name="connsiteX99" fmla="*/ 4917337 w 5029200"/>
              <a:gd name="connsiteY99" fmla="*/ 2645274 h 5038344"/>
              <a:gd name="connsiteX100" fmla="*/ 5020410 w 5029200"/>
              <a:gd name="connsiteY100" fmla="*/ 2713425 h 5038344"/>
              <a:gd name="connsiteX101" fmla="*/ 5029200 w 5029200"/>
              <a:gd name="connsiteY101" fmla="*/ 2756852 h 5038344"/>
              <a:gd name="connsiteX102" fmla="*/ 5029200 w 5029200"/>
              <a:gd name="connsiteY102" fmla="*/ 2756862 h 5038344"/>
              <a:gd name="connsiteX103" fmla="*/ 5020410 w 5029200"/>
              <a:gd name="connsiteY103" fmla="*/ 2800290 h 5038344"/>
              <a:gd name="connsiteX104" fmla="*/ 4917337 w 5029200"/>
              <a:gd name="connsiteY104" fmla="*/ 2868440 h 5038344"/>
              <a:gd name="connsiteX105" fmla="*/ 4805473 w 5029200"/>
              <a:gd name="connsiteY105" fmla="*/ 2756857 h 5038344"/>
              <a:gd name="connsiteX106" fmla="*/ 4917337 w 5029200"/>
              <a:gd name="connsiteY106" fmla="*/ 2645274 h 5038344"/>
              <a:gd name="connsiteX107" fmla="*/ 111865 w 5029200"/>
              <a:gd name="connsiteY107" fmla="*/ 2645274 h 5038344"/>
              <a:gd name="connsiteX108" fmla="*/ 223729 w 5029200"/>
              <a:gd name="connsiteY108" fmla="*/ 2756857 h 5038344"/>
              <a:gd name="connsiteX109" fmla="*/ 111865 w 5029200"/>
              <a:gd name="connsiteY109" fmla="*/ 2868440 h 5038344"/>
              <a:gd name="connsiteX110" fmla="*/ 0 w 5029200"/>
              <a:gd name="connsiteY110" fmla="*/ 2756857 h 5038344"/>
              <a:gd name="connsiteX111" fmla="*/ 111865 w 5029200"/>
              <a:gd name="connsiteY111" fmla="*/ 2645274 h 5038344"/>
              <a:gd name="connsiteX112" fmla="*/ 4417759 w 5029200"/>
              <a:gd name="connsiteY112" fmla="*/ 2581621 h 5038344"/>
              <a:gd name="connsiteX113" fmla="*/ 4625217 w 5029200"/>
              <a:gd name="connsiteY113" fmla="*/ 2788557 h 5038344"/>
              <a:gd name="connsiteX114" fmla="*/ 4417759 w 5029200"/>
              <a:gd name="connsiteY114" fmla="*/ 2995492 h 5038344"/>
              <a:gd name="connsiteX115" fmla="*/ 4210301 w 5029200"/>
              <a:gd name="connsiteY115" fmla="*/ 2788557 h 5038344"/>
              <a:gd name="connsiteX116" fmla="*/ 4417759 w 5029200"/>
              <a:gd name="connsiteY116" fmla="*/ 2581621 h 5038344"/>
              <a:gd name="connsiteX117" fmla="*/ 641569 w 5029200"/>
              <a:gd name="connsiteY117" fmla="*/ 2579466 h 5038344"/>
              <a:gd name="connsiteX118" fmla="*/ 849027 w 5029200"/>
              <a:gd name="connsiteY118" fmla="*/ 2786402 h 5038344"/>
              <a:gd name="connsiteX119" fmla="*/ 641569 w 5029200"/>
              <a:gd name="connsiteY119" fmla="*/ 2993337 h 5038344"/>
              <a:gd name="connsiteX120" fmla="*/ 434111 w 5029200"/>
              <a:gd name="connsiteY120" fmla="*/ 2786402 h 5038344"/>
              <a:gd name="connsiteX121" fmla="*/ 641569 w 5029200"/>
              <a:gd name="connsiteY121" fmla="*/ 2579466 h 5038344"/>
              <a:gd name="connsiteX122" fmla="*/ 4917210 w 5029200"/>
              <a:gd name="connsiteY122" fmla="*/ 2169400 h 5038344"/>
              <a:gd name="connsiteX123" fmla="*/ 5029075 w 5029200"/>
              <a:gd name="connsiteY123" fmla="*/ 2280982 h 5038344"/>
              <a:gd name="connsiteX124" fmla="*/ 4917210 w 5029200"/>
              <a:gd name="connsiteY124" fmla="*/ 2392565 h 5038344"/>
              <a:gd name="connsiteX125" fmla="*/ 4805345 w 5029200"/>
              <a:gd name="connsiteY125" fmla="*/ 2280982 h 5038344"/>
              <a:gd name="connsiteX126" fmla="*/ 4917210 w 5029200"/>
              <a:gd name="connsiteY126" fmla="*/ 2169400 h 5038344"/>
              <a:gd name="connsiteX127" fmla="*/ 111865 w 5029200"/>
              <a:gd name="connsiteY127" fmla="*/ 2169272 h 5038344"/>
              <a:gd name="connsiteX128" fmla="*/ 223729 w 5029200"/>
              <a:gd name="connsiteY128" fmla="*/ 2280855 h 5038344"/>
              <a:gd name="connsiteX129" fmla="*/ 111865 w 5029200"/>
              <a:gd name="connsiteY129" fmla="*/ 2392438 h 5038344"/>
              <a:gd name="connsiteX130" fmla="*/ 0 w 5029200"/>
              <a:gd name="connsiteY130" fmla="*/ 2280855 h 5038344"/>
              <a:gd name="connsiteX131" fmla="*/ 111865 w 5029200"/>
              <a:gd name="connsiteY131" fmla="*/ 2169272 h 5038344"/>
              <a:gd name="connsiteX132" fmla="*/ 4417759 w 5029200"/>
              <a:gd name="connsiteY132" fmla="*/ 2043235 h 5038344"/>
              <a:gd name="connsiteX133" fmla="*/ 4625217 w 5029200"/>
              <a:gd name="connsiteY133" fmla="*/ 2250170 h 5038344"/>
              <a:gd name="connsiteX134" fmla="*/ 4417759 w 5029200"/>
              <a:gd name="connsiteY134" fmla="*/ 2457105 h 5038344"/>
              <a:gd name="connsiteX135" fmla="*/ 4210301 w 5029200"/>
              <a:gd name="connsiteY135" fmla="*/ 2250170 h 5038344"/>
              <a:gd name="connsiteX136" fmla="*/ 4417759 w 5029200"/>
              <a:gd name="connsiteY136" fmla="*/ 2043235 h 5038344"/>
              <a:gd name="connsiteX137" fmla="*/ 641569 w 5029200"/>
              <a:gd name="connsiteY137" fmla="*/ 2041079 h 5038344"/>
              <a:gd name="connsiteX138" fmla="*/ 849027 w 5029200"/>
              <a:gd name="connsiteY138" fmla="*/ 2248015 h 5038344"/>
              <a:gd name="connsiteX139" fmla="*/ 641569 w 5029200"/>
              <a:gd name="connsiteY139" fmla="*/ 2454950 h 5038344"/>
              <a:gd name="connsiteX140" fmla="*/ 434111 w 5029200"/>
              <a:gd name="connsiteY140" fmla="*/ 2248015 h 5038344"/>
              <a:gd name="connsiteX141" fmla="*/ 641569 w 5029200"/>
              <a:gd name="connsiteY141" fmla="*/ 2041079 h 5038344"/>
              <a:gd name="connsiteX142" fmla="*/ 4917337 w 5029200"/>
              <a:gd name="connsiteY142" fmla="*/ 1693525 h 5038344"/>
              <a:gd name="connsiteX143" fmla="*/ 5020410 w 5029200"/>
              <a:gd name="connsiteY143" fmla="*/ 1761674 h 5038344"/>
              <a:gd name="connsiteX144" fmla="*/ 5029200 w 5029200"/>
              <a:gd name="connsiteY144" fmla="*/ 1805101 h 5038344"/>
              <a:gd name="connsiteX145" fmla="*/ 5029200 w 5029200"/>
              <a:gd name="connsiteY145" fmla="*/ 1805111 h 5038344"/>
              <a:gd name="connsiteX146" fmla="*/ 5020410 w 5029200"/>
              <a:gd name="connsiteY146" fmla="*/ 1848539 h 5038344"/>
              <a:gd name="connsiteX147" fmla="*/ 4917337 w 5029200"/>
              <a:gd name="connsiteY147" fmla="*/ 1916689 h 5038344"/>
              <a:gd name="connsiteX148" fmla="*/ 4805473 w 5029200"/>
              <a:gd name="connsiteY148" fmla="*/ 1805106 h 5038344"/>
              <a:gd name="connsiteX149" fmla="*/ 4917337 w 5029200"/>
              <a:gd name="connsiteY149" fmla="*/ 1693525 h 5038344"/>
              <a:gd name="connsiteX150" fmla="*/ 111865 w 5029200"/>
              <a:gd name="connsiteY150" fmla="*/ 1693525 h 5038344"/>
              <a:gd name="connsiteX151" fmla="*/ 223729 w 5029200"/>
              <a:gd name="connsiteY151" fmla="*/ 1805106 h 5038344"/>
              <a:gd name="connsiteX152" fmla="*/ 111865 w 5029200"/>
              <a:gd name="connsiteY152" fmla="*/ 1916689 h 5038344"/>
              <a:gd name="connsiteX153" fmla="*/ 0 w 5029200"/>
              <a:gd name="connsiteY153" fmla="*/ 1805106 h 5038344"/>
              <a:gd name="connsiteX154" fmla="*/ 111865 w 5029200"/>
              <a:gd name="connsiteY154" fmla="*/ 1693525 h 5038344"/>
              <a:gd name="connsiteX155" fmla="*/ 4417887 w 5029200"/>
              <a:gd name="connsiteY155" fmla="*/ 1522092 h 5038344"/>
              <a:gd name="connsiteX156" fmla="*/ 4608184 w 5029200"/>
              <a:gd name="connsiteY156" fmla="*/ 1711910 h 5038344"/>
              <a:gd name="connsiteX157" fmla="*/ 4417887 w 5029200"/>
              <a:gd name="connsiteY157" fmla="*/ 1901600 h 5038344"/>
              <a:gd name="connsiteX158" fmla="*/ 4227589 w 5029200"/>
              <a:gd name="connsiteY158" fmla="*/ 1711910 h 5038344"/>
              <a:gd name="connsiteX159" fmla="*/ 4417887 w 5029200"/>
              <a:gd name="connsiteY159" fmla="*/ 1522092 h 5038344"/>
              <a:gd name="connsiteX160" fmla="*/ 641569 w 5029200"/>
              <a:gd name="connsiteY160" fmla="*/ 1520064 h 5038344"/>
              <a:gd name="connsiteX161" fmla="*/ 831866 w 5029200"/>
              <a:gd name="connsiteY161" fmla="*/ 1709754 h 5038344"/>
              <a:gd name="connsiteX162" fmla="*/ 641569 w 5029200"/>
              <a:gd name="connsiteY162" fmla="*/ 1899572 h 5038344"/>
              <a:gd name="connsiteX163" fmla="*/ 451273 w 5029200"/>
              <a:gd name="connsiteY163" fmla="*/ 1709754 h 5038344"/>
              <a:gd name="connsiteX164" fmla="*/ 641569 w 5029200"/>
              <a:gd name="connsiteY164" fmla="*/ 1520064 h 5038344"/>
              <a:gd name="connsiteX165" fmla="*/ 641442 w 5029200"/>
              <a:gd name="connsiteY165" fmla="*/ 1017180 h 5038344"/>
              <a:gd name="connsiteX166" fmla="*/ 796527 w 5029200"/>
              <a:gd name="connsiteY166" fmla="*/ 1171874 h 5038344"/>
              <a:gd name="connsiteX167" fmla="*/ 641442 w 5029200"/>
              <a:gd name="connsiteY167" fmla="*/ 1326695 h 5038344"/>
              <a:gd name="connsiteX168" fmla="*/ 486356 w 5029200"/>
              <a:gd name="connsiteY168" fmla="*/ 1171874 h 5038344"/>
              <a:gd name="connsiteX169" fmla="*/ 641442 w 5029200"/>
              <a:gd name="connsiteY169" fmla="*/ 1017180 h 5038344"/>
              <a:gd name="connsiteX170" fmla="*/ 4419285 w 5029200"/>
              <a:gd name="connsiteY170" fmla="*/ 1009572 h 5038344"/>
              <a:gd name="connsiteX171" fmla="*/ 4580091 w 5029200"/>
              <a:gd name="connsiteY171" fmla="*/ 1170099 h 5038344"/>
              <a:gd name="connsiteX172" fmla="*/ 4419285 w 5029200"/>
              <a:gd name="connsiteY172" fmla="*/ 1330500 h 5038344"/>
              <a:gd name="connsiteX173" fmla="*/ 4258353 w 5029200"/>
              <a:gd name="connsiteY173" fmla="*/ 1170099 h 5038344"/>
              <a:gd name="connsiteX174" fmla="*/ 4419285 w 5029200"/>
              <a:gd name="connsiteY174" fmla="*/ 1009572 h 5038344"/>
              <a:gd name="connsiteX175" fmla="*/ 1181188 w 5029200"/>
              <a:gd name="connsiteY175" fmla="*/ 954795 h 5038344"/>
              <a:gd name="connsiteX176" fmla="*/ 1398307 w 5029200"/>
              <a:gd name="connsiteY176" fmla="*/ 1171367 h 5038344"/>
              <a:gd name="connsiteX177" fmla="*/ 1181188 w 5029200"/>
              <a:gd name="connsiteY177" fmla="*/ 1387939 h 5038344"/>
              <a:gd name="connsiteX178" fmla="*/ 964069 w 5029200"/>
              <a:gd name="connsiteY178" fmla="*/ 1171367 h 5038344"/>
              <a:gd name="connsiteX179" fmla="*/ 1181188 w 5029200"/>
              <a:gd name="connsiteY179" fmla="*/ 954795 h 5038344"/>
              <a:gd name="connsiteX180" fmla="*/ 3876233 w 5029200"/>
              <a:gd name="connsiteY180" fmla="*/ 953528 h 5038344"/>
              <a:gd name="connsiteX181" fmla="*/ 4093352 w 5029200"/>
              <a:gd name="connsiteY181" fmla="*/ 1170099 h 5038344"/>
              <a:gd name="connsiteX182" fmla="*/ 3876233 w 5029200"/>
              <a:gd name="connsiteY182" fmla="*/ 1386671 h 5038344"/>
              <a:gd name="connsiteX183" fmla="*/ 3659114 w 5029200"/>
              <a:gd name="connsiteY183" fmla="*/ 1170099 h 5038344"/>
              <a:gd name="connsiteX184" fmla="*/ 3876233 w 5029200"/>
              <a:gd name="connsiteY184" fmla="*/ 953528 h 5038344"/>
              <a:gd name="connsiteX185" fmla="*/ 2263987 w 5029200"/>
              <a:gd name="connsiteY185" fmla="*/ 894819 h 5038344"/>
              <a:gd name="connsiteX186" fmla="*/ 2534622 w 5029200"/>
              <a:gd name="connsiteY186" fmla="*/ 1116464 h 5038344"/>
              <a:gd name="connsiteX187" fmla="*/ 2805131 w 5029200"/>
              <a:gd name="connsiteY187" fmla="*/ 894819 h 5038344"/>
              <a:gd name="connsiteX188" fmla="*/ 3080597 w 5029200"/>
              <a:gd name="connsiteY188" fmla="*/ 1156278 h 5038344"/>
              <a:gd name="connsiteX189" fmla="*/ 3081106 w 5029200"/>
              <a:gd name="connsiteY189" fmla="*/ 1156278 h 5038344"/>
              <a:gd name="connsiteX190" fmla="*/ 3344750 w 5029200"/>
              <a:gd name="connsiteY190" fmla="*/ 906612 h 5038344"/>
              <a:gd name="connsiteX191" fmla="*/ 3608777 w 5029200"/>
              <a:gd name="connsiteY191" fmla="*/ 1169973 h 5038344"/>
              <a:gd name="connsiteX192" fmla="*/ 3523353 w 5029200"/>
              <a:gd name="connsiteY192" fmla="*/ 1363847 h 5038344"/>
              <a:gd name="connsiteX193" fmla="*/ 3697250 w 5029200"/>
              <a:gd name="connsiteY193" fmla="*/ 1514866 h 5038344"/>
              <a:gd name="connsiteX194" fmla="*/ 3876233 w 5029200"/>
              <a:gd name="connsiteY194" fmla="*/ 1444999 h 5038344"/>
              <a:gd name="connsiteX195" fmla="*/ 4140260 w 5029200"/>
              <a:gd name="connsiteY195" fmla="*/ 1708360 h 5038344"/>
              <a:gd name="connsiteX196" fmla="*/ 3884751 w 5029200"/>
              <a:gd name="connsiteY196" fmla="*/ 1971594 h 5038344"/>
              <a:gd name="connsiteX197" fmla="*/ 4152082 w 5029200"/>
              <a:gd name="connsiteY197" fmla="*/ 2246620 h 5038344"/>
              <a:gd name="connsiteX198" fmla="*/ 3929878 w 5029200"/>
              <a:gd name="connsiteY198" fmla="*/ 2516447 h 5038344"/>
              <a:gd name="connsiteX199" fmla="*/ 4152082 w 5029200"/>
              <a:gd name="connsiteY199" fmla="*/ 2786402 h 5038344"/>
              <a:gd name="connsiteX200" fmla="*/ 4152335 w 5029200"/>
              <a:gd name="connsiteY200" fmla="*/ 2786148 h 5038344"/>
              <a:gd name="connsiteX201" fmla="*/ 3876488 w 5029200"/>
              <a:gd name="connsiteY201" fmla="*/ 3061300 h 5038344"/>
              <a:gd name="connsiteX202" fmla="*/ 4140513 w 5029200"/>
              <a:gd name="connsiteY202" fmla="*/ 3324661 h 5038344"/>
              <a:gd name="connsiteX203" fmla="*/ 3876488 w 5029200"/>
              <a:gd name="connsiteY203" fmla="*/ 3588022 h 5038344"/>
              <a:gd name="connsiteX204" fmla="*/ 3695089 w 5029200"/>
              <a:gd name="connsiteY204" fmla="*/ 3516128 h 5038344"/>
              <a:gd name="connsiteX205" fmla="*/ 3515089 w 5029200"/>
              <a:gd name="connsiteY205" fmla="*/ 3666765 h 5038344"/>
              <a:gd name="connsiteX206" fmla="*/ 3605724 w 5029200"/>
              <a:gd name="connsiteY206" fmla="*/ 3865330 h 5038344"/>
              <a:gd name="connsiteX207" fmla="*/ 3341699 w 5029200"/>
              <a:gd name="connsiteY207" fmla="*/ 4128691 h 5038344"/>
              <a:gd name="connsiteX208" fmla="*/ 3077800 w 5029200"/>
              <a:gd name="connsiteY208" fmla="*/ 3873953 h 5038344"/>
              <a:gd name="connsiteX209" fmla="*/ 2802080 w 5029200"/>
              <a:gd name="connsiteY209" fmla="*/ 4140610 h 5038344"/>
              <a:gd name="connsiteX210" fmla="*/ 2531445 w 5029200"/>
              <a:gd name="connsiteY210" fmla="*/ 3919094 h 5038344"/>
              <a:gd name="connsiteX211" fmla="*/ 2260935 w 5029200"/>
              <a:gd name="connsiteY211" fmla="*/ 4140610 h 5038344"/>
              <a:gd name="connsiteX212" fmla="*/ 1985087 w 5029200"/>
              <a:gd name="connsiteY212" fmla="*/ 3865457 h 5038344"/>
              <a:gd name="connsiteX213" fmla="*/ 1721062 w 5029200"/>
              <a:gd name="connsiteY213" fmla="*/ 4128818 h 5038344"/>
              <a:gd name="connsiteX214" fmla="*/ 1457037 w 5029200"/>
              <a:gd name="connsiteY214" fmla="*/ 3865457 h 5038344"/>
              <a:gd name="connsiteX215" fmla="*/ 1558223 w 5029200"/>
              <a:gd name="connsiteY215" fmla="*/ 3658269 h 5038344"/>
              <a:gd name="connsiteX216" fmla="*/ 1385213 w 5029200"/>
              <a:gd name="connsiteY216" fmla="*/ 3493304 h 5038344"/>
              <a:gd name="connsiteX217" fmla="*/ 1181188 w 5029200"/>
              <a:gd name="connsiteY217" fmla="*/ 3589417 h 5038344"/>
              <a:gd name="connsiteX218" fmla="*/ 917163 w 5029200"/>
              <a:gd name="connsiteY218" fmla="*/ 3326057 h 5038344"/>
              <a:gd name="connsiteX219" fmla="*/ 1167206 w 5029200"/>
              <a:gd name="connsiteY219" fmla="*/ 3063077 h 5038344"/>
              <a:gd name="connsiteX220" fmla="*/ 1167206 w 5029200"/>
              <a:gd name="connsiteY220" fmla="*/ 3062316 h 5038344"/>
              <a:gd name="connsiteX221" fmla="*/ 905341 w 5029200"/>
              <a:gd name="connsiteY221" fmla="*/ 2787543 h 5038344"/>
              <a:gd name="connsiteX222" fmla="*/ 1127545 w 5029200"/>
              <a:gd name="connsiteY222" fmla="*/ 2517715 h 5038344"/>
              <a:gd name="connsiteX223" fmla="*/ 905341 w 5029200"/>
              <a:gd name="connsiteY223" fmla="*/ 2247761 h 5038344"/>
              <a:gd name="connsiteX224" fmla="*/ 1167206 w 5029200"/>
              <a:gd name="connsiteY224" fmla="*/ 1972988 h 5038344"/>
              <a:gd name="connsiteX225" fmla="*/ 1167206 w 5029200"/>
              <a:gd name="connsiteY225" fmla="*/ 1972481 h 5038344"/>
              <a:gd name="connsiteX226" fmla="*/ 917163 w 5029200"/>
              <a:gd name="connsiteY226" fmla="*/ 1709501 h 5038344"/>
              <a:gd name="connsiteX227" fmla="*/ 1181188 w 5029200"/>
              <a:gd name="connsiteY227" fmla="*/ 1446140 h 5038344"/>
              <a:gd name="connsiteX228" fmla="*/ 1382544 w 5029200"/>
              <a:gd name="connsiteY228" fmla="*/ 1539210 h 5038344"/>
              <a:gd name="connsiteX229" fmla="*/ 1553774 w 5029200"/>
              <a:gd name="connsiteY229" fmla="*/ 1371075 h 5038344"/>
              <a:gd name="connsiteX230" fmla="*/ 1460087 w 5029200"/>
              <a:gd name="connsiteY230" fmla="*/ 1169973 h 5038344"/>
              <a:gd name="connsiteX231" fmla="*/ 1724113 w 5029200"/>
              <a:gd name="connsiteY231" fmla="*/ 906612 h 5038344"/>
              <a:gd name="connsiteX232" fmla="*/ 1987756 w 5029200"/>
              <a:gd name="connsiteY232" fmla="*/ 1156278 h 5038344"/>
              <a:gd name="connsiteX233" fmla="*/ 1988520 w 5029200"/>
              <a:gd name="connsiteY233" fmla="*/ 1156278 h 5038344"/>
              <a:gd name="connsiteX234" fmla="*/ 2263987 w 5029200"/>
              <a:gd name="connsiteY234" fmla="*/ 894819 h 5038344"/>
              <a:gd name="connsiteX235" fmla="*/ 1181188 w 5029200"/>
              <a:gd name="connsiteY235" fmla="*/ 472581 h 5038344"/>
              <a:gd name="connsiteX236" fmla="*/ 1341993 w 5029200"/>
              <a:gd name="connsiteY236" fmla="*/ 633107 h 5038344"/>
              <a:gd name="connsiteX237" fmla="*/ 1181188 w 5029200"/>
              <a:gd name="connsiteY237" fmla="*/ 793507 h 5038344"/>
              <a:gd name="connsiteX238" fmla="*/ 1020383 w 5029200"/>
              <a:gd name="connsiteY238" fmla="*/ 633107 h 5038344"/>
              <a:gd name="connsiteX239" fmla="*/ 1181188 w 5029200"/>
              <a:gd name="connsiteY239" fmla="*/ 472581 h 5038344"/>
              <a:gd name="connsiteX240" fmla="*/ 3878775 w 5029200"/>
              <a:gd name="connsiteY240" fmla="*/ 470424 h 5038344"/>
              <a:gd name="connsiteX241" fmla="*/ 4042505 w 5029200"/>
              <a:gd name="connsiteY241" fmla="*/ 633741 h 5038344"/>
              <a:gd name="connsiteX242" fmla="*/ 3878775 w 5029200"/>
              <a:gd name="connsiteY242" fmla="*/ 797057 h 5038344"/>
              <a:gd name="connsiteX243" fmla="*/ 3715047 w 5029200"/>
              <a:gd name="connsiteY243" fmla="*/ 633741 h 5038344"/>
              <a:gd name="connsiteX244" fmla="*/ 3878775 w 5029200"/>
              <a:gd name="connsiteY244" fmla="*/ 470424 h 5038344"/>
              <a:gd name="connsiteX245" fmla="*/ 1719663 w 5029200"/>
              <a:gd name="connsiteY245" fmla="*/ 444050 h 5038344"/>
              <a:gd name="connsiteX246" fmla="*/ 1909960 w 5029200"/>
              <a:gd name="connsiteY246" fmla="*/ 633741 h 5038344"/>
              <a:gd name="connsiteX247" fmla="*/ 1719663 w 5029200"/>
              <a:gd name="connsiteY247" fmla="*/ 823559 h 5038344"/>
              <a:gd name="connsiteX248" fmla="*/ 1529367 w 5029200"/>
              <a:gd name="connsiteY248" fmla="*/ 633741 h 5038344"/>
              <a:gd name="connsiteX249" fmla="*/ 1719663 w 5029200"/>
              <a:gd name="connsiteY249" fmla="*/ 444050 h 5038344"/>
              <a:gd name="connsiteX250" fmla="*/ 3338013 w 5029200"/>
              <a:gd name="connsiteY250" fmla="*/ 442909 h 5038344"/>
              <a:gd name="connsiteX251" fmla="*/ 3528183 w 5029200"/>
              <a:gd name="connsiteY251" fmla="*/ 632600 h 5038344"/>
              <a:gd name="connsiteX252" fmla="*/ 3338013 w 5029200"/>
              <a:gd name="connsiteY252" fmla="*/ 822290 h 5038344"/>
              <a:gd name="connsiteX253" fmla="*/ 3147843 w 5029200"/>
              <a:gd name="connsiteY253" fmla="*/ 632600 h 5038344"/>
              <a:gd name="connsiteX254" fmla="*/ 3338013 w 5029200"/>
              <a:gd name="connsiteY254" fmla="*/ 442909 h 5038344"/>
              <a:gd name="connsiteX255" fmla="*/ 2799029 w 5029200"/>
              <a:gd name="connsiteY255" fmla="*/ 426806 h 5038344"/>
              <a:gd name="connsiteX256" fmla="*/ 3006487 w 5029200"/>
              <a:gd name="connsiteY256" fmla="*/ 633741 h 5038344"/>
              <a:gd name="connsiteX257" fmla="*/ 2799029 w 5029200"/>
              <a:gd name="connsiteY257" fmla="*/ 840677 h 5038344"/>
              <a:gd name="connsiteX258" fmla="*/ 2591571 w 5029200"/>
              <a:gd name="connsiteY258" fmla="*/ 633741 h 5038344"/>
              <a:gd name="connsiteX259" fmla="*/ 2799029 w 5029200"/>
              <a:gd name="connsiteY259" fmla="*/ 426806 h 5038344"/>
              <a:gd name="connsiteX260" fmla="*/ 2259282 w 5029200"/>
              <a:gd name="connsiteY260" fmla="*/ 426806 h 5038344"/>
              <a:gd name="connsiteX261" fmla="*/ 2466740 w 5029200"/>
              <a:gd name="connsiteY261" fmla="*/ 633741 h 5038344"/>
              <a:gd name="connsiteX262" fmla="*/ 2259282 w 5029200"/>
              <a:gd name="connsiteY262" fmla="*/ 840677 h 5038344"/>
              <a:gd name="connsiteX263" fmla="*/ 2051824 w 5029200"/>
              <a:gd name="connsiteY263" fmla="*/ 633741 h 5038344"/>
              <a:gd name="connsiteX264" fmla="*/ 2259282 w 5029200"/>
              <a:gd name="connsiteY264" fmla="*/ 426806 h 5038344"/>
              <a:gd name="connsiteX265" fmla="*/ 3238860 w 5029200"/>
              <a:gd name="connsiteY265" fmla="*/ 128 h 5038344"/>
              <a:gd name="connsiteX266" fmla="*/ 3350725 w 5029200"/>
              <a:gd name="connsiteY266" fmla="*/ 111711 h 5038344"/>
              <a:gd name="connsiteX267" fmla="*/ 3238860 w 5029200"/>
              <a:gd name="connsiteY267" fmla="*/ 223294 h 5038344"/>
              <a:gd name="connsiteX268" fmla="*/ 3126996 w 5029200"/>
              <a:gd name="connsiteY268" fmla="*/ 111711 h 5038344"/>
              <a:gd name="connsiteX269" fmla="*/ 3238860 w 5029200"/>
              <a:gd name="connsiteY269" fmla="*/ 128 h 5038344"/>
              <a:gd name="connsiteX270" fmla="*/ 2764326 w 5029200"/>
              <a:gd name="connsiteY270" fmla="*/ 128 h 5038344"/>
              <a:gd name="connsiteX271" fmla="*/ 2876191 w 5029200"/>
              <a:gd name="connsiteY271" fmla="*/ 111711 h 5038344"/>
              <a:gd name="connsiteX272" fmla="*/ 2764326 w 5029200"/>
              <a:gd name="connsiteY272" fmla="*/ 223294 h 5038344"/>
              <a:gd name="connsiteX273" fmla="*/ 2652461 w 5029200"/>
              <a:gd name="connsiteY273" fmla="*/ 111711 h 5038344"/>
              <a:gd name="connsiteX274" fmla="*/ 2764326 w 5029200"/>
              <a:gd name="connsiteY274" fmla="*/ 128 h 5038344"/>
              <a:gd name="connsiteX275" fmla="*/ 2285087 w 5029200"/>
              <a:gd name="connsiteY275" fmla="*/ 128 h 5038344"/>
              <a:gd name="connsiteX276" fmla="*/ 2396952 w 5029200"/>
              <a:gd name="connsiteY276" fmla="*/ 111711 h 5038344"/>
              <a:gd name="connsiteX277" fmla="*/ 2285087 w 5029200"/>
              <a:gd name="connsiteY277" fmla="*/ 223294 h 5038344"/>
              <a:gd name="connsiteX278" fmla="*/ 2173223 w 5029200"/>
              <a:gd name="connsiteY278" fmla="*/ 111711 h 5038344"/>
              <a:gd name="connsiteX279" fmla="*/ 2285087 w 5029200"/>
              <a:gd name="connsiteY279" fmla="*/ 128 h 5038344"/>
              <a:gd name="connsiteX280" fmla="*/ 1806027 w 5029200"/>
              <a:gd name="connsiteY280" fmla="*/ 0 h 5038344"/>
              <a:gd name="connsiteX281" fmla="*/ 1814827 w 5029200"/>
              <a:gd name="connsiteY281" fmla="*/ 0 h 5038344"/>
              <a:gd name="connsiteX282" fmla="*/ 1853969 w 5029200"/>
              <a:gd name="connsiteY282" fmla="*/ 7883 h 5038344"/>
              <a:gd name="connsiteX283" fmla="*/ 1922291 w 5029200"/>
              <a:gd name="connsiteY283" fmla="*/ 110697 h 5038344"/>
              <a:gd name="connsiteX284" fmla="*/ 1810427 w 5029200"/>
              <a:gd name="connsiteY284" fmla="*/ 222280 h 5038344"/>
              <a:gd name="connsiteX285" fmla="*/ 1698562 w 5029200"/>
              <a:gd name="connsiteY285" fmla="*/ 110697 h 5038344"/>
              <a:gd name="connsiteX286" fmla="*/ 1766884 w 5029200"/>
              <a:gd name="connsiteY286" fmla="*/ 7883 h 5038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Lst>
            <a:rect l="l" t="t" r="r" b="b"/>
            <a:pathLst>
              <a:path w="5029200" h="5038344">
                <a:moveTo>
                  <a:pt x="3240259" y="4815180"/>
                </a:moveTo>
                <a:cubicBezTo>
                  <a:pt x="3302038" y="4815180"/>
                  <a:pt x="3352123" y="4865138"/>
                  <a:pt x="3352123" y="4926763"/>
                </a:cubicBezTo>
                <a:cubicBezTo>
                  <a:pt x="3352123" y="4972981"/>
                  <a:pt x="3323950" y="5012637"/>
                  <a:pt x="3283801" y="5029577"/>
                </a:cubicBezTo>
                <a:lnTo>
                  <a:pt x="3240266" y="5038344"/>
                </a:lnTo>
                <a:lnTo>
                  <a:pt x="3240252" y="5038344"/>
                </a:lnTo>
                <a:lnTo>
                  <a:pt x="3196717" y="5029577"/>
                </a:lnTo>
                <a:cubicBezTo>
                  <a:pt x="3156567" y="5012637"/>
                  <a:pt x="3128394" y="4972981"/>
                  <a:pt x="3128394" y="4926763"/>
                </a:cubicBezTo>
                <a:cubicBezTo>
                  <a:pt x="3128394" y="4865138"/>
                  <a:pt x="3178479" y="4815180"/>
                  <a:pt x="3240259" y="4815180"/>
                </a:cubicBezTo>
                <a:close/>
                <a:moveTo>
                  <a:pt x="2765723" y="4815180"/>
                </a:moveTo>
                <a:cubicBezTo>
                  <a:pt x="2827504" y="4815180"/>
                  <a:pt x="2877588" y="4865138"/>
                  <a:pt x="2877588" y="4926763"/>
                </a:cubicBezTo>
                <a:cubicBezTo>
                  <a:pt x="2877588" y="4972981"/>
                  <a:pt x="2849416" y="5012637"/>
                  <a:pt x="2809266" y="5029577"/>
                </a:cubicBezTo>
                <a:lnTo>
                  <a:pt x="2765730" y="5038344"/>
                </a:lnTo>
                <a:lnTo>
                  <a:pt x="2765716" y="5038344"/>
                </a:lnTo>
                <a:lnTo>
                  <a:pt x="2722181" y="5029577"/>
                </a:lnTo>
                <a:cubicBezTo>
                  <a:pt x="2682032" y="5012637"/>
                  <a:pt x="2653859" y="4972981"/>
                  <a:pt x="2653859" y="4926763"/>
                </a:cubicBezTo>
                <a:cubicBezTo>
                  <a:pt x="2653859" y="4865138"/>
                  <a:pt x="2703944" y="4815180"/>
                  <a:pt x="2765723" y="4815180"/>
                </a:cubicBezTo>
                <a:close/>
                <a:moveTo>
                  <a:pt x="2286359" y="4815180"/>
                </a:moveTo>
                <a:cubicBezTo>
                  <a:pt x="2348139" y="4815180"/>
                  <a:pt x="2398224" y="4865138"/>
                  <a:pt x="2398224" y="4926763"/>
                </a:cubicBezTo>
                <a:cubicBezTo>
                  <a:pt x="2398224" y="4972981"/>
                  <a:pt x="2370051" y="5012637"/>
                  <a:pt x="2329901" y="5029577"/>
                </a:cubicBezTo>
                <a:lnTo>
                  <a:pt x="2286367" y="5038344"/>
                </a:lnTo>
                <a:lnTo>
                  <a:pt x="2286352" y="5038344"/>
                </a:lnTo>
                <a:lnTo>
                  <a:pt x="2242817" y="5029577"/>
                </a:lnTo>
                <a:cubicBezTo>
                  <a:pt x="2202667" y="5012637"/>
                  <a:pt x="2174495" y="4972981"/>
                  <a:pt x="2174495" y="4926763"/>
                </a:cubicBezTo>
                <a:cubicBezTo>
                  <a:pt x="2174495" y="4865138"/>
                  <a:pt x="2224579" y="4815180"/>
                  <a:pt x="2286359" y="4815180"/>
                </a:cubicBezTo>
                <a:close/>
                <a:moveTo>
                  <a:pt x="1811824" y="4814039"/>
                </a:moveTo>
                <a:cubicBezTo>
                  <a:pt x="1873604" y="4814039"/>
                  <a:pt x="1923689" y="4863997"/>
                  <a:pt x="1923689" y="4925622"/>
                </a:cubicBezTo>
                <a:cubicBezTo>
                  <a:pt x="1923689" y="4987246"/>
                  <a:pt x="1873604" y="5037203"/>
                  <a:pt x="1811824" y="5037203"/>
                </a:cubicBezTo>
                <a:cubicBezTo>
                  <a:pt x="1750045" y="5037203"/>
                  <a:pt x="1699960" y="4987246"/>
                  <a:pt x="1699960" y="4925622"/>
                </a:cubicBezTo>
                <a:cubicBezTo>
                  <a:pt x="1699960" y="4863997"/>
                  <a:pt x="1750045" y="4814039"/>
                  <a:pt x="1811824" y="4814039"/>
                </a:cubicBezTo>
                <a:close/>
                <a:moveTo>
                  <a:pt x="3878775" y="4248010"/>
                </a:moveTo>
                <a:cubicBezTo>
                  <a:pt x="3969157" y="4248010"/>
                  <a:pt x="4042505" y="4321171"/>
                  <a:pt x="4042505" y="4411326"/>
                </a:cubicBezTo>
                <a:cubicBezTo>
                  <a:pt x="4042505" y="4501480"/>
                  <a:pt x="3969157" y="4574643"/>
                  <a:pt x="3878775" y="4574643"/>
                </a:cubicBezTo>
                <a:cubicBezTo>
                  <a:pt x="3788395" y="4574643"/>
                  <a:pt x="3715047" y="4501480"/>
                  <a:pt x="3715047" y="4411326"/>
                </a:cubicBezTo>
                <a:cubicBezTo>
                  <a:pt x="3715047" y="4321171"/>
                  <a:pt x="3788395" y="4248010"/>
                  <a:pt x="3878775" y="4248010"/>
                </a:cubicBezTo>
                <a:close/>
                <a:moveTo>
                  <a:pt x="1177884" y="4248010"/>
                </a:moveTo>
                <a:cubicBezTo>
                  <a:pt x="1268264" y="4248010"/>
                  <a:pt x="1341613" y="4321171"/>
                  <a:pt x="1341613" y="4411326"/>
                </a:cubicBezTo>
                <a:cubicBezTo>
                  <a:pt x="1341613" y="4501480"/>
                  <a:pt x="1268264" y="4574643"/>
                  <a:pt x="1177884" y="4574643"/>
                </a:cubicBezTo>
                <a:cubicBezTo>
                  <a:pt x="1087502" y="4574643"/>
                  <a:pt x="1014155" y="4501480"/>
                  <a:pt x="1014155" y="4411326"/>
                </a:cubicBezTo>
                <a:cubicBezTo>
                  <a:pt x="1014155" y="4321171"/>
                  <a:pt x="1087502" y="4248010"/>
                  <a:pt x="1177884" y="4248010"/>
                </a:cubicBezTo>
                <a:close/>
                <a:moveTo>
                  <a:pt x="3338013" y="4221636"/>
                </a:moveTo>
                <a:cubicBezTo>
                  <a:pt x="3443012" y="4221636"/>
                  <a:pt x="3528183" y="4306590"/>
                  <a:pt x="3528183" y="4411326"/>
                </a:cubicBezTo>
                <a:cubicBezTo>
                  <a:pt x="3528183" y="4516061"/>
                  <a:pt x="3443012" y="4601017"/>
                  <a:pt x="3338013" y="4601017"/>
                </a:cubicBezTo>
                <a:cubicBezTo>
                  <a:pt x="3233012" y="4601017"/>
                  <a:pt x="3147843" y="4516061"/>
                  <a:pt x="3147843" y="4411326"/>
                </a:cubicBezTo>
                <a:cubicBezTo>
                  <a:pt x="3147843" y="4306590"/>
                  <a:pt x="3233012" y="4221636"/>
                  <a:pt x="3338013" y="4221636"/>
                </a:cubicBezTo>
                <a:close/>
                <a:moveTo>
                  <a:pt x="1718646" y="4221636"/>
                </a:moveTo>
                <a:cubicBezTo>
                  <a:pt x="1823647" y="4221636"/>
                  <a:pt x="1908816" y="4306590"/>
                  <a:pt x="1908816" y="4411326"/>
                </a:cubicBezTo>
                <a:cubicBezTo>
                  <a:pt x="1908816" y="4516061"/>
                  <a:pt x="1823647" y="4601017"/>
                  <a:pt x="1718646" y="4601017"/>
                </a:cubicBezTo>
                <a:cubicBezTo>
                  <a:pt x="1613647" y="4601017"/>
                  <a:pt x="1528477" y="4516061"/>
                  <a:pt x="1528477" y="4411326"/>
                </a:cubicBezTo>
                <a:cubicBezTo>
                  <a:pt x="1528477" y="4306590"/>
                  <a:pt x="1613647" y="4221636"/>
                  <a:pt x="1718646" y="4221636"/>
                </a:cubicBezTo>
                <a:close/>
                <a:moveTo>
                  <a:pt x="2801953" y="4196783"/>
                </a:moveTo>
                <a:cubicBezTo>
                  <a:pt x="2916487" y="4196783"/>
                  <a:pt x="3009411" y="4289472"/>
                  <a:pt x="3009411" y="4403718"/>
                </a:cubicBezTo>
                <a:cubicBezTo>
                  <a:pt x="3009411" y="4517963"/>
                  <a:pt x="2916487" y="4610654"/>
                  <a:pt x="2801953" y="4610654"/>
                </a:cubicBezTo>
                <a:cubicBezTo>
                  <a:pt x="2687418" y="4610654"/>
                  <a:pt x="2594495" y="4517963"/>
                  <a:pt x="2594495" y="4403718"/>
                </a:cubicBezTo>
                <a:cubicBezTo>
                  <a:pt x="2594495" y="4289472"/>
                  <a:pt x="2687418" y="4196783"/>
                  <a:pt x="2801953" y="4196783"/>
                </a:cubicBezTo>
                <a:close/>
                <a:moveTo>
                  <a:pt x="2259282" y="4196783"/>
                </a:moveTo>
                <a:cubicBezTo>
                  <a:pt x="2373817" y="4196783"/>
                  <a:pt x="2466740" y="4289472"/>
                  <a:pt x="2466740" y="4403718"/>
                </a:cubicBezTo>
                <a:cubicBezTo>
                  <a:pt x="2466740" y="4517963"/>
                  <a:pt x="2373817" y="4610654"/>
                  <a:pt x="2259282" y="4610654"/>
                </a:cubicBezTo>
                <a:cubicBezTo>
                  <a:pt x="2144748" y="4610654"/>
                  <a:pt x="2051824" y="4517963"/>
                  <a:pt x="2051824" y="4403718"/>
                </a:cubicBezTo>
                <a:cubicBezTo>
                  <a:pt x="2051824" y="4289472"/>
                  <a:pt x="2144748" y="4196783"/>
                  <a:pt x="2259282" y="4196783"/>
                </a:cubicBezTo>
                <a:close/>
                <a:moveTo>
                  <a:pt x="4417887" y="3710383"/>
                </a:moveTo>
                <a:cubicBezTo>
                  <a:pt x="4503691" y="3710383"/>
                  <a:pt x="4572973" y="3779614"/>
                  <a:pt x="4572973" y="3865077"/>
                </a:cubicBezTo>
                <a:cubicBezTo>
                  <a:pt x="4572973" y="3950539"/>
                  <a:pt x="4503565" y="4019772"/>
                  <a:pt x="4417887" y="4019772"/>
                </a:cubicBezTo>
                <a:cubicBezTo>
                  <a:pt x="4332209" y="4019772"/>
                  <a:pt x="4262675" y="3950539"/>
                  <a:pt x="4262675" y="3865077"/>
                </a:cubicBezTo>
                <a:cubicBezTo>
                  <a:pt x="4262675" y="3779614"/>
                  <a:pt x="4332082" y="3710383"/>
                  <a:pt x="4417887" y="3710383"/>
                </a:cubicBezTo>
                <a:close/>
                <a:moveTo>
                  <a:pt x="641696" y="3707974"/>
                </a:moveTo>
                <a:cubicBezTo>
                  <a:pt x="727501" y="3707974"/>
                  <a:pt x="796781" y="3777332"/>
                  <a:pt x="796781" y="3862795"/>
                </a:cubicBezTo>
                <a:cubicBezTo>
                  <a:pt x="796781" y="3948257"/>
                  <a:pt x="727375" y="4017489"/>
                  <a:pt x="641696" y="4017489"/>
                </a:cubicBezTo>
                <a:cubicBezTo>
                  <a:pt x="556019" y="4017489"/>
                  <a:pt x="486484" y="3948257"/>
                  <a:pt x="486484" y="3862795"/>
                </a:cubicBezTo>
                <a:cubicBezTo>
                  <a:pt x="486484" y="3777332"/>
                  <a:pt x="555890" y="3707974"/>
                  <a:pt x="641696" y="3707974"/>
                </a:cubicBezTo>
                <a:close/>
                <a:moveTo>
                  <a:pt x="1181061" y="3647618"/>
                </a:moveTo>
                <a:cubicBezTo>
                  <a:pt x="1300933" y="3647618"/>
                  <a:pt x="1398180" y="3744619"/>
                  <a:pt x="1398180" y="3864189"/>
                </a:cubicBezTo>
                <a:cubicBezTo>
                  <a:pt x="1398180" y="3983761"/>
                  <a:pt x="1300933" y="4080761"/>
                  <a:pt x="1181061" y="4080761"/>
                </a:cubicBezTo>
                <a:cubicBezTo>
                  <a:pt x="1061188" y="4080761"/>
                  <a:pt x="963942" y="3983761"/>
                  <a:pt x="963942" y="3864189"/>
                </a:cubicBezTo>
                <a:cubicBezTo>
                  <a:pt x="963942" y="3744619"/>
                  <a:pt x="1061188" y="3647618"/>
                  <a:pt x="1181061" y="3647618"/>
                </a:cubicBezTo>
                <a:close/>
                <a:moveTo>
                  <a:pt x="3876233" y="3646350"/>
                </a:moveTo>
                <a:cubicBezTo>
                  <a:pt x="3996107" y="3646350"/>
                  <a:pt x="4093352" y="3743351"/>
                  <a:pt x="4093352" y="3862921"/>
                </a:cubicBezTo>
                <a:cubicBezTo>
                  <a:pt x="4093352" y="3982493"/>
                  <a:pt x="3996107" y="4079493"/>
                  <a:pt x="3876233" y="4079493"/>
                </a:cubicBezTo>
                <a:cubicBezTo>
                  <a:pt x="3756361" y="4079493"/>
                  <a:pt x="3659114" y="3982493"/>
                  <a:pt x="3659114" y="3862921"/>
                </a:cubicBezTo>
                <a:cubicBezTo>
                  <a:pt x="3659114" y="3743351"/>
                  <a:pt x="3756361" y="3646350"/>
                  <a:pt x="3876233" y="3646350"/>
                </a:cubicBezTo>
                <a:close/>
                <a:moveTo>
                  <a:pt x="4417633" y="3137126"/>
                </a:moveTo>
                <a:cubicBezTo>
                  <a:pt x="4522760" y="3137126"/>
                  <a:pt x="4607929" y="3222081"/>
                  <a:pt x="4607929" y="3326818"/>
                </a:cubicBezTo>
                <a:cubicBezTo>
                  <a:pt x="4607929" y="3431680"/>
                  <a:pt x="4522760" y="3516635"/>
                  <a:pt x="4417633" y="3516635"/>
                </a:cubicBezTo>
                <a:cubicBezTo>
                  <a:pt x="4312505" y="3516635"/>
                  <a:pt x="4227336" y="3431680"/>
                  <a:pt x="4227336" y="3326818"/>
                </a:cubicBezTo>
                <a:cubicBezTo>
                  <a:pt x="4227336" y="3221954"/>
                  <a:pt x="4312505" y="3137126"/>
                  <a:pt x="4417633" y="3137126"/>
                </a:cubicBezTo>
                <a:close/>
                <a:moveTo>
                  <a:pt x="641442" y="3134844"/>
                </a:moveTo>
                <a:cubicBezTo>
                  <a:pt x="746569" y="3134844"/>
                  <a:pt x="831739" y="3219799"/>
                  <a:pt x="831739" y="3324661"/>
                </a:cubicBezTo>
                <a:cubicBezTo>
                  <a:pt x="831739" y="3429398"/>
                  <a:pt x="746569" y="3514478"/>
                  <a:pt x="641442" y="3514478"/>
                </a:cubicBezTo>
                <a:cubicBezTo>
                  <a:pt x="536315" y="3514478"/>
                  <a:pt x="451145" y="3429524"/>
                  <a:pt x="451145" y="3324661"/>
                </a:cubicBezTo>
                <a:cubicBezTo>
                  <a:pt x="451145" y="3219799"/>
                  <a:pt x="536315" y="3134844"/>
                  <a:pt x="641442" y="3134844"/>
                </a:cubicBezTo>
                <a:close/>
                <a:moveTo>
                  <a:pt x="111865" y="3121023"/>
                </a:moveTo>
                <a:cubicBezTo>
                  <a:pt x="173645" y="3121023"/>
                  <a:pt x="223729" y="3170981"/>
                  <a:pt x="223729" y="3232606"/>
                </a:cubicBezTo>
                <a:cubicBezTo>
                  <a:pt x="223729" y="3294230"/>
                  <a:pt x="173645" y="3344189"/>
                  <a:pt x="111865" y="3344189"/>
                </a:cubicBezTo>
                <a:cubicBezTo>
                  <a:pt x="50086" y="3344189"/>
                  <a:pt x="0" y="3294230"/>
                  <a:pt x="0" y="3232606"/>
                </a:cubicBezTo>
                <a:cubicBezTo>
                  <a:pt x="0" y="3170981"/>
                  <a:pt x="50086" y="3121023"/>
                  <a:pt x="111865" y="3121023"/>
                </a:cubicBezTo>
                <a:close/>
                <a:moveTo>
                  <a:pt x="4917210" y="3120896"/>
                </a:moveTo>
                <a:cubicBezTo>
                  <a:pt x="4978989" y="3120896"/>
                  <a:pt x="5029075" y="3170855"/>
                  <a:pt x="5029075" y="3232479"/>
                </a:cubicBezTo>
                <a:cubicBezTo>
                  <a:pt x="5029075" y="3294103"/>
                  <a:pt x="4978989" y="3344062"/>
                  <a:pt x="4917210" y="3344062"/>
                </a:cubicBezTo>
                <a:cubicBezTo>
                  <a:pt x="4855429" y="3344062"/>
                  <a:pt x="4805345" y="3294103"/>
                  <a:pt x="4805345" y="3232479"/>
                </a:cubicBezTo>
                <a:cubicBezTo>
                  <a:pt x="4805345" y="3170855"/>
                  <a:pt x="4855429" y="3120896"/>
                  <a:pt x="4917210" y="3120896"/>
                </a:cubicBezTo>
                <a:close/>
                <a:moveTo>
                  <a:pt x="4917337" y="2645274"/>
                </a:moveTo>
                <a:cubicBezTo>
                  <a:pt x="4963671" y="2645274"/>
                  <a:pt x="5003428" y="2673376"/>
                  <a:pt x="5020410" y="2713425"/>
                </a:cubicBezTo>
                <a:lnTo>
                  <a:pt x="5029200" y="2756852"/>
                </a:lnTo>
                <a:lnTo>
                  <a:pt x="5029200" y="2756862"/>
                </a:lnTo>
                <a:lnTo>
                  <a:pt x="5020410" y="2800290"/>
                </a:lnTo>
                <a:cubicBezTo>
                  <a:pt x="5003428" y="2840338"/>
                  <a:pt x="4963671" y="2868440"/>
                  <a:pt x="4917337" y="2868440"/>
                </a:cubicBezTo>
                <a:cubicBezTo>
                  <a:pt x="4855557" y="2868440"/>
                  <a:pt x="4805473" y="2818481"/>
                  <a:pt x="4805473" y="2756857"/>
                </a:cubicBezTo>
                <a:cubicBezTo>
                  <a:pt x="4805473" y="2695233"/>
                  <a:pt x="4855557" y="2645274"/>
                  <a:pt x="4917337" y="2645274"/>
                </a:cubicBezTo>
                <a:close/>
                <a:moveTo>
                  <a:pt x="111865" y="2645274"/>
                </a:moveTo>
                <a:cubicBezTo>
                  <a:pt x="173645" y="2645274"/>
                  <a:pt x="223729" y="2695233"/>
                  <a:pt x="223729" y="2756857"/>
                </a:cubicBezTo>
                <a:cubicBezTo>
                  <a:pt x="223729" y="2818481"/>
                  <a:pt x="173645" y="2868440"/>
                  <a:pt x="111865" y="2868440"/>
                </a:cubicBezTo>
                <a:cubicBezTo>
                  <a:pt x="50086" y="2868440"/>
                  <a:pt x="0" y="2818481"/>
                  <a:pt x="0" y="2756857"/>
                </a:cubicBezTo>
                <a:cubicBezTo>
                  <a:pt x="0" y="2695233"/>
                  <a:pt x="50086" y="2645274"/>
                  <a:pt x="111865" y="2645274"/>
                </a:cubicBezTo>
                <a:close/>
                <a:moveTo>
                  <a:pt x="4417759" y="2581621"/>
                </a:moveTo>
                <a:cubicBezTo>
                  <a:pt x="4532295" y="2581621"/>
                  <a:pt x="4625217" y="2674312"/>
                  <a:pt x="4625217" y="2788557"/>
                </a:cubicBezTo>
                <a:cubicBezTo>
                  <a:pt x="4625217" y="2902803"/>
                  <a:pt x="4532295" y="2995492"/>
                  <a:pt x="4417759" y="2995492"/>
                </a:cubicBezTo>
                <a:cubicBezTo>
                  <a:pt x="4303225" y="2995492"/>
                  <a:pt x="4210301" y="2902803"/>
                  <a:pt x="4210301" y="2788557"/>
                </a:cubicBezTo>
                <a:cubicBezTo>
                  <a:pt x="4210301" y="2674312"/>
                  <a:pt x="4303225" y="2581621"/>
                  <a:pt x="4417759" y="2581621"/>
                </a:cubicBezTo>
                <a:close/>
                <a:moveTo>
                  <a:pt x="641569" y="2579466"/>
                </a:moveTo>
                <a:cubicBezTo>
                  <a:pt x="756103" y="2579466"/>
                  <a:pt x="849027" y="2672155"/>
                  <a:pt x="849027" y="2786402"/>
                </a:cubicBezTo>
                <a:cubicBezTo>
                  <a:pt x="849027" y="2900647"/>
                  <a:pt x="756103" y="2993337"/>
                  <a:pt x="641569" y="2993337"/>
                </a:cubicBezTo>
                <a:cubicBezTo>
                  <a:pt x="527035" y="2993337"/>
                  <a:pt x="434111" y="2900647"/>
                  <a:pt x="434111" y="2786402"/>
                </a:cubicBezTo>
                <a:cubicBezTo>
                  <a:pt x="434111" y="2672155"/>
                  <a:pt x="527035" y="2579466"/>
                  <a:pt x="641569" y="2579466"/>
                </a:cubicBezTo>
                <a:close/>
                <a:moveTo>
                  <a:pt x="4917210" y="2169400"/>
                </a:moveTo>
                <a:cubicBezTo>
                  <a:pt x="4978989" y="2169400"/>
                  <a:pt x="5029075" y="2219359"/>
                  <a:pt x="5029075" y="2280982"/>
                </a:cubicBezTo>
                <a:cubicBezTo>
                  <a:pt x="5029075" y="2342606"/>
                  <a:pt x="4978989" y="2392565"/>
                  <a:pt x="4917210" y="2392565"/>
                </a:cubicBezTo>
                <a:cubicBezTo>
                  <a:pt x="4855429" y="2392565"/>
                  <a:pt x="4805345" y="2342606"/>
                  <a:pt x="4805345" y="2280982"/>
                </a:cubicBezTo>
                <a:cubicBezTo>
                  <a:pt x="4805345" y="2219359"/>
                  <a:pt x="4855429" y="2169400"/>
                  <a:pt x="4917210" y="2169400"/>
                </a:cubicBezTo>
                <a:close/>
                <a:moveTo>
                  <a:pt x="111865" y="2169272"/>
                </a:moveTo>
                <a:cubicBezTo>
                  <a:pt x="173645" y="2169272"/>
                  <a:pt x="223729" y="2219231"/>
                  <a:pt x="223729" y="2280855"/>
                </a:cubicBezTo>
                <a:cubicBezTo>
                  <a:pt x="223729" y="2342479"/>
                  <a:pt x="173645" y="2392438"/>
                  <a:pt x="111865" y="2392438"/>
                </a:cubicBezTo>
                <a:cubicBezTo>
                  <a:pt x="50086" y="2392438"/>
                  <a:pt x="0" y="2342479"/>
                  <a:pt x="0" y="2280855"/>
                </a:cubicBezTo>
                <a:cubicBezTo>
                  <a:pt x="0" y="2219231"/>
                  <a:pt x="50086" y="2169272"/>
                  <a:pt x="111865" y="2169272"/>
                </a:cubicBezTo>
                <a:close/>
                <a:moveTo>
                  <a:pt x="4417759" y="2043235"/>
                </a:moveTo>
                <a:cubicBezTo>
                  <a:pt x="4532295" y="2043235"/>
                  <a:pt x="4625217" y="2135925"/>
                  <a:pt x="4625217" y="2250170"/>
                </a:cubicBezTo>
                <a:cubicBezTo>
                  <a:pt x="4625217" y="2364416"/>
                  <a:pt x="4532295" y="2457105"/>
                  <a:pt x="4417759" y="2457105"/>
                </a:cubicBezTo>
                <a:cubicBezTo>
                  <a:pt x="4303225" y="2457105"/>
                  <a:pt x="4210301" y="2364416"/>
                  <a:pt x="4210301" y="2250170"/>
                </a:cubicBezTo>
                <a:cubicBezTo>
                  <a:pt x="4210301" y="2135925"/>
                  <a:pt x="4303225" y="2043235"/>
                  <a:pt x="4417759" y="2043235"/>
                </a:cubicBezTo>
                <a:close/>
                <a:moveTo>
                  <a:pt x="641569" y="2041079"/>
                </a:moveTo>
                <a:cubicBezTo>
                  <a:pt x="756103" y="2041079"/>
                  <a:pt x="849027" y="2133769"/>
                  <a:pt x="849027" y="2248015"/>
                </a:cubicBezTo>
                <a:cubicBezTo>
                  <a:pt x="849027" y="2362260"/>
                  <a:pt x="756103" y="2454950"/>
                  <a:pt x="641569" y="2454950"/>
                </a:cubicBezTo>
                <a:cubicBezTo>
                  <a:pt x="527035" y="2454950"/>
                  <a:pt x="434111" y="2362260"/>
                  <a:pt x="434111" y="2248015"/>
                </a:cubicBezTo>
                <a:cubicBezTo>
                  <a:pt x="434111" y="2133769"/>
                  <a:pt x="527035" y="2041079"/>
                  <a:pt x="641569" y="2041079"/>
                </a:cubicBezTo>
                <a:close/>
                <a:moveTo>
                  <a:pt x="4917337" y="1693525"/>
                </a:moveTo>
                <a:cubicBezTo>
                  <a:pt x="4963671" y="1693525"/>
                  <a:pt x="5003428" y="1721626"/>
                  <a:pt x="5020410" y="1761674"/>
                </a:cubicBezTo>
                <a:lnTo>
                  <a:pt x="5029200" y="1805101"/>
                </a:lnTo>
                <a:lnTo>
                  <a:pt x="5029200" y="1805111"/>
                </a:lnTo>
                <a:lnTo>
                  <a:pt x="5020410" y="1848539"/>
                </a:lnTo>
                <a:cubicBezTo>
                  <a:pt x="5003428" y="1888587"/>
                  <a:pt x="4963671" y="1916689"/>
                  <a:pt x="4917337" y="1916689"/>
                </a:cubicBezTo>
                <a:cubicBezTo>
                  <a:pt x="4855557" y="1916689"/>
                  <a:pt x="4805473" y="1866730"/>
                  <a:pt x="4805473" y="1805106"/>
                </a:cubicBezTo>
                <a:cubicBezTo>
                  <a:pt x="4805473" y="1743483"/>
                  <a:pt x="4855557" y="1693525"/>
                  <a:pt x="4917337" y="1693525"/>
                </a:cubicBezTo>
                <a:close/>
                <a:moveTo>
                  <a:pt x="111865" y="1693525"/>
                </a:moveTo>
                <a:cubicBezTo>
                  <a:pt x="173645" y="1693525"/>
                  <a:pt x="223729" y="1743483"/>
                  <a:pt x="223729" y="1805106"/>
                </a:cubicBezTo>
                <a:cubicBezTo>
                  <a:pt x="223729" y="1866730"/>
                  <a:pt x="173645" y="1916689"/>
                  <a:pt x="111865" y="1916689"/>
                </a:cubicBezTo>
                <a:cubicBezTo>
                  <a:pt x="50086" y="1916689"/>
                  <a:pt x="0" y="1866730"/>
                  <a:pt x="0" y="1805106"/>
                </a:cubicBezTo>
                <a:cubicBezTo>
                  <a:pt x="0" y="1743483"/>
                  <a:pt x="50086" y="1693525"/>
                  <a:pt x="111865" y="1693525"/>
                </a:cubicBezTo>
                <a:close/>
                <a:moveTo>
                  <a:pt x="4417887" y="1522092"/>
                </a:moveTo>
                <a:cubicBezTo>
                  <a:pt x="4523013" y="1522092"/>
                  <a:pt x="4608184" y="1607048"/>
                  <a:pt x="4608184" y="1711910"/>
                </a:cubicBezTo>
                <a:cubicBezTo>
                  <a:pt x="4608184" y="1816773"/>
                  <a:pt x="4523013" y="1901600"/>
                  <a:pt x="4417887" y="1901600"/>
                </a:cubicBezTo>
                <a:cubicBezTo>
                  <a:pt x="4312760" y="1901600"/>
                  <a:pt x="4227589" y="1816645"/>
                  <a:pt x="4227589" y="1711910"/>
                </a:cubicBezTo>
                <a:cubicBezTo>
                  <a:pt x="4227589" y="1607048"/>
                  <a:pt x="4312760" y="1522092"/>
                  <a:pt x="4417887" y="1522092"/>
                </a:cubicBezTo>
                <a:close/>
                <a:moveTo>
                  <a:pt x="641569" y="1520064"/>
                </a:moveTo>
                <a:cubicBezTo>
                  <a:pt x="746697" y="1520064"/>
                  <a:pt x="831866" y="1605019"/>
                  <a:pt x="831866" y="1709754"/>
                </a:cubicBezTo>
                <a:cubicBezTo>
                  <a:pt x="831866" y="1814490"/>
                  <a:pt x="746697" y="1899572"/>
                  <a:pt x="641569" y="1899572"/>
                </a:cubicBezTo>
                <a:cubicBezTo>
                  <a:pt x="536442" y="1899572"/>
                  <a:pt x="451273" y="1814616"/>
                  <a:pt x="451273" y="1709754"/>
                </a:cubicBezTo>
                <a:cubicBezTo>
                  <a:pt x="451273" y="1604892"/>
                  <a:pt x="536442" y="1520064"/>
                  <a:pt x="641569" y="1520064"/>
                </a:cubicBezTo>
                <a:close/>
                <a:moveTo>
                  <a:pt x="641442" y="1017180"/>
                </a:moveTo>
                <a:cubicBezTo>
                  <a:pt x="727120" y="1017180"/>
                  <a:pt x="796527" y="1086412"/>
                  <a:pt x="796527" y="1171874"/>
                </a:cubicBezTo>
                <a:cubicBezTo>
                  <a:pt x="796527" y="1257337"/>
                  <a:pt x="727120" y="1326695"/>
                  <a:pt x="641442" y="1326695"/>
                </a:cubicBezTo>
                <a:cubicBezTo>
                  <a:pt x="555764" y="1326695"/>
                  <a:pt x="486356" y="1257464"/>
                  <a:pt x="486356" y="1171874"/>
                </a:cubicBezTo>
                <a:cubicBezTo>
                  <a:pt x="486356" y="1086412"/>
                  <a:pt x="555764" y="1017180"/>
                  <a:pt x="641442" y="1017180"/>
                </a:cubicBezTo>
                <a:close/>
                <a:moveTo>
                  <a:pt x="4419285" y="1009572"/>
                </a:moveTo>
                <a:cubicBezTo>
                  <a:pt x="4508141" y="1009572"/>
                  <a:pt x="4580091" y="1081467"/>
                  <a:pt x="4580091" y="1170099"/>
                </a:cubicBezTo>
                <a:cubicBezTo>
                  <a:pt x="4580091" y="1258732"/>
                  <a:pt x="4508015" y="1330500"/>
                  <a:pt x="4419285" y="1330500"/>
                </a:cubicBezTo>
                <a:cubicBezTo>
                  <a:pt x="4330557" y="1330500"/>
                  <a:pt x="4258353" y="1258605"/>
                  <a:pt x="4258353" y="1170099"/>
                </a:cubicBezTo>
                <a:cubicBezTo>
                  <a:pt x="4258353" y="1081467"/>
                  <a:pt x="4330429" y="1009572"/>
                  <a:pt x="4419285" y="1009572"/>
                </a:cubicBezTo>
                <a:close/>
                <a:moveTo>
                  <a:pt x="1181188" y="954795"/>
                </a:moveTo>
                <a:cubicBezTo>
                  <a:pt x="1301061" y="954795"/>
                  <a:pt x="1398307" y="1051797"/>
                  <a:pt x="1398307" y="1171367"/>
                </a:cubicBezTo>
                <a:cubicBezTo>
                  <a:pt x="1398307" y="1290939"/>
                  <a:pt x="1301061" y="1387939"/>
                  <a:pt x="1181188" y="1387939"/>
                </a:cubicBezTo>
                <a:cubicBezTo>
                  <a:pt x="1061315" y="1387939"/>
                  <a:pt x="964069" y="1290939"/>
                  <a:pt x="964069" y="1171367"/>
                </a:cubicBezTo>
                <a:cubicBezTo>
                  <a:pt x="964069" y="1051797"/>
                  <a:pt x="1061315" y="954795"/>
                  <a:pt x="1181188" y="954795"/>
                </a:cubicBezTo>
                <a:close/>
                <a:moveTo>
                  <a:pt x="3876233" y="953528"/>
                </a:moveTo>
                <a:cubicBezTo>
                  <a:pt x="3996107" y="953528"/>
                  <a:pt x="4093352" y="1050529"/>
                  <a:pt x="4093352" y="1170099"/>
                </a:cubicBezTo>
                <a:cubicBezTo>
                  <a:pt x="4093352" y="1289671"/>
                  <a:pt x="3996107" y="1386671"/>
                  <a:pt x="3876233" y="1386671"/>
                </a:cubicBezTo>
                <a:cubicBezTo>
                  <a:pt x="3756361" y="1386671"/>
                  <a:pt x="3659114" y="1289671"/>
                  <a:pt x="3659114" y="1170099"/>
                </a:cubicBezTo>
                <a:cubicBezTo>
                  <a:pt x="3659114" y="1050402"/>
                  <a:pt x="3756361" y="953528"/>
                  <a:pt x="3876233" y="953528"/>
                </a:cubicBezTo>
                <a:close/>
                <a:moveTo>
                  <a:pt x="2263987" y="894819"/>
                </a:moveTo>
                <a:cubicBezTo>
                  <a:pt x="2397969" y="894819"/>
                  <a:pt x="2509580" y="990046"/>
                  <a:pt x="2534622" y="1116464"/>
                </a:cubicBezTo>
                <a:cubicBezTo>
                  <a:pt x="2559537" y="990172"/>
                  <a:pt x="2671147" y="894819"/>
                  <a:pt x="2805131" y="894819"/>
                </a:cubicBezTo>
                <a:cubicBezTo>
                  <a:pt x="2952970" y="894819"/>
                  <a:pt x="3073479" y="1010713"/>
                  <a:pt x="3080597" y="1156278"/>
                </a:cubicBezTo>
                <a:lnTo>
                  <a:pt x="3081106" y="1156278"/>
                </a:lnTo>
                <a:cubicBezTo>
                  <a:pt x="3088225" y="1017180"/>
                  <a:pt x="3198944" y="906612"/>
                  <a:pt x="3344750" y="906612"/>
                </a:cubicBezTo>
                <a:cubicBezTo>
                  <a:pt x="3490555" y="906612"/>
                  <a:pt x="3608777" y="1024535"/>
                  <a:pt x="3608777" y="1169973"/>
                </a:cubicBezTo>
                <a:cubicBezTo>
                  <a:pt x="3608777" y="1246686"/>
                  <a:pt x="3575853" y="1315792"/>
                  <a:pt x="3523353" y="1363847"/>
                </a:cubicBezTo>
                <a:cubicBezTo>
                  <a:pt x="3596065" y="1394533"/>
                  <a:pt x="3657080" y="1447915"/>
                  <a:pt x="3697250" y="1514866"/>
                </a:cubicBezTo>
                <a:cubicBezTo>
                  <a:pt x="3744285" y="1471500"/>
                  <a:pt x="3807209" y="1444999"/>
                  <a:pt x="3876233" y="1444999"/>
                </a:cubicBezTo>
                <a:cubicBezTo>
                  <a:pt x="4022039" y="1444999"/>
                  <a:pt x="4140260" y="1565839"/>
                  <a:pt x="4140260" y="1708360"/>
                </a:cubicBezTo>
                <a:cubicBezTo>
                  <a:pt x="4140260" y="1850881"/>
                  <a:pt x="4026615" y="1967156"/>
                  <a:pt x="3884751" y="1971594"/>
                </a:cubicBezTo>
                <a:cubicBezTo>
                  <a:pt x="4033225" y="1976031"/>
                  <a:pt x="4152082" y="2097378"/>
                  <a:pt x="4152082" y="2246620"/>
                </a:cubicBezTo>
                <a:cubicBezTo>
                  <a:pt x="4152082" y="2380265"/>
                  <a:pt x="4056488" y="2491594"/>
                  <a:pt x="3929878" y="2516447"/>
                </a:cubicBezTo>
                <a:cubicBezTo>
                  <a:pt x="4056488" y="2541300"/>
                  <a:pt x="4152082" y="2652756"/>
                  <a:pt x="4152082" y="2786402"/>
                </a:cubicBezTo>
                <a:lnTo>
                  <a:pt x="4152335" y="2786148"/>
                </a:lnTo>
                <a:cubicBezTo>
                  <a:pt x="4152335" y="2938180"/>
                  <a:pt x="4028776" y="3061300"/>
                  <a:pt x="3876488" y="3061300"/>
                </a:cubicBezTo>
                <a:cubicBezTo>
                  <a:pt x="4022294" y="3061300"/>
                  <a:pt x="4140513" y="3179224"/>
                  <a:pt x="4140513" y="3324661"/>
                </a:cubicBezTo>
                <a:cubicBezTo>
                  <a:pt x="4140513" y="3470100"/>
                  <a:pt x="4022294" y="3588022"/>
                  <a:pt x="3876488" y="3588022"/>
                </a:cubicBezTo>
                <a:cubicBezTo>
                  <a:pt x="3806192" y="3588022"/>
                  <a:pt x="3742377" y="3560760"/>
                  <a:pt x="3695089" y="3516128"/>
                </a:cubicBezTo>
                <a:cubicBezTo>
                  <a:pt x="3653394" y="3583838"/>
                  <a:pt x="3590217" y="3637347"/>
                  <a:pt x="3515089" y="3666765"/>
                </a:cubicBezTo>
                <a:cubicBezTo>
                  <a:pt x="3570641" y="3715074"/>
                  <a:pt x="3605724" y="3786082"/>
                  <a:pt x="3605724" y="3865330"/>
                </a:cubicBezTo>
                <a:cubicBezTo>
                  <a:pt x="3605724" y="4010769"/>
                  <a:pt x="3484581" y="4128691"/>
                  <a:pt x="3341699" y="4128691"/>
                </a:cubicBezTo>
                <a:cubicBezTo>
                  <a:pt x="3198817" y="4128691"/>
                  <a:pt x="3082377" y="4015460"/>
                  <a:pt x="3077800" y="3873953"/>
                </a:cubicBezTo>
                <a:cubicBezTo>
                  <a:pt x="3073351" y="4021927"/>
                  <a:pt x="2951572" y="4140610"/>
                  <a:pt x="2802080" y="4140610"/>
                </a:cubicBezTo>
                <a:cubicBezTo>
                  <a:pt x="2668096" y="4140610"/>
                  <a:pt x="2556487" y="4045385"/>
                  <a:pt x="2531445" y="3919094"/>
                </a:cubicBezTo>
                <a:cubicBezTo>
                  <a:pt x="2506528" y="4045385"/>
                  <a:pt x="2394918" y="4140610"/>
                  <a:pt x="2260935" y="4140610"/>
                </a:cubicBezTo>
                <a:cubicBezTo>
                  <a:pt x="2108647" y="4140610"/>
                  <a:pt x="1985087" y="4017362"/>
                  <a:pt x="1985087" y="3865457"/>
                </a:cubicBezTo>
                <a:cubicBezTo>
                  <a:pt x="1985087" y="4010896"/>
                  <a:pt x="1866868" y="4128818"/>
                  <a:pt x="1721062" y="4128818"/>
                </a:cubicBezTo>
                <a:cubicBezTo>
                  <a:pt x="1575256" y="4128818"/>
                  <a:pt x="1457037" y="4010896"/>
                  <a:pt x="1457037" y="3865457"/>
                </a:cubicBezTo>
                <a:cubicBezTo>
                  <a:pt x="1457037" y="3781391"/>
                  <a:pt x="1496698" y="3706453"/>
                  <a:pt x="1558223" y="3658269"/>
                </a:cubicBezTo>
                <a:cubicBezTo>
                  <a:pt x="1483858" y="3624033"/>
                  <a:pt x="1422841" y="3565578"/>
                  <a:pt x="1385213" y="3493304"/>
                </a:cubicBezTo>
                <a:cubicBezTo>
                  <a:pt x="1336781" y="3552012"/>
                  <a:pt x="1263307" y="3589417"/>
                  <a:pt x="1181188" y="3589417"/>
                </a:cubicBezTo>
                <a:cubicBezTo>
                  <a:pt x="1035382" y="3589417"/>
                  <a:pt x="917163" y="3466803"/>
                  <a:pt x="917163" y="3326057"/>
                </a:cubicBezTo>
                <a:cubicBezTo>
                  <a:pt x="917163" y="3185309"/>
                  <a:pt x="1027883" y="3070303"/>
                  <a:pt x="1167206" y="3063077"/>
                </a:cubicBezTo>
                <a:lnTo>
                  <a:pt x="1167206" y="3062316"/>
                </a:lnTo>
                <a:cubicBezTo>
                  <a:pt x="1021272" y="3055088"/>
                  <a:pt x="905341" y="2934755"/>
                  <a:pt x="905341" y="2787543"/>
                </a:cubicBezTo>
                <a:cubicBezTo>
                  <a:pt x="905341" y="2654024"/>
                  <a:pt x="1000806" y="2542567"/>
                  <a:pt x="1127545" y="2517715"/>
                </a:cubicBezTo>
                <a:cubicBezTo>
                  <a:pt x="1000806" y="2492862"/>
                  <a:pt x="905341" y="2381406"/>
                  <a:pt x="905341" y="2247761"/>
                </a:cubicBezTo>
                <a:cubicBezTo>
                  <a:pt x="905341" y="2100548"/>
                  <a:pt x="1021400" y="1980217"/>
                  <a:pt x="1167206" y="1972988"/>
                </a:cubicBezTo>
                <a:lnTo>
                  <a:pt x="1167206" y="1972481"/>
                </a:lnTo>
                <a:cubicBezTo>
                  <a:pt x="1027883" y="1965253"/>
                  <a:pt x="917163" y="1854939"/>
                  <a:pt x="917163" y="1709501"/>
                </a:cubicBezTo>
                <a:cubicBezTo>
                  <a:pt x="917163" y="1564062"/>
                  <a:pt x="1035382" y="1446140"/>
                  <a:pt x="1181188" y="1446140"/>
                </a:cubicBezTo>
                <a:cubicBezTo>
                  <a:pt x="1261909" y="1446140"/>
                  <a:pt x="1334112" y="1482278"/>
                  <a:pt x="1382544" y="1539210"/>
                </a:cubicBezTo>
                <a:cubicBezTo>
                  <a:pt x="1419154" y="1466048"/>
                  <a:pt x="1479790" y="1406579"/>
                  <a:pt x="1553774" y="1371075"/>
                </a:cubicBezTo>
                <a:cubicBezTo>
                  <a:pt x="1496443" y="1322765"/>
                  <a:pt x="1460087" y="1250616"/>
                  <a:pt x="1460087" y="1169973"/>
                </a:cubicBezTo>
                <a:cubicBezTo>
                  <a:pt x="1460087" y="1024535"/>
                  <a:pt x="1582883" y="906612"/>
                  <a:pt x="1724113" y="906612"/>
                </a:cubicBezTo>
                <a:cubicBezTo>
                  <a:pt x="1865342" y="906612"/>
                  <a:pt x="1980638" y="1017180"/>
                  <a:pt x="1987756" y="1156278"/>
                </a:cubicBezTo>
                <a:lnTo>
                  <a:pt x="1988520" y="1156278"/>
                </a:lnTo>
                <a:cubicBezTo>
                  <a:pt x="1995638" y="1010713"/>
                  <a:pt x="2116274" y="894819"/>
                  <a:pt x="2263987" y="894819"/>
                </a:cubicBezTo>
                <a:close/>
                <a:moveTo>
                  <a:pt x="1181188" y="472581"/>
                </a:moveTo>
                <a:cubicBezTo>
                  <a:pt x="1269918" y="472581"/>
                  <a:pt x="1341993" y="544348"/>
                  <a:pt x="1341993" y="633107"/>
                </a:cubicBezTo>
                <a:cubicBezTo>
                  <a:pt x="1341993" y="721866"/>
                  <a:pt x="1269918" y="793507"/>
                  <a:pt x="1181188" y="793507"/>
                </a:cubicBezTo>
                <a:cubicBezTo>
                  <a:pt x="1092460" y="793507"/>
                  <a:pt x="1020383" y="721612"/>
                  <a:pt x="1020383" y="633107"/>
                </a:cubicBezTo>
                <a:cubicBezTo>
                  <a:pt x="1020383" y="544475"/>
                  <a:pt x="1092460" y="472581"/>
                  <a:pt x="1181188" y="472581"/>
                </a:cubicBezTo>
                <a:close/>
                <a:moveTo>
                  <a:pt x="3878775" y="470424"/>
                </a:moveTo>
                <a:cubicBezTo>
                  <a:pt x="3969157" y="470424"/>
                  <a:pt x="4042505" y="543587"/>
                  <a:pt x="4042505" y="633741"/>
                </a:cubicBezTo>
                <a:cubicBezTo>
                  <a:pt x="4042505" y="723896"/>
                  <a:pt x="3969157" y="797057"/>
                  <a:pt x="3878775" y="797057"/>
                </a:cubicBezTo>
                <a:cubicBezTo>
                  <a:pt x="3788395" y="797057"/>
                  <a:pt x="3715047" y="723896"/>
                  <a:pt x="3715047" y="633741"/>
                </a:cubicBezTo>
                <a:cubicBezTo>
                  <a:pt x="3715047" y="543587"/>
                  <a:pt x="3788395" y="470424"/>
                  <a:pt x="3878775" y="470424"/>
                </a:cubicBezTo>
                <a:close/>
                <a:moveTo>
                  <a:pt x="1719663" y="444050"/>
                </a:moveTo>
                <a:cubicBezTo>
                  <a:pt x="1824791" y="444050"/>
                  <a:pt x="1909960" y="529005"/>
                  <a:pt x="1909960" y="633741"/>
                </a:cubicBezTo>
                <a:cubicBezTo>
                  <a:pt x="1909960" y="738477"/>
                  <a:pt x="1824791" y="823559"/>
                  <a:pt x="1719663" y="823559"/>
                </a:cubicBezTo>
                <a:cubicBezTo>
                  <a:pt x="1614536" y="823559"/>
                  <a:pt x="1529367" y="738604"/>
                  <a:pt x="1529367" y="633741"/>
                </a:cubicBezTo>
                <a:cubicBezTo>
                  <a:pt x="1529367" y="528879"/>
                  <a:pt x="1614536" y="444050"/>
                  <a:pt x="1719663" y="444050"/>
                </a:cubicBezTo>
                <a:close/>
                <a:moveTo>
                  <a:pt x="3338013" y="442909"/>
                </a:moveTo>
                <a:cubicBezTo>
                  <a:pt x="3443012" y="442909"/>
                  <a:pt x="3528183" y="527864"/>
                  <a:pt x="3528183" y="632600"/>
                </a:cubicBezTo>
                <a:cubicBezTo>
                  <a:pt x="3528183" y="737336"/>
                  <a:pt x="3443012" y="822290"/>
                  <a:pt x="3338013" y="822290"/>
                </a:cubicBezTo>
                <a:cubicBezTo>
                  <a:pt x="3233012" y="822290"/>
                  <a:pt x="3147843" y="737336"/>
                  <a:pt x="3147843" y="632600"/>
                </a:cubicBezTo>
                <a:cubicBezTo>
                  <a:pt x="3147843" y="527864"/>
                  <a:pt x="3233012" y="442909"/>
                  <a:pt x="3338013" y="442909"/>
                </a:cubicBezTo>
                <a:close/>
                <a:moveTo>
                  <a:pt x="2799029" y="426806"/>
                </a:moveTo>
                <a:cubicBezTo>
                  <a:pt x="2913563" y="426806"/>
                  <a:pt x="3006487" y="519495"/>
                  <a:pt x="3006487" y="633741"/>
                </a:cubicBezTo>
                <a:cubicBezTo>
                  <a:pt x="3006487" y="747987"/>
                  <a:pt x="2913563" y="840677"/>
                  <a:pt x="2799029" y="840677"/>
                </a:cubicBezTo>
                <a:cubicBezTo>
                  <a:pt x="2684494" y="840677"/>
                  <a:pt x="2591571" y="747987"/>
                  <a:pt x="2591571" y="633741"/>
                </a:cubicBezTo>
                <a:cubicBezTo>
                  <a:pt x="2591571" y="519495"/>
                  <a:pt x="2684494" y="426806"/>
                  <a:pt x="2799029" y="426806"/>
                </a:cubicBezTo>
                <a:close/>
                <a:moveTo>
                  <a:pt x="2259282" y="426806"/>
                </a:moveTo>
                <a:cubicBezTo>
                  <a:pt x="2373817" y="426806"/>
                  <a:pt x="2466740" y="519495"/>
                  <a:pt x="2466740" y="633741"/>
                </a:cubicBezTo>
                <a:cubicBezTo>
                  <a:pt x="2466740" y="747987"/>
                  <a:pt x="2373817" y="840677"/>
                  <a:pt x="2259282" y="840677"/>
                </a:cubicBezTo>
                <a:cubicBezTo>
                  <a:pt x="2144748" y="840677"/>
                  <a:pt x="2051824" y="747987"/>
                  <a:pt x="2051824" y="633741"/>
                </a:cubicBezTo>
                <a:cubicBezTo>
                  <a:pt x="2051824" y="519495"/>
                  <a:pt x="2144748" y="426806"/>
                  <a:pt x="2259282" y="426806"/>
                </a:cubicBezTo>
                <a:close/>
                <a:moveTo>
                  <a:pt x="3238860" y="128"/>
                </a:moveTo>
                <a:cubicBezTo>
                  <a:pt x="3300639" y="128"/>
                  <a:pt x="3350725" y="50087"/>
                  <a:pt x="3350725" y="111711"/>
                </a:cubicBezTo>
                <a:cubicBezTo>
                  <a:pt x="3350725" y="173336"/>
                  <a:pt x="3300639" y="223294"/>
                  <a:pt x="3238860" y="223294"/>
                </a:cubicBezTo>
                <a:cubicBezTo>
                  <a:pt x="3177080" y="223294"/>
                  <a:pt x="3126996" y="173336"/>
                  <a:pt x="3126996" y="111711"/>
                </a:cubicBezTo>
                <a:cubicBezTo>
                  <a:pt x="3126996" y="50087"/>
                  <a:pt x="3177080" y="128"/>
                  <a:pt x="3238860" y="128"/>
                </a:cubicBezTo>
                <a:close/>
                <a:moveTo>
                  <a:pt x="2764326" y="128"/>
                </a:moveTo>
                <a:cubicBezTo>
                  <a:pt x="2826105" y="128"/>
                  <a:pt x="2876191" y="50087"/>
                  <a:pt x="2876191" y="111711"/>
                </a:cubicBezTo>
                <a:cubicBezTo>
                  <a:pt x="2876191" y="173336"/>
                  <a:pt x="2826105" y="223294"/>
                  <a:pt x="2764326" y="223294"/>
                </a:cubicBezTo>
                <a:cubicBezTo>
                  <a:pt x="2702546" y="223294"/>
                  <a:pt x="2652461" y="173336"/>
                  <a:pt x="2652461" y="111711"/>
                </a:cubicBezTo>
                <a:cubicBezTo>
                  <a:pt x="2652461" y="50087"/>
                  <a:pt x="2702546" y="128"/>
                  <a:pt x="2764326" y="128"/>
                </a:cubicBezTo>
                <a:close/>
                <a:moveTo>
                  <a:pt x="2285087" y="128"/>
                </a:moveTo>
                <a:cubicBezTo>
                  <a:pt x="2346868" y="128"/>
                  <a:pt x="2396952" y="50087"/>
                  <a:pt x="2396952" y="111711"/>
                </a:cubicBezTo>
                <a:cubicBezTo>
                  <a:pt x="2396952" y="173336"/>
                  <a:pt x="2346868" y="223294"/>
                  <a:pt x="2285087" y="223294"/>
                </a:cubicBezTo>
                <a:cubicBezTo>
                  <a:pt x="2223309" y="223294"/>
                  <a:pt x="2173223" y="173336"/>
                  <a:pt x="2173223" y="111711"/>
                </a:cubicBezTo>
                <a:cubicBezTo>
                  <a:pt x="2173223" y="50087"/>
                  <a:pt x="2223309" y="128"/>
                  <a:pt x="2285087" y="128"/>
                </a:cubicBezTo>
                <a:close/>
                <a:moveTo>
                  <a:pt x="1806027" y="0"/>
                </a:moveTo>
                <a:lnTo>
                  <a:pt x="1814827" y="0"/>
                </a:lnTo>
                <a:lnTo>
                  <a:pt x="1853969" y="7883"/>
                </a:lnTo>
                <a:cubicBezTo>
                  <a:pt x="1894118" y="24823"/>
                  <a:pt x="1922291" y="64479"/>
                  <a:pt x="1922291" y="110697"/>
                </a:cubicBezTo>
                <a:cubicBezTo>
                  <a:pt x="1922291" y="172321"/>
                  <a:pt x="1872206" y="222280"/>
                  <a:pt x="1810427" y="222280"/>
                </a:cubicBezTo>
                <a:cubicBezTo>
                  <a:pt x="1748646" y="222280"/>
                  <a:pt x="1698562" y="172321"/>
                  <a:pt x="1698562" y="110697"/>
                </a:cubicBezTo>
                <a:cubicBezTo>
                  <a:pt x="1698562" y="64479"/>
                  <a:pt x="1726735" y="24823"/>
                  <a:pt x="1766884" y="7883"/>
                </a:cubicBezTo>
                <a:close/>
              </a:path>
            </a:pathLst>
          </a:custGeom>
        </p:spPr>
        <p:txBody>
          <a:bodyPr wrap="square">
            <a:noAutofit/>
          </a:bodyPr>
          <a:lstStyle/>
          <a:p>
            <a:endParaRPr lang="en-US"/>
          </a:p>
        </p:txBody>
      </p:sp>
      <p:sp>
        <p:nvSpPr>
          <p:cNvPr id="9" name="Picture Placeholder 6">
            <a:extLst>
              <a:ext uri="{FF2B5EF4-FFF2-40B4-BE49-F238E27FC236}">
                <a16:creationId xmlns:a16="http://schemas.microsoft.com/office/drawing/2014/main" id="{EA1524FF-FF67-5C3E-7766-90856C64294A}"/>
              </a:ext>
            </a:extLst>
          </p:cNvPr>
          <p:cNvSpPr>
            <a:spLocks noGrp="1" noChangeAspect="1"/>
          </p:cNvSpPr>
          <p:nvPr>
            <p:ph type="pic" sz="quarter" idx="13"/>
          </p:nvPr>
        </p:nvSpPr>
        <p:spPr>
          <a:xfrm>
            <a:off x="7838439" y="4529277"/>
            <a:ext cx="1737360" cy="1740522"/>
          </a:xfrm>
          <a:custGeom>
            <a:avLst/>
            <a:gdLst>
              <a:gd name="connsiteX0" fmla="*/ 3240259 w 5029200"/>
              <a:gd name="connsiteY0" fmla="*/ 4815180 h 5038344"/>
              <a:gd name="connsiteX1" fmla="*/ 3352123 w 5029200"/>
              <a:gd name="connsiteY1" fmla="*/ 4926763 h 5038344"/>
              <a:gd name="connsiteX2" fmla="*/ 3283801 w 5029200"/>
              <a:gd name="connsiteY2" fmla="*/ 5029577 h 5038344"/>
              <a:gd name="connsiteX3" fmla="*/ 3240266 w 5029200"/>
              <a:gd name="connsiteY3" fmla="*/ 5038344 h 5038344"/>
              <a:gd name="connsiteX4" fmla="*/ 3240252 w 5029200"/>
              <a:gd name="connsiteY4" fmla="*/ 5038344 h 5038344"/>
              <a:gd name="connsiteX5" fmla="*/ 3196717 w 5029200"/>
              <a:gd name="connsiteY5" fmla="*/ 5029577 h 5038344"/>
              <a:gd name="connsiteX6" fmla="*/ 3128394 w 5029200"/>
              <a:gd name="connsiteY6" fmla="*/ 4926763 h 5038344"/>
              <a:gd name="connsiteX7" fmla="*/ 3240259 w 5029200"/>
              <a:gd name="connsiteY7" fmla="*/ 4815180 h 5038344"/>
              <a:gd name="connsiteX8" fmla="*/ 2765723 w 5029200"/>
              <a:gd name="connsiteY8" fmla="*/ 4815180 h 5038344"/>
              <a:gd name="connsiteX9" fmla="*/ 2877588 w 5029200"/>
              <a:gd name="connsiteY9" fmla="*/ 4926763 h 5038344"/>
              <a:gd name="connsiteX10" fmla="*/ 2809266 w 5029200"/>
              <a:gd name="connsiteY10" fmla="*/ 5029577 h 5038344"/>
              <a:gd name="connsiteX11" fmla="*/ 2765730 w 5029200"/>
              <a:gd name="connsiteY11" fmla="*/ 5038344 h 5038344"/>
              <a:gd name="connsiteX12" fmla="*/ 2765716 w 5029200"/>
              <a:gd name="connsiteY12" fmla="*/ 5038344 h 5038344"/>
              <a:gd name="connsiteX13" fmla="*/ 2722181 w 5029200"/>
              <a:gd name="connsiteY13" fmla="*/ 5029577 h 5038344"/>
              <a:gd name="connsiteX14" fmla="*/ 2653859 w 5029200"/>
              <a:gd name="connsiteY14" fmla="*/ 4926763 h 5038344"/>
              <a:gd name="connsiteX15" fmla="*/ 2765723 w 5029200"/>
              <a:gd name="connsiteY15" fmla="*/ 4815180 h 5038344"/>
              <a:gd name="connsiteX16" fmla="*/ 2286359 w 5029200"/>
              <a:gd name="connsiteY16" fmla="*/ 4815180 h 5038344"/>
              <a:gd name="connsiteX17" fmla="*/ 2398224 w 5029200"/>
              <a:gd name="connsiteY17" fmla="*/ 4926763 h 5038344"/>
              <a:gd name="connsiteX18" fmla="*/ 2329901 w 5029200"/>
              <a:gd name="connsiteY18" fmla="*/ 5029577 h 5038344"/>
              <a:gd name="connsiteX19" fmla="*/ 2286367 w 5029200"/>
              <a:gd name="connsiteY19" fmla="*/ 5038344 h 5038344"/>
              <a:gd name="connsiteX20" fmla="*/ 2286352 w 5029200"/>
              <a:gd name="connsiteY20" fmla="*/ 5038344 h 5038344"/>
              <a:gd name="connsiteX21" fmla="*/ 2242817 w 5029200"/>
              <a:gd name="connsiteY21" fmla="*/ 5029577 h 5038344"/>
              <a:gd name="connsiteX22" fmla="*/ 2174495 w 5029200"/>
              <a:gd name="connsiteY22" fmla="*/ 4926763 h 5038344"/>
              <a:gd name="connsiteX23" fmla="*/ 2286359 w 5029200"/>
              <a:gd name="connsiteY23" fmla="*/ 4815180 h 5038344"/>
              <a:gd name="connsiteX24" fmla="*/ 1811824 w 5029200"/>
              <a:gd name="connsiteY24" fmla="*/ 4814039 h 5038344"/>
              <a:gd name="connsiteX25" fmla="*/ 1923689 w 5029200"/>
              <a:gd name="connsiteY25" fmla="*/ 4925622 h 5038344"/>
              <a:gd name="connsiteX26" fmla="*/ 1811824 w 5029200"/>
              <a:gd name="connsiteY26" fmla="*/ 5037203 h 5038344"/>
              <a:gd name="connsiteX27" fmla="*/ 1699960 w 5029200"/>
              <a:gd name="connsiteY27" fmla="*/ 4925622 h 5038344"/>
              <a:gd name="connsiteX28" fmla="*/ 1811824 w 5029200"/>
              <a:gd name="connsiteY28" fmla="*/ 4814039 h 5038344"/>
              <a:gd name="connsiteX29" fmla="*/ 3878775 w 5029200"/>
              <a:gd name="connsiteY29" fmla="*/ 4248010 h 5038344"/>
              <a:gd name="connsiteX30" fmla="*/ 4042505 w 5029200"/>
              <a:gd name="connsiteY30" fmla="*/ 4411326 h 5038344"/>
              <a:gd name="connsiteX31" fmla="*/ 3878775 w 5029200"/>
              <a:gd name="connsiteY31" fmla="*/ 4574643 h 5038344"/>
              <a:gd name="connsiteX32" fmla="*/ 3715047 w 5029200"/>
              <a:gd name="connsiteY32" fmla="*/ 4411326 h 5038344"/>
              <a:gd name="connsiteX33" fmla="*/ 3878775 w 5029200"/>
              <a:gd name="connsiteY33" fmla="*/ 4248010 h 5038344"/>
              <a:gd name="connsiteX34" fmla="*/ 1177884 w 5029200"/>
              <a:gd name="connsiteY34" fmla="*/ 4248010 h 5038344"/>
              <a:gd name="connsiteX35" fmla="*/ 1341613 w 5029200"/>
              <a:gd name="connsiteY35" fmla="*/ 4411326 h 5038344"/>
              <a:gd name="connsiteX36" fmla="*/ 1177884 w 5029200"/>
              <a:gd name="connsiteY36" fmla="*/ 4574643 h 5038344"/>
              <a:gd name="connsiteX37" fmla="*/ 1014155 w 5029200"/>
              <a:gd name="connsiteY37" fmla="*/ 4411326 h 5038344"/>
              <a:gd name="connsiteX38" fmla="*/ 1177884 w 5029200"/>
              <a:gd name="connsiteY38" fmla="*/ 4248010 h 5038344"/>
              <a:gd name="connsiteX39" fmla="*/ 3338013 w 5029200"/>
              <a:gd name="connsiteY39" fmla="*/ 4221636 h 5038344"/>
              <a:gd name="connsiteX40" fmla="*/ 3528183 w 5029200"/>
              <a:gd name="connsiteY40" fmla="*/ 4411326 h 5038344"/>
              <a:gd name="connsiteX41" fmla="*/ 3338013 w 5029200"/>
              <a:gd name="connsiteY41" fmla="*/ 4601017 h 5038344"/>
              <a:gd name="connsiteX42" fmla="*/ 3147843 w 5029200"/>
              <a:gd name="connsiteY42" fmla="*/ 4411326 h 5038344"/>
              <a:gd name="connsiteX43" fmla="*/ 3338013 w 5029200"/>
              <a:gd name="connsiteY43" fmla="*/ 4221636 h 5038344"/>
              <a:gd name="connsiteX44" fmla="*/ 1718646 w 5029200"/>
              <a:gd name="connsiteY44" fmla="*/ 4221636 h 5038344"/>
              <a:gd name="connsiteX45" fmla="*/ 1908816 w 5029200"/>
              <a:gd name="connsiteY45" fmla="*/ 4411326 h 5038344"/>
              <a:gd name="connsiteX46" fmla="*/ 1718646 w 5029200"/>
              <a:gd name="connsiteY46" fmla="*/ 4601017 h 5038344"/>
              <a:gd name="connsiteX47" fmla="*/ 1528477 w 5029200"/>
              <a:gd name="connsiteY47" fmla="*/ 4411326 h 5038344"/>
              <a:gd name="connsiteX48" fmla="*/ 1718646 w 5029200"/>
              <a:gd name="connsiteY48" fmla="*/ 4221636 h 5038344"/>
              <a:gd name="connsiteX49" fmla="*/ 2801953 w 5029200"/>
              <a:gd name="connsiteY49" fmla="*/ 4196783 h 5038344"/>
              <a:gd name="connsiteX50" fmla="*/ 3009411 w 5029200"/>
              <a:gd name="connsiteY50" fmla="*/ 4403718 h 5038344"/>
              <a:gd name="connsiteX51" fmla="*/ 2801953 w 5029200"/>
              <a:gd name="connsiteY51" fmla="*/ 4610654 h 5038344"/>
              <a:gd name="connsiteX52" fmla="*/ 2594495 w 5029200"/>
              <a:gd name="connsiteY52" fmla="*/ 4403718 h 5038344"/>
              <a:gd name="connsiteX53" fmla="*/ 2801953 w 5029200"/>
              <a:gd name="connsiteY53" fmla="*/ 4196783 h 5038344"/>
              <a:gd name="connsiteX54" fmla="*/ 2259282 w 5029200"/>
              <a:gd name="connsiteY54" fmla="*/ 4196783 h 5038344"/>
              <a:gd name="connsiteX55" fmla="*/ 2466740 w 5029200"/>
              <a:gd name="connsiteY55" fmla="*/ 4403718 h 5038344"/>
              <a:gd name="connsiteX56" fmla="*/ 2259282 w 5029200"/>
              <a:gd name="connsiteY56" fmla="*/ 4610654 h 5038344"/>
              <a:gd name="connsiteX57" fmla="*/ 2051824 w 5029200"/>
              <a:gd name="connsiteY57" fmla="*/ 4403718 h 5038344"/>
              <a:gd name="connsiteX58" fmla="*/ 2259282 w 5029200"/>
              <a:gd name="connsiteY58" fmla="*/ 4196783 h 5038344"/>
              <a:gd name="connsiteX59" fmla="*/ 4417887 w 5029200"/>
              <a:gd name="connsiteY59" fmla="*/ 3710383 h 5038344"/>
              <a:gd name="connsiteX60" fmla="*/ 4572973 w 5029200"/>
              <a:gd name="connsiteY60" fmla="*/ 3865077 h 5038344"/>
              <a:gd name="connsiteX61" fmla="*/ 4417887 w 5029200"/>
              <a:gd name="connsiteY61" fmla="*/ 4019772 h 5038344"/>
              <a:gd name="connsiteX62" fmla="*/ 4262675 w 5029200"/>
              <a:gd name="connsiteY62" fmla="*/ 3865077 h 5038344"/>
              <a:gd name="connsiteX63" fmla="*/ 4417887 w 5029200"/>
              <a:gd name="connsiteY63" fmla="*/ 3710383 h 5038344"/>
              <a:gd name="connsiteX64" fmla="*/ 641696 w 5029200"/>
              <a:gd name="connsiteY64" fmla="*/ 3707974 h 5038344"/>
              <a:gd name="connsiteX65" fmla="*/ 796781 w 5029200"/>
              <a:gd name="connsiteY65" fmla="*/ 3862795 h 5038344"/>
              <a:gd name="connsiteX66" fmla="*/ 641696 w 5029200"/>
              <a:gd name="connsiteY66" fmla="*/ 4017489 h 5038344"/>
              <a:gd name="connsiteX67" fmla="*/ 486484 w 5029200"/>
              <a:gd name="connsiteY67" fmla="*/ 3862795 h 5038344"/>
              <a:gd name="connsiteX68" fmla="*/ 641696 w 5029200"/>
              <a:gd name="connsiteY68" fmla="*/ 3707974 h 5038344"/>
              <a:gd name="connsiteX69" fmla="*/ 1181061 w 5029200"/>
              <a:gd name="connsiteY69" fmla="*/ 3647618 h 5038344"/>
              <a:gd name="connsiteX70" fmla="*/ 1398180 w 5029200"/>
              <a:gd name="connsiteY70" fmla="*/ 3864189 h 5038344"/>
              <a:gd name="connsiteX71" fmla="*/ 1181061 w 5029200"/>
              <a:gd name="connsiteY71" fmla="*/ 4080761 h 5038344"/>
              <a:gd name="connsiteX72" fmla="*/ 963942 w 5029200"/>
              <a:gd name="connsiteY72" fmla="*/ 3864189 h 5038344"/>
              <a:gd name="connsiteX73" fmla="*/ 1181061 w 5029200"/>
              <a:gd name="connsiteY73" fmla="*/ 3647618 h 5038344"/>
              <a:gd name="connsiteX74" fmla="*/ 3876233 w 5029200"/>
              <a:gd name="connsiteY74" fmla="*/ 3646350 h 5038344"/>
              <a:gd name="connsiteX75" fmla="*/ 4093352 w 5029200"/>
              <a:gd name="connsiteY75" fmla="*/ 3862921 h 5038344"/>
              <a:gd name="connsiteX76" fmla="*/ 3876233 w 5029200"/>
              <a:gd name="connsiteY76" fmla="*/ 4079493 h 5038344"/>
              <a:gd name="connsiteX77" fmla="*/ 3659114 w 5029200"/>
              <a:gd name="connsiteY77" fmla="*/ 3862921 h 5038344"/>
              <a:gd name="connsiteX78" fmla="*/ 3876233 w 5029200"/>
              <a:gd name="connsiteY78" fmla="*/ 3646350 h 5038344"/>
              <a:gd name="connsiteX79" fmla="*/ 4417633 w 5029200"/>
              <a:gd name="connsiteY79" fmla="*/ 3137126 h 5038344"/>
              <a:gd name="connsiteX80" fmla="*/ 4607929 w 5029200"/>
              <a:gd name="connsiteY80" fmla="*/ 3326818 h 5038344"/>
              <a:gd name="connsiteX81" fmla="*/ 4417633 w 5029200"/>
              <a:gd name="connsiteY81" fmla="*/ 3516635 h 5038344"/>
              <a:gd name="connsiteX82" fmla="*/ 4227336 w 5029200"/>
              <a:gd name="connsiteY82" fmla="*/ 3326818 h 5038344"/>
              <a:gd name="connsiteX83" fmla="*/ 4417633 w 5029200"/>
              <a:gd name="connsiteY83" fmla="*/ 3137126 h 5038344"/>
              <a:gd name="connsiteX84" fmla="*/ 641442 w 5029200"/>
              <a:gd name="connsiteY84" fmla="*/ 3134844 h 5038344"/>
              <a:gd name="connsiteX85" fmla="*/ 831739 w 5029200"/>
              <a:gd name="connsiteY85" fmla="*/ 3324661 h 5038344"/>
              <a:gd name="connsiteX86" fmla="*/ 641442 w 5029200"/>
              <a:gd name="connsiteY86" fmla="*/ 3514478 h 5038344"/>
              <a:gd name="connsiteX87" fmla="*/ 451145 w 5029200"/>
              <a:gd name="connsiteY87" fmla="*/ 3324661 h 5038344"/>
              <a:gd name="connsiteX88" fmla="*/ 641442 w 5029200"/>
              <a:gd name="connsiteY88" fmla="*/ 3134844 h 5038344"/>
              <a:gd name="connsiteX89" fmla="*/ 111865 w 5029200"/>
              <a:gd name="connsiteY89" fmla="*/ 3121023 h 5038344"/>
              <a:gd name="connsiteX90" fmla="*/ 223729 w 5029200"/>
              <a:gd name="connsiteY90" fmla="*/ 3232606 h 5038344"/>
              <a:gd name="connsiteX91" fmla="*/ 111865 w 5029200"/>
              <a:gd name="connsiteY91" fmla="*/ 3344189 h 5038344"/>
              <a:gd name="connsiteX92" fmla="*/ 0 w 5029200"/>
              <a:gd name="connsiteY92" fmla="*/ 3232606 h 5038344"/>
              <a:gd name="connsiteX93" fmla="*/ 111865 w 5029200"/>
              <a:gd name="connsiteY93" fmla="*/ 3121023 h 5038344"/>
              <a:gd name="connsiteX94" fmla="*/ 4917210 w 5029200"/>
              <a:gd name="connsiteY94" fmla="*/ 3120896 h 5038344"/>
              <a:gd name="connsiteX95" fmla="*/ 5029075 w 5029200"/>
              <a:gd name="connsiteY95" fmla="*/ 3232479 h 5038344"/>
              <a:gd name="connsiteX96" fmla="*/ 4917210 w 5029200"/>
              <a:gd name="connsiteY96" fmla="*/ 3344062 h 5038344"/>
              <a:gd name="connsiteX97" fmla="*/ 4805345 w 5029200"/>
              <a:gd name="connsiteY97" fmla="*/ 3232479 h 5038344"/>
              <a:gd name="connsiteX98" fmla="*/ 4917210 w 5029200"/>
              <a:gd name="connsiteY98" fmla="*/ 3120896 h 5038344"/>
              <a:gd name="connsiteX99" fmla="*/ 4917337 w 5029200"/>
              <a:gd name="connsiteY99" fmla="*/ 2645274 h 5038344"/>
              <a:gd name="connsiteX100" fmla="*/ 5020410 w 5029200"/>
              <a:gd name="connsiteY100" fmla="*/ 2713425 h 5038344"/>
              <a:gd name="connsiteX101" fmla="*/ 5029200 w 5029200"/>
              <a:gd name="connsiteY101" fmla="*/ 2756852 h 5038344"/>
              <a:gd name="connsiteX102" fmla="*/ 5029200 w 5029200"/>
              <a:gd name="connsiteY102" fmla="*/ 2756862 h 5038344"/>
              <a:gd name="connsiteX103" fmla="*/ 5020410 w 5029200"/>
              <a:gd name="connsiteY103" fmla="*/ 2800290 h 5038344"/>
              <a:gd name="connsiteX104" fmla="*/ 4917337 w 5029200"/>
              <a:gd name="connsiteY104" fmla="*/ 2868440 h 5038344"/>
              <a:gd name="connsiteX105" fmla="*/ 4805473 w 5029200"/>
              <a:gd name="connsiteY105" fmla="*/ 2756857 h 5038344"/>
              <a:gd name="connsiteX106" fmla="*/ 4917337 w 5029200"/>
              <a:gd name="connsiteY106" fmla="*/ 2645274 h 5038344"/>
              <a:gd name="connsiteX107" fmla="*/ 111865 w 5029200"/>
              <a:gd name="connsiteY107" fmla="*/ 2645274 h 5038344"/>
              <a:gd name="connsiteX108" fmla="*/ 223729 w 5029200"/>
              <a:gd name="connsiteY108" fmla="*/ 2756857 h 5038344"/>
              <a:gd name="connsiteX109" fmla="*/ 111865 w 5029200"/>
              <a:gd name="connsiteY109" fmla="*/ 2868440 h 5038344"/>
              <a:gd name="connsiteX110" fmla="*/ 0 w 5029200"/>
              <a:gd name="connsiteY110" fmla="*/ 2756857 h 5038344"/>
              <a:gd name="connsiteX111" fmla="*/ 111865 w 5029200"/>
              <a:gd name="connsiteY111" fmla="*/ 2645274 h 5038344"/>
              <a:gd name="connsiteX112" fmla="*/ 4417759 w 5029200"/>
              <a:gd name="connsiteY112" fmla="*/ 2581621 h 5038344"/>
              <a:gd name="connsiteX113" fmla="*/ 4625217 w 5029200"/>
              <a:gd name="connsiteY113" fmla="*/ 2788557 h 5038344"/>
              <a:gd name="connsiteX114" fmla="*/ 4417759 w 5029200"/>
              <a:gd name="connsiteY114" fmla="*/ 2995492 h 5038344"/>
              <a:gd name="connsiteX115" fmla="*/ 4210301 w 5029200"/>
              <a:gd name="connsiteY115" fmla="*/ 2788557 h 5038344"/>
              <a:gd name="connsiteX116" fmla="*/ 4417759 w 5029200"/>
              <a:gd name="connsiteY116" fmla="*/ 2581621 h 5038344"/>
              <a:gd name="connsiteX117" fmla="*/ 641569 w 5029200"/>
              <a:gd name="connsiteY117" fmla="*/ 2579466 h 5038344"/>
              <a:gd name="connsiteX118" fmla="*/ 849027 w 5029200"/>
              <a:gd name="connsiteY118" fmla="*/ 2786402 h 5038344"/>
              <a:gd name="connsiteX119" fmla="*/ 641569 w 5029200"/>
              <a:gd name="connsiteY119" fmla="*/ 2993337 h 5038344"/>
              <a:gd name="connsiteX120" fmla="*/ 434111 w 5029200"/>
              <a:gd name="connsiteY120" fmla="*/ 2786402 h 5038344"/>
              <a:gd name="connsiteX121" fmla="*/ 641569 w 5029200"/>
              <a:gd name="connsiteY121" fmla="*/ 2579466 h 5038344"/>
              <a:gd name="connsiteX122" fmla="*/ 4917210 w 5029200"/>
              <a:gd name="connsiteY122" fmla="*/ 2169400 h 5038344"/>
              <a:gd name="connsiteX123" fmla="*/ 5029075 w 5029200"/>
              <a:gd name="connsiteY123" fmla="*/ 2280982 h 5038344"/>
              <a:gd name="connsiteX124" fmla="*/ 4917210 w 5029200"/>
              <a:gd name="connsiteY124" fmla="*/ 2392565 h 5038344"/>
              <a:gd name="connsiteX125" fmla="*/ 4805345 w 5029200"/>
              <a:gd name="connsiteY125" fmla="*/ 2280982 h 5038344"/>
              <a:gd name="connsiteX126" fmla="*/ 4917210 w 5029200"/>
              <a:gd name="connsiteY126" fmla="*/ 2169400 h 5038344"/>
              <a:gd name="connsiteX127" fmla="*/ 111865 w 5029200"/>
              <a:gd name="connsiteY127" fmla="*/ 2169272 h 5038344"/>
              <a:gd name="connsiteX128" fmla="*/ 223729 w 5029200"/>
              <a:gd name="connsiteY128" fmla="*/ 2280855 h 5038344"/>
              <a:gd name="connsiteX129" fmla="*/ 111865 w 5029200"/>
              <a:gd name="connsiteY129" fmla="*/ 2392438 h 5038344"/>
              <a:gd name="connsiteX130" fmla="*/ 0 w 5029200"/>
              <a:gd name="connsiteY130" fmla="*/ 2280855 h 5038344"/>
              <a:gd name="connsiteX131" fmla="*/ 111865 w 5029200"/>
              <a:gd name="connsiteY131" fmla="*/ 2169272 h 5038344"/>
              <a:gd name="connsiteX132" fmla="*/ 4417759 w 5029200"/>
              <a:gd name="connsiteY132" fmla="*/ 2043235 h 5038344"/>
              <a:gd name="connsiteX133" fmla="*/ 4625217 w 5029200"/>
              <a:gd name="connsiteY133" fmla="*/ 2250170 h 5038344"/>
              <a:gd name="connsiteX134" fmla="*/ 4417759 w 5029200"/>
              <a:gd name="connsiteY134" fmla="*/ 2457105 h 5038344"/>
              <a:gd name="connsiteX135" fmla="*/ 4210301 w 5029200"/>
              <a:gd name="connsiteY135" fmla="*/ 2250170 h 5038344"/>
              <a:gd name="connsiteX136" fmla="*/ 4417759 w 5029200"/>
              <a:gd name="connsiteY136" fmla="*/ 2043235 h 5038344"/>
              <a:gd name="connsiteX137" fmla="*/ 641569 w 5029200"/>
              <a:gd name="connsiteY137" fmla="*/ 2041079 h 5038344"/>
              <a:gd name="connsiteX138" fmla="*/ 849027 w 5029200"/>
              <a:gd name="connsiteY138" fmla="*/ 2248015 h 5038344"/>
              <a:gd name="connsiteX139" fmla="*/ 641569 w 5029200"/>
              <a:gd name="connsiteY139" fmla="*/ 2454950 h 5038344"/>
              <a:gd name="connsiteX140" fmla="*/ 434111 w 5029200"/>
              <a:gd name="connsiteY140" fmla="*/ 2248015 h 5038344"/>
              <a:gd name="connsiteX141" fmla="*/ 641569 w 5029200"/>
              <a:gd name="connsiteY141" fmla="*/ 2041079 h 5038344"/>
              <a:gd name="connsiteX142" fmla="*/ 4917337 w 5029200"/>
              <a:gd name="connsiteY142" fmla="*/ 1693525 h 5038344"/>
              <a:gd name="connsiteX143" fmla="*/ 5020410 w 5029200"/>
              <a:gd name="connsiteY143" fmla="*/ 1761674 h 5038344"/>
              <a:gd name="connsiteX144" fmla="*/ 5029200 w 5029200"/>
              <a:gd name="connsiteY144" fmla="*/ 1805101 h 5038344"/>
              <a:gd name="connsiteX145" fmla="*/ 5029200 w 5029200"/>
              <a:gd name="connsiteY145" fmla="*/ 1805111 h 5038344"/>
              <a:gd name="connsiteX146" fmla="*/ 5020410 w 5029200"/>
              <a:gd name="connsiteY146" fmla="*/ 1848539 h 5038344"/>
              <a:gd name="connsiteX147" fmla="*/ 4917337 w 5029200"/>
              <a:gd name="connsiteY147" fmla="*/ 1916689 h 5038344"/>
              <a:gd name="connsiteX148" fmla="*/ 4805473 w 5029200"/>
              <a:gd name="connsiteY148" fmla="*/ 1805106 h 5038344"/>
              <a:gd name="connsiteX149" fmla="*/ 4917337 w 5029200"/>
              <a:gd name="connsiteY149" fmla="*/ 1693525 h 5038344"/>
              <a:gd name="connsiteX150" fmla="*/ 111865 w 5029200"/>
              <a:gd name="connsiteY150" fmla="*/ 1693525 h 5038344"/>
              <a:gd name="connsiteX151" fmla="*/ 223729 w 5029200"/>
              <a:gd name="connsiteY151" fmla="*/ 1805106 h 5038344"/>
              <a:gd name="connsiteX152" fmla="*/ 111865 w 5029200"/>
              <a:gd name="connsiteY152" fmla="*/ 1916689 h 5038344"/>
              <a:gd name="connsiteX153" fmla="*/ 0 w 5029200"/>
              <a:gd name="connsiteY153" fmla="*/ 1805106 h 5038344"/>
              <a:gd name="connsiteX154" fmla="*/ 111865 w 5029200"/>
              <a:gd name="connsiteY154" fmla="*/ 1693525 h 5038344"/>
              <a:gd name="connsiteX155" fmla="*/ 4417887 w 5029200"/>
              <a:gd name="connsiteY155" fmla="*/ 1522092 h 5038344"/>
              <a:gd name="connsiteX156" fmla="*/ 4608184 w 5029200"/>
              <a:gd name="connsiteY156" fmla="*/ 1711910 h 5038344"/>
              <a:gd name="connsiteX157" fmla="*/ 4417887 w 5029200"/>
              <a:gd name="connsiteY157" fmla="*/ 1901600 h 5038344"/>
              <a:gd name="connsiteX158" fmla="*/ 4227589 w 5029200"/>
              <a:gd name="connsiteY158" fmla="*/ 1711910 h 5038344"/>
              <a:gd name="connsiteX159" fmla="*/ 4417887 w 5029200"/>
              <a:gd name="connsiteY159" fmla="*/ 1522092 h 5038344"/>
              <a:gd name="connsiteX160" fmla="*/ 641569 w 5029200"/>
              <a:gd name="connsiteY160" fmla="*/ 1520064 h 5038344"/>
              <a:gd name="connsiteX161" fmla="*/ 831866 w 5029200"/>
              <a:gd name="connsiteY161" fmla="*/ 1709754 h 5038344"/>
              <a:gd name="connsiteX162" fmla="*/ 641569 w 5029200"/>
              <a:gd name="connsiteY162" fmla="*/ 1899572 h 5038344"/>
              <a:gd name="connsiteX163" fmla="*/ 451273 w 5029200"/>
              <a:gd name="connsiteY163" fmla="*/ 1709754 h 5038344"/>
              <a:gd name="connsiteX164" fmla="*/ 641569 w 5029200"/>
              <a:gd name="connsiteY164" fmla="*/ 1520064 h 5038344"/>
              <a:gd name="connsiteX165" fmla="*/ 641442 w 5029200"/>
              <a:gd name="connsiteY165" fmla="*/ 1017180 h 5038344"/>
              <a:gd name="connsiteX166" fmla="*/ 796527 w 5029200"/>
              <a:gd name="connsiteY166" fmla="*/ 1171874 h 5038344"/>
              <a:gd name="connsiteX167" fmla="*/ 641442 w 5029200"/>
              <a:gd name="connsiteY167" fmla="*/ 1326695 h 5038344"/>
              <a:gd name="connsiteX168" fmla="*/ 486356 w 5029200"/>
              <a:gd name="connsiteY168" fmla="*/ 1171874 h 5038344"/>
              <a:gd name="connsiteX169" fmla="*/ 641442 w 5029200"/>
              <a:gd name="connsiteY169" fmla="*/ 1017180 h 5038344"/>
              <a:gd name="connsiteX170" fmla="*/ 4419285 w 5029200"/>
              <a:gd name="connsiteY170" fmla="*/ 1009572 h 5038344"/>
              <a:gd name="connsiteX171" fmla="*/ 4580091 w 5029200"/>
              <a:gd name="connsiteY171" fmla="*/ 1170099 h 5038344"/>
              <a:gd name="connsiteX172" fmla="*/ 4419285 w 5029200"/>
              <a:gd name="connsiteY172" fmla="*/ 1330500 h 5038344"/>
              <a:gd name="connsiteX173" fmla="*/ 4258353 w 5029200"/>
              <a:gd name="connsiteY173" fmla="*/ 1170099 h 5038344"/>
              <a:gd name="connsiteX174" fmla="*/ 4419285 w 5029200"/>
              <a:gd name="connsiteY174" fmla="*/ 1009572 h 5038344"/>
              <a:gd name="connsiteX175" fmla="*/ 1181188 w 5029200"/>
              <a:gd name="connsiteY175" fmla="*/ 954795 h 5038344"/>
              <a:gd name="connsiteX176" fmla="*/ 1398307 w 5029200"/>
              <a:gd name="connsiteY176" fmla="*/ 1171367 h 5038344"/>
              <a:gd name="connsiteX177" fmla="*/ 1181188 w 5029200"/>
              <a:gd name="connsiteY177" fmla="*/ 1387939 h 5038344"/>
              <a:gd name="connsiteX178" fmla="*/ 964069 w 5029200"/>
              <a:gd name="connsiteY178" fmla="*/ 1171367 h 5038344"/>
              <a:gd name="connsiteX179" fmla="*/ 1181188 w 5029200"/>
              <a:gd name="connsiteY179" fmla="*/ 954795 h 5038344"/>
              <a:gd name="connsiteX180" fmla="*/ 3876233 w 5029200"/>
              <a:gd name="connsiteY180" fmla="*/ 953528 h 5038344"/>
              <a:gd name="connsiteX181" fmla="*/ 4093352 w 5029200"/>
              <a:gd name="connsiteY181" fmla="*/ 1170099 h 5038344"/>
              <a:gd name="connsiteX182" fmla="*/ 3876233 w 5029200"/>
              <a:gd name="connsiteY182" fmla="*/ 1386671 h 5038344"/>
              <a:gd name="connsiteX183" fmla="*/ 3659114 w 5029200"/>
              <a:gd name="connsiteY183" fmla="*/ 1170099 h 5038344"/>
              <a:gd name="connsiteX184" fmla="*/ 3876233 w 5029200"/>
              <a:gd name="connsiteY184" fmla="*/ 953528 h 5038344"/>
              <a:gd name="connsiteX185" fmla="*/ 2263987 w 5029200"/>
              <a:gd name="connsiteY185" fmla="*/ 894819 h 5038344"/>
              <a:gd name="connsiteX186" fmla="*/ 2534622 w 5029200"/>
              <a:gd name="connsiteY186" fmla="*/ 1116464 h 5038344"/>
              <a:gd name="connsiteX187" fmla="*/ 2805131 w 5029200"/>
              <a:gd name="connsiteY187" fmla="*/ 894819 h 5038344"/>
              <a:gd name="connsiteX188" fmla="*/ 3080597 w 5029200"/>
              <a:gd name="connsiteY188" fmla="*/ 1156278 h 5038344"/>
              <a:gd name="connsiteX189" fmla="*/ 3081106 w 5029200"/>
              <a:gd name="connsiteY189" fmla="*/ 1156278 h 5038344"/>
              <a:gd name="connsiteX190" fmla="*/ 3344750 w 5029200"/>
              <a:gd name="connsiteY190" fmla="*/ 906612 h 5038344"/>
              <a:gd name="connsiteX191" fmla="*/ 3608777 w 5029200"/>
              <a:gd name="connsiteY191" fmla="*/ 1169973 h 5038344"/>
              <a:gd name="connsiteX192" fmla="*/ 3523353 w 5029200"/>
              <a:gd name="connsiteY192" fmla="*/ 1363847 h 5038344"/>
              <a:gd name="connsiteX193" fmla="*/ 3697250 w 5029200"/>
              <a:gd name="connsiteY193" fmla="*/ 1514866 h 5038344"/>
              <a:gd name="connsiteX194" fmla="*/ 3876233 w 5029200"/>
              <a:gd name="connsiteY194" fmla="*/ 1444999 h 5038344"/>
              <a:gd name="connsiteX195" fmla="*/ 4140260 w 5029200"/>
              <a:gd name="connsiteY195" fmla="*/ 1708360 h 5038344"/>
              <a:gd name="connsiteX196" fmla="*/ 3884751 w 5029200"/>
              <a:gd name="connsiteY196" fmla="*/ 1971594 h 5038344"/>
              <a:gd name="connsiteX197" fmla="*/ 4152082 w 5029200"/>
              <a:gd name="connsiteY197" fmla="*/ 2246620 h 5038344"/>
              <a:gd name="connsiteX198" fmla="*/ 3929878 w 5029200"/>
              <a:gd name="connsiteY198" fmla="*/ 2516447 h 5038344"/>
              <a:gd name="connsiteX199" fmla="*/ 4152082 w 5029200"/>
              <a:gd name="connsiteY199" fmla="*/ 2786402 h 5038344"/>
              <a:gd name="connsiteX200" fmla="*/ 4152335 w 5029200"/>
              <a:gd name="connsiteY200" fmla="*/ 2786148 h 5038344"/>
              <a:gd name="connsiteX201" fmla="*/ 3876488 w 5029200"/>
              <a:gd name="connsiteY201" fmla="*/ 3061300 h 5038344"/>
              <a:gd name="connsiteX202" fmla="*/ 4140513 w 5029200"/>
              <a:gd name="connsiteY202" fmla="*/ 3324661 h 5038344"/>
              <a:gd name="connsiteX203" fmla="*/ 3876488 w 5029200"/>
              <a:gd name="connsiteY203" fmla="*/ 3588022 h 5038344"/>
              <a:gd name="connsiteX204" fmla="*/ 3695089 w 5029200"/>
              <a:gd name="connsiteY204" fmla="*/ 3516128 h 5038344"/>
              <a:gd name="connsiteX205" fmla="*/ 3515089 w 5029200"/>
              <a:gd name="connsiteY205" fmla="*/ 3666765 h 5038344"/>
              <a:gd name="connsiteX206" fmla="*/ 3605724 w 5029200"/>
              <a:gd name="connsiteY206" fmla="*/ 3865330 h 5038344"/>
              <a:gd name="connsiteX207" fmla="*/ 3341699 w 5029200"/>
              <a:gd name="connsiteY207" fmla="*/ 4128691 h 5038344"/>
              <a:gd name="connsiteX208" fmla="*/ 3077800 w 5029200"/>
              <a:gd name="connsiteY208" fmla="*/ 3873953 h 5038344"/>
              <a:gd name="connsiteX209" fmla="*/ 2802080 w 5029200"/>
              <a:gd name="connsiteY209" fmla="*/ 4140610 h 5038344"/>
              <a:gd name="connsiteX210" fmla="*/ 2531445 w 5029200"/>
              <a:gd name="connsiteY210" fmla="*/ 3919094 h 5038344"/>
              <a:gd name="connsiteX211" fmla="*/ 2260935 w 5029200"/>
              <a:gd name="connsiteY211" fmla="*/ 4140610 h 5038344"/>
              <a:gd name="connsiteX212" fmla="*/ 1985087 w 5029200"/>
              <a:gd name="connsiteY212" fmla="*/ 3865457 h 5038344"/>
              <a:gd name="connsiteX213" fmla="*/ 1721062 w 5029200"/>
              <a:gd name="connsiteY213" fmla="*/ 4128818 h 5038344"/>
              <a:gd name="connsiteX214" fmla="*/ 1457037 w 5029200"/>
              <a:gd name="connsiteY214" fmla="*/ 3865457 h 5038344"/>
              <a:gd name="connsiteX215" fmla="*/ 1558223 w 5029200"/>
              <a:gd name="connsiteY215" fmla="*/ 3658269 h 5038344"/>
              <a:gd name="connsiteX216" fmla="*/ 1385213 w 5029200"/>
              <a:gd name="connsiteY216" fmla="*/ 3493304 h 5038344"/>
              <a:gd name="connsiteX217" fmla="*/ 1181188 w 5029200"/>
              <a:gd name="connsiteY217" fmla="*/ 3589417 h 5038344"/>
              <a:gd name="connsiteX218" fmla="*/ 917163 w 5029200"/>
              <a:gd name="connsiteY218" fmla="*/ 3326057 h 5038344"/>
              <a:gd name="connsiteX219" fmla="*/ 1167206 w 5029200"/>
              <a:gd name="connsiteY219" fmla="*/ 3063077 h 5038344"/>
              <a:gd name="connsiteX220" fmla="*/ 1167206 w 5029200"/>
              <a:gd name="connsiteY220" fmla="*/ 3062316 h 5038344"/>
              <a:gd name="connsiteX221" fmla="*/ 905341 w 5029200"/>
              <a:gd name="connsiteY221" fmla="*/ 2787543 h 5038344"/>
              <a:gd name="connsiteX222" fmla="*/ 1127545 w 5029200"/>
              <a:gd name="connsiteY222" fmla="*/ 2517715 h 5038344"/>
              <a:gd name="connsiteX223" fmla="*/ 905341 w 5029200"/>
              <a:gd name="connsiteY223" fmla="*/ 2247761 h 5038344"/>
              <a:gd name="connsiteX224" fmla="*/ 1167206 w 5029200"/>
              <a:gd name="connsiteY224" fmla="*/ 1972988 h 5038344"/>
              <a:gd name="connsiteX225" fmla="*/ 1167206 w 5029200"/>
              <a:gd name="connsiteY225" fmla="*/ 1972481 h 5038344"/>
              <a:gd name="connsiteX226" fmla="*/ 917163 w 5029200"/>
              <a:gd name="connsiteY226" fmla="*/ 1709501 h 5038344"/>
              <a:gd name="connsiteX227" fmla="*/ 1181188 w 5029200"/>
              <a:gd name="connsiteY227" fmla="*/ 1446140 h 5038344"/>
              <a:gd name="connsiteX228" fmla="*/ 1382544 w 5029200"/>
              <a:gd name="connsiteY228" fmla="*/ 1539210 h 5038344"/>
              <a:gd name="connsiteX229" fmla="*/ 1553774 w 5029200"/>
              <a:gd name="connsiteY229" fmla="*/ 1371075 h 5038344"/>
              <a:gd name="connsiteX230" fmla="*/ 1460087 w 5029200"/>
              <a:gd name="connsiteY230" fmla="*/ 1169973 h 5038344"/>
              <a:gd name="connsiteX231" fmla="*/ 1724113 w 5029200"/>
              <a:gd name="connsiteY231" fmla="*/ 906612 h 5038344"/>
              <a:gd name="connsiteX232" fmla="*/ 1987756 w 5029200"/>
              <a:gd name="connsiteY232" fmla="*/ 1156278 h 5038344"/>
              <a:gd name="connsiteX233" fmla="*/ 1988520 w 5029200"/>
              <a:gd name="connsiteY233" fmla="*/ 1156278 h 5038344"/>
              <a:gd name="connsiteX234" fmla="*/ 2263987 w 5029200"/>
              <a:gd name="connsiteY234" fmla="*/ 894819 h 5038344"/>
              <a:gd name="connsiteX235" fmla="*/ 1181188 w 5029200"/>
              <a:gd name="connsiteY235" fmla="*/ 472581 h 5038344"/>
              <a:gd name="connsiteX236" fmla="*/ 1341993 w 5029200"/>
              <a:gd name="connsiteY236" fmla="*/ 633107 h 5038344"/>
              <a:gd name="connsiteX237" fmla="*/ 1181188 w 5029200"/>
              <a:gd name="connsiteY237" fmla="*/ 793507 h 5038344"/>
              <a:gd name="connsiteX238" fmla="*/ 1020383 w 5029200"/>
              <a:gd name="connsiteY238" fmla="*/ 633107 h 5038344"/>
              <a:gd name="connsiteX239" fmla="*/ 1181188 w 5029200"/>
              <a:gd name="connsiteY239" fmla="*/ 472581 h 5038344"/>
              <a:gd name="connsiteX240" fmla="*/ 3878775 w 5029200"/>
              <a:gd name="connsiteY240" fmla="*/ 470424 h 5038344"/>
              <a:gd name="connsiteX241" fmla="*/ 4042505 w 5029200"/>
              <a:gd name="connsiteY241" fmla="*/ 633741 h 5038344"/>
              <a:gd name="connsiteX242" fmla="*/ 3878775 w 5029200"/>
              <a:gd name="connsiteY242" fmla="*/ 797057 h 5038344"/>
              <a:gd name="connsiteX243" fmla="*/ 3715047 w 5029200"/>
              <a:gd name="connsiteY243" fmla="*/ 633741 h 5038344"/>
              <a:gd name="connsiteX244" fmla="*/ 3878775 w 5029200"/>
              <a:gd name="connsiteY244" fmla="*/ 470424 h 5038344"/>
              <a:gd name="connsiteX245" fmla="*/ 1719663 w 5029200"/>
              <a:gd name="connsiteY245" fmla="*/ 444050 h 5038344"/>
              <a:gd name="connsiteX246" fmla="*/ 1909960 w 5029200"/>
              <a:gd name="connsiteY246" fmla="*/ 633741 h 5038344"/>
              <a:gd name="connsiteX247" fmla="*/ 1719663 w 5029200"/>
              <a:gd name="connsiteY247" fmla="*/ 823559 h 5038344"/>
              <a:gd name="connsiteX248" fmla="*/ 1529367 w 5029200"/>
              <a:gd name="connsiteY248" fmla="*/ 633741 h 5038344"/>
              <a:gd name="connsiteX249" fmla="*/ 1719663 w 5029200"/>
              <a:gd name="connsiteY249" fmla="*/ 444050 h 5038344"/>
              <a:gd name="connsiteX250" fmla="*/ 3338013 w 5029200"/>
              <a:gd name="connsiteY250" fmla="*/ 442909 h 5038344"/>
              <a:gd name="connsiteX251" fmla="*/ 3528183 w 5029200"/>
              <a:gd name="connsiteY251" fmla="*/ 632600 h 5038344"/>
              <a:gd name="connsiteX252" fmla="*/ 3338013 w 5029200"/>
              <a:gd name="connsiteY252" fmla="*/ 822290 h 5038344"/>
              <a:gd name="connsiteX253" fmla="*/ 3147843 w 5029200"/>
              <a:gd name="connsiteY253" fmla="*/ 632600 h 5038344"/>
              <a:gd name="connsiteX254" fmla="*/ 3338013 w 5029200"/>
              <a:gd name="connsiteY254" fmla="*/ 442909 h 5038344"/>
              <a:gd name="connsiteX255" fmla="*/ 2799029 w 5029200"/>
              <a:gd name="connsiteY255" fmla="*/ 426806 h 5038344"/>
              <a:gd name="connsiteX256" fmla="*/ 3006487 w 5029200"/>
              <a:gd name="connsiteY256" fmla="*/ 633741 h 5038344"/>
              <a:gd name="connsiteX257" fmla="*/ 2799029 w 5029200"/>
              <a:gd name="connsiteY257" fmla="*/ 840677 h 5038344"/>
              <a:gd name="connsiteX258" fmla="*/ 2591571 w 5029200"/>
              <a:gd name="connsiteY258" fmla="*/ 633741 h 5038344"/>
              <a:gd name="connsiteX259" fmla="*/ 2799029 w 5029200"/>
              <a:gd name="connsiteY259" fmla="*/ 426806 h 5038344"/>
              <a:gd name="connsiteX260" fmla="*/ 2259282 w 5029200"/>
              <a:gd name="connsiteY260" fmla="*/ 426806 h 5038344"/>
              <a:gd name="connsiteX261" fmla="*/ 2466740 w 5029200"/>
              <a:gd name="connsiteY261" fmla="*/ 633741 h 5038344"/>
              <a:gd name="connsiteX262" fmla="*/ 2259282 w 5029200"/>
              <a:gd name="connsiteY262" fmla="*/ 840677 h 5038344"/>
              <a:gd name="connsiteX263" fmla="*/ 2051824 w 5029200"/>
              <a:gd name="connsiteY263" fmla="*/ 633741 h 5038344"/>
              <a:gd name="connsiteX264" fmla="*/ 2259282 w 5029200"/>
              <a:gd name="connsiteY264" fmla="*/ 426806 h 5038344"/>
              <a:gd name="connsiteX265" fmla="*/ 3238860 w 5029200"/>
              <a:gd name="connsiteY265" fmla="*/ 128 h 5038344"/>
              <a:gd name="connsiteX266" fmla="*/ 3350725 w 5029200"/>
              <a:gd name="connsiteY266" fmla="*/ 111711 h 5038344"/>
              <a:gd name="connsiteX267" fmla="*/ 3238860 w 5029200"/>
              <a:gd name="connsiteY267" fmla="*/ 223294 h 5038344"/>
              <a:gd name="connsiteX268" fmla="*/ 3126996 w 5029200"/>
              <a:gd name="connsiteY268" fmla="*/ 111711 h 5038344"/>
              <a:gd name="connsiteX269" fmla="*/ 3238860 w 5029200"/>
              <a:gd name="connsiteY269" fmla="*/ 128 h 5038344"/>
              <a:gd name="connsiteX270" fmla="*/ 2764326 w 5029200"/>
              <a:gd name="connsiteY270" fmla="*/ 128 h 5038344"/>
              <a:gd name="connsiteX271" fmla="*/ 2876191 w 5029200"/>
              <a:gd name="connsiteY271" fmla="*/ 111711 h 5038344"/>
              <a:gd name="connsiteX272" fmla="*/ 2764326 w 5029200"/>
              <a:gd name="connsiteY272" fmla="*/ 223294 h 5038344"/>
              <a:gd name="connsiteX273" fmla="*/ 2652461 w 5029200"/>
              <a:gd name="connsiteY273" fmla="*/ 111711 h 5038344"/>
              <a:gd name="connsiteX274" fmla="*/ 2764326 w 5029200"/>
              <a:gd name="connsiteY274" fmla="*/ 128 h 5038344"/>
              <a:gd name="connsiteX275" fmla="*/ 2285087 w 5029200"/>
              <a:gd name="connsiteY275" fmla="*/ 128 h 5038344"/>
              <a:gd name="connsiteX276" fmla="*/ 2396952 w 5029200"/>
              <a:gd name="connsiteY276" fmla="*/ 111711 h 5038344"/>
              <a:gd name="connsiteX277" fmla="*/ 2285087 w 5029200"/>
              <a:gd name="connsiteY277" fmla="*/ 223294 h 5038344"/>
              <a:gd name="connsiteX278" fmla="*/ 2173223 w 5029200"/>
              <a:gd name="connsiteY278" fmla="*/ 111711 h 5038344"/>
              <a:gd name="connsiteX279" fmla="*/ 2285087 w 5029200"/>
              <a:gd name="connsiteY279" fmla="*/ 128 h 5038344"/>
              <a:gd name="connsiteX280" fmla="*/ 1806027 w 5029200"/>
              <a:gd name="connsiteY280" fmla="*/ 0 h 5038344"/>
              <a:gd name="connsiteX281" fmla="*/ 1814827 w 5029200"/>
              <a:gd name="connsiteY281" fmla="*/ 0 h 5038344"/>
              <a:gd name="connsiteX282" fmla="*/ 1853969 w 5029200"/>
              <a:gd name="connsiteY282" fmla="*/ 7883 h 5038344"/>
              <a:gd name="connsiteX283" fmla="*/ 1922291 w 5029200"/>
              <a:gd name="connsiteY283" fmla="*/ 110697 h 5038344"/>
              <a:gd name="connsiteX284" fmla="*/ 1810427 w 5029200"/>
              <a:gd name="connsiteY284" fmla="*/ 222280 h 5038344"/>
              <a:gd name="connsiteX285" fmla="*/ 1698562 w 5029200"/>
              <a:gd name="connsiteY285" fmla="*/ 110697 h 5038344"/>
              <a:gd name="connsiteX286" fmla="*/ 1766884 w 5029200"/>
              <a:gd name="connsiteY286" fmla="*/ 7883 h 5038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Lst>
            <a:rect l="l" t="t" r="r" b="b"/>
            <a:pathLst>
              <a:path w="5029200" h="5038344">
                <a:moveTo>
                  <a:pt x="3240259" y="4815180"/>
                </a:moveTo>
                <a:cubicBezTo>
                  <a:pt x="3302038" y="4815180"/>
                  <a:pt x="3352123" y="4865138"/>
                  <a:pt x="3352123" y="4926763"/>
                </a:cubicBezTo>
                <a:cubicBezTo>
                  <a:pt x="3352123" y="4972981"/>
                  <a:pt x="3323950" y="5012637"/>
                  <a:pt x="3283801" y="5029577"/>
                </a:cubicBezTo>
                <a:lnTo>
                  <a:pt x="3240266" y="5038344"/>
                </a:lnTo>
                <a:lnTo>
                  <a:pt x="3240252" y="5038344"/>
                </a:lnTo>
                <a:lnTo>
                  <a:pt x="3196717" y="5029577"/>
                </a:lnTo>
                <a:cubicBezTo>
                  <a:pt x="3156567" y="5012637"/>
                  <a:pt x="3128394" y="4972981"/>
                  <a:pt x="3128394" y="4926763"/>
                </a:cubicBezTo>
                <a:cubicBezTo>
                  <a:pt x="3128394" y="4865138"/>
                  <a:pt x="3178479" y="4815180"/>
                  <a:pt x="3240259" y="4815180"/>
                </a:cubicBezTo>
                <a:close/>
                <a:moveTo>
                  <a:pt x="2765723" y="4815180"/>
                </a:moveTo>
                <a:cubicBezTo>
                  <a:pt x="2827504" y="4815180"/>
                  <a:pt x="2877588" y="4865138"/>
                  <a:pt x="2877588" y="4926763"/>
                </a:cubicBezTo>
                <a:cubicBezTo>
                  <a:pt x="2877588" y="4972981"/>
                  <a:pt x="2849416" y="5012637"/>
                  <a:pt x="2809266" y="5029577"/>
                </a:cubicBezTo>
                <a:lnTo>
                  <a:pt x="2765730" y="5038344"/>
                </a:lnTo>
                <a:lnTo>
                  <a:pt x="2765716" y="5038344"/>
                </a:lnTo>
                <a:lnTo>
                  <a:pt x="2722181" y="5029577"/>
                </a:lnTo>
                <a:cubicBezTo>
                  <a:pt x="2682032" y="5012637"/>
                  <a:pt x="2653859" y="4972981"/>
                  <a:pt x="2653859" y="4926763"/>
                </a:cubicBezTo>
                <a:cubicBezTo>
                  <a:pt x="2653859" y="4865138"/>
                  <a:pt x="2703944" y="4815180"/>
                  <a:pt x="2765723" y="4815180"/>
                </a:cubicBezTo>
                <a:close/>
                <a:moveTo>
                  <a:pt x="2286359" y="4815180"/>
                </a:moveTo>
                <a:cubicBezTo>
                  <a:pt x="2348139" y="4815180"/>
                  <a:pt x="2398224" y="4865138"/>
                  <a:pt x="2398224" y="4926763"/>
                </a:cubicBezTo>
                <a:cubicBezTo>
                  <a:pt x="2398224" y="4972981"/>
                  <a:pt x="2370051" y="5012637"/>
                  <a:pt x="2329901" y="5029577"/>
                </a:cubicBezTo>
                <a:lnTo>
                  <a:pt x="2286367" y="5038344"/>
                </a:lnTo>
                <a:lnTo>
                  <a:pt x="2286352" y="5038344"/>
                </a:lnTo>
                <a:lnTo>
                  <a:pt x="2242817" y="5029577"/>
                </a:lnTo>
                <a:cubicBezTo>
                  <a:pt x="2202667" y="5012637"/>
                  <a:pt x="2174495" y="4972981"/>
                  <a:pt x="2174495" y="4926763"/>
                </a:cubicBezTo>
                <a:cubicBezTo>
                  <a:pt x="2174495" y="4865138"/>
                  <a:pt x="2224579" y="4815180"/>
                  <a:pt x="2286359" y="4815180"/>
                </a:cubicBezTo>
                <a:close/>
                <a:moveTo>
                  <a:pt x="1811824" y="4814039"/>
                </a:moveTo>
                <a:cubicBezTo>
                  <a:pt x="1873604" y="4814039"/>
                  <a:pt x="1923689" y="4863997"/>
                  <a:pt x="1923689" y="4925622"/>
                </a:cubicBezTo>
                <a:cubicBezTo>
                  <a:pt x="1923689" y="4987246"/>
                  <a:pt x="1873604" y="5037203"/>
                  <a:pt x="1811824" y="5037203"/>
                </a:cubicBezTo>
                <a:cubicBezTo>
                  <a:pt x="1750045" y="5037203"/>
                  <a:pt x="1699960" y="4987246"/>
                  <a:pt x="1699960" y="4925622"/>
                </a:cubicBezTo>
                <a:cubicBezTo>
                  <a:pt x="1699960" y="4863997"/>
                  <a:pt x="1750045" y="4814039"/>
                  <a:pt x="1811824" y="4814039"/>
                </a:cubicBezTo>
                <a:close/>
                <a:moveTo>
                  <a:pt x="3878775" y="4248010"/>
                </a:moveTo>
                <a:cubicBezTo>
                  <a:pt x="3969157" y="4248010"/>
                  <a:pt x="4042505" y="4321171"/>
                  <a:pt x="4042505" y="4411326"/>
                </a:cubicBezTo>
                <a:cubicBezTo>
                  <a:pt x="4042505" y="4501480"/>
                  <a:pt x="3969157" y="4574643"/>
                  <a:pt x="3878775" y="4574643"/>
                </a:cubicBezTo>
                <a:cubicBezTo>
                  <a:pt x="3788395" y="4574643"/>
                  <a:pt x="3715047" y="4501480"/>
                  <a:pt x="3715047" y="4411326"/>
                </a:cubicBezTo>
                <a:cubicBezTo>
                  <a:pt x="3715047" y="4321171"/>
                  <a:pt x="3788395" y="4248010"/>
                  <a:pt x="3878775" y="4248010"/>
                </a:cubicBezTo>
                <a:close/>
                <a:moveTo>
                  <a:pt x="1177884" y="4248010"/>
                </a:moveTo>
                <a:cubicBezTo>
                  <a:pt x="1268264" y="4248010"/>
                  <a:pt x="1341613" y="4321171"/>
                  <a:pt x="1341613" y="4411326"/>
                </a:cubicBezTo>
                <a:cubicBezTo>
                  <a:pt x="1341613" y="4501480"/>
                  <a:pt x="1268264" y="4574643"/>
                  <a:pt x="1177884" y="4574643"/>
                </a:cubicBezTo>
                <a:cubicBezTo>
                  <a:pt x="1087502" y="4574643"/>
                  <a:pt x="1014155" y="4501480"/>
                  <a:pt x="1014155" y="4411326"/>
                </a:cubicBezTo>
                <a:cubicBezTo>
                  <a:pt x="1014155" y="4321171"/>
                  <a:pt x="1087502" y="4248010"/>
                  <a:pt x="1177884" y="4248010"/>
                </a:cubicBezTo>
                <a:close/>
                <a:moveTo>
                  <a:pt x="3338013" y="4221636"/>
                </a:moveTo>
                <a:cubicBezTo>
                  <a:pt x="3443012" y="4221636"/>
                  <a:pt x="3528183" y="4306590"/>
                  <a:pt x="3528183" y="4411326"/>
                </a:cubicBezTo>
                <a:cubicBezTo>
                  <a:pt x="3528183" y="4516061"/>
                  <a:pt x="3443012" y="4601017"/>
                  <a:pt x="3338013" y="4601017"/>
                </a:cubicBezTo>
                <a:cubicBezTo>
                  <a:pt x="3233012" y="4601017"/>
                  <a:pt x="3147843" y="4516061"/>
                  <a:pt x="3147843" y="4411326"/>
                </a:cubicBezTo>
                <a:cubicBezTo>
                  <a:pt x="3147843" y="4306590"/>
                  <a:pt x="3233012" y="4221636"/>
                  <a:pt x="3338013" y="4221636"/>
                </a:cubicBezTo>
                <a:close/>
                <a:moveTo>
                  <a:pt x="1718646" y="4221636"/>
                </a:moveTo>
                <a:cubicBezTo>
                  <a:pt x="1823647" y="4221636"/>
                  <a:pt x="1908816" y="4306590"/>
                  <a:pt x="1908816" y="4411326"/>
                </a:cubicBezTo>
                <a:cubicBezTo>
                  <a:pt x="1908816" y="4516061"/>
                  <a:pt x="1823647" y="4601017"/>
                  <a:pt x="1718646" y="4601017"/>
                </a:cubicBezTo>
                <a:cubicBezTo>
                  <a:pt x="1613647" y="4601017"/>
                  <a:pt x="1528477" y="4516061"/>
                  <a:pt x="1528477" y="4411326"/>
                </a:cubicBezTo>
                <a:cubicBezTo>
                  <a:pt x="1528477" y="4306590"/>
                  <a:pt x="1613647" y="4221636"/>
                  <a:pt x="1718646" y="4221636"/>
                </a:cubicBezTo>
                <a:close/>
                <a:moveTo>
                  <a:pt x="2801953" y="4196783"/>
                </a:moveTo>
                <a:cubicBezTo>
                  <a:pt x="2916487" y="4196783"/>
                  <a:pt x="3009411" y="4289472"/>
                  <a:pt x="3009411" y="4403718"/>
                </a:cubicBezTo>
                <a:cubicBezTo>
                  <a:pt x="3009411" y="4517963"/>
                  <a:pt x="2916487" y="4610654"/>
                  <a:pt x="2801953" y="4610654"/>
                </a:cubicBezTo>
                <a:cubicBezTo>
                  <a:pt x="2687418" y="4610654"/>
                  <a:pt x="2594495" y="4517963"/>
                  <a:pt x="2594495" y="4403718"/>
                </a:cubicBezTo>
                <a:cubicBezTo>
                  <a:pt x="2594495" y="4289472"/>
                  <a:pt x="2687418" y="4196783"/>
                  <a:pt x="2801953" y="4196783"/>
                </a:cubicBezTo>
                <a:close/>
                <a:moveTo>
                  <a:pt x="2259282" y="4196783"/>
                </a:moveTo>
                <a:cubicBezTo>
                  <a:pt x="2373817" y="4196783"/>
                  <a:pt x="2466740" y="4289472"/>
                  <a:pt x="2466740" y="4403718"/>
                </a:cubicBezTo>
                <a:cubicBezTo>
                  <a:pt x="2466740" y="4517963"/>
                  <a:pt x="2373817" y="4610654"/>
                  <a:pt x="2259282" y="4610654"/>
                </a:cubicBezTo>
                <a:cubicBezTo>
                  <a:pt x="2144748" y="4610654"/>
                  <a:pt x="2051824" y="4517963"/>
                  <a:pt x="2051824" y="4403718"/>
                </a:cubicBezTo>
                <a:cubicBezTo>
                  <a:pt x="2051824" y="4289472"/>
                  <a:pt x="2144748" y="4196783"/>
                  <a:pt x="2259282" y="4196783"/>
                </a:cubicBezTo>
                <a:close/>
                <a:moveTo>
                  <a:pt x="4417887" y="3710383"/>
                </a:moveTo>
                <a:cubicBezTo>
                  <a:pt x="4503691" y="3710383"/>
                  <a:pt x="4572973" y="3779614"/>
                  <a:pt x="4572973" y="3865077"/>
                </a:cubicBezTo>
                <a:cubicBezTo>
                  <a:pt x="4572973" y="3950539"/>
                  <a:pt x="4503565" y="4019772"/>
                  <a:pt x="4417887" y="4019772"/>
                </a:cubicBezTo>
                <a:cubicBezTo>
                  <a:pt x="4332209" y="4019772"/>
                  <a:pt x="4262675" y="3950539"/>
                  <a:pt x="4262675" y="3865077"/>
                </a:cubicBezTo>
                <a:cubicBezTo>
                  <a:pt x="4262675" y="3779614"/>
                  <a:pt x="4332082" y="3710383"/>
                  <a:pt x="4417887" y="3710383"/>
                </a:cubicBezTo>
                <a:close/>
                <a:moveTo>
                  <a:pt x="641696" y="3707974"/>
                </a:moveTo>
                <a:cubicBezTo>
                  <a:pt x="727501" y="3707974"/>
                  <a:pt x="796781" y="3777332"/>
                  <a:pt x="796781" y="3862795"/>
                </a:cubicBezTo>
                <a:cubicBezTo>
                  <a:pt x="796781" y="3948257"/>
                  <a:pt x="727375" y="4017489"/>
                  <a:pt x="641696" y="4017489"/>
                </a:cubicBezTo>
                <a:cubicBezTo>
                  <a:pt x="556019" y="4017489"/>
                  <a:pt x="486484" y="3948257"/>
                  <a:pt x="486484" y="3862795"/>
                </a:cubicBezTo>
                <a:cubicBezTo>
                  <a:pt x="486484" y="3777332"/>
                  <a:pt x="555890" y="3707974"/>
                  <a:pt x="641696" y="3707974"/>
                </a:cubicBezTo>
                <a:close/>
                <a:moveTo>
                  <a:pt x="1181061" y="3647618"/>
                </a:moveTo>
                <a:cubicBezTo>
                  <a:pt x="1300933" y="3647618"/>
                  <a:pt x="1398180" y="3744619"/>
                  <a:pt x="1398180" y="3864189"/>
                </a:cubicBezTo>
                <a:cubicBezTo>
                  <a:pt x="1398180" y="3983761"/>
                  <a:pt x="1300933" y="4080761"/>
                  <a:pt x="1181061" y="4080761"/>
                </a:cubicBezTo>
                <a:cubicBezTo>
                  <a:pt x="1061188" y="4080761"/>
                  <a:pt x="963942" y="3983761"/>
                  <a:pt x="963942" y="3864189"/>
                </a:cubicBezTo>
                <a:cubicBezTo>
                  <a:pt x="963942" y="3744619"/>
                  <a:pt x="1061188" y="3647618"/>
                  <a:pt x="1181061" y="3647618"/>
                </a:cubicBezTo>
                <a:close/>
                <a:moveTo>
                  <a:pt x="3876233" y="3646350"/>
                </a:moveTo>
                <a:cubicBezTo>
                  <a:pt x="3996107" y="3646350"/>
                  <a:pt x="4093352" y="3743351"/>
                  <a:pt x="4093352" y="3862921"/>
                </a:cubicBezTo>
                <a:cubicBezTo>
                  <a:pt x="4093352" y="3982493"/>
                  <a:pt x="3996107" y="4079493"/>
                  <a:pt x="3876233" y="4079493"/>
                </a:cubicBezTo>
                <a:cubicBezTo>
                  <a:pt x="3756361" y="4079493"/>
                  <a:pt x="3659114" y="3982493"/>
                  <a:pt x="3659114" y="3862921"/>
                </a:cubicBezTo>
                <a:cubicBezTo>
                  <a:pt x="3659114" y="3743351"/>
                  <a:pt x="3756361" y="3646350"/>
                  <a:pt x="3876233" y="3646350"/>
                </a:cubicBezTo>
                <a:close/>
                <a:moveTo>
                  <a:pt x="4417633" y="3137126"/>
                </a:moveTo>
                <a:cubicBezTo>
                  <a:pt x="4522760" y="3137126"/>
                  <a:pt x="4607929" y="3222081"/>
                  <a:pt x="4607929" y="3326818"/>
                </a:cubicBezTo>
                <a:cubicBezTo>
                  <a:pt x="4607929" y="3431680"/>
                  <a:pt x="4522760" y="3516635"/>
                  <a:pt x="4417633" y="3516635"/>
                </a:cubicBezTo>
                <a:cubicBezTo>
                  <a:pt x="4312505" y="3516635"/>
                  <a:pt x="4227336" y="3431680"/>
                  <a:pt x="4227336" y="3326818"/>
                </a:cubicBezTo>
                <a:cubicBezTo>
                  <a:pt x="4227336" y="3221954"/>
                  <a:pt x="4312505" y="3137126"/>
                  <a:pt x="4417633" y="3137126"/>
                </a:cubicBezTo>
                <a:close/>
                <a:moveTo>
                  <a:pt x="641442" y="3134844"/>
                </a:moveTo>
                <a:cubicBezTo>
                  <a:pt x="746569" y="3134844"/>
                  <a:pt x="831739" y="3219799"/>
                  <a:pt x="831739" y="3324661"/>
                </a:cubicBezTo>
                <a:cubicBezTo>
                  <a:pt x="831739" y="3429398"/>
                  <a:pt x="746569" y="3514478"/>
                  <a:pt x="641442" y="3514478"/>
                </a:cubicBezTo>
                <a:cubicBezTo>
                  <a:pt x="536315" y="3514478"/>
                  <a:pt x="451145" y="3429524"/>
                  <a:pt x="451145" y="3324661"/>
                </a:cubicBezTo>
                <a:cubicBezTo>
                  <a:pt x="451145" y="3219799"/>
                  <a:pt x="536315" y="3134844"/>
                  <a:pt x="641442" y="3134844"/>
                </a:cubicBezTo>
                <a:close/>
                <a:moveTo>
                  <a:pt x="111865" y="3121023"/>
                </a:moveTo>
                <a:cubicBezTo>
                  <a:pt x="173645" y="3121023"/>
                  <a:pt x="223729" y="3170981"/>
                  <a:pt x="223729" y="3232606"/>
                </a:cubicBezTo>
                <a:cubicBezTo>
                  <a:pt x="223729" y="3294230"/>
                  <a:pt x="173645" y="3344189"/>
                  <a:pt x="111865" y="3344189"/>
                </a:cubicBezTo>
                <a:cubicBezTo>
                  <a:pt x="50086" y="3344189"/>
                  <a:pt x="0" y="3294230"/>
                  <a:pt x="0" y="3232606"/>
                </a:cubicBezTo>
                <a:cubicBezTo>
                  <a:pt x="0" y="3170981"/>
                  <a:pt x="50086" y="3121023"/>
                  <a:pt x="111865" y="3121023"/>
                </a:cubicBezTo>
                <a:close/>
                <a:moveTo>
                  <a:pt x="4917210" y="3120896"/>
                </a:moveTo>
                <a:cubicBezTo>
                  <a:pt x="4978989" y="3120896"/>
                  <a:pt x="5029075" y="3170855"/>
                  <a:pt x="5029075" y="3232479"/>
                </a:cubicBezTo>
                <a:cubicBezTo>
                  <a:pt x="5029075" y="3294103"/>
                  <a:pt x="4978989" y="3344062"/>
                  <a:pt x="4917210" y="3344062"/>
                </a:cubicBezTo>
                <a:cubicBezTo>
                  <a:pt x="4855429" y="3344062"/>
                  <a:pt x="4805345" y="3294103"/>
                  <a:pt x="4805345" y="3232479"/>
                </a:cubicBezTo>
                <a:cubicBezTo>
                  <a:pt x="4805345" y="3170855"/>
                  <a:pt x="4855429" y="3120896"/>
                  <a:pt x="4917210" y="3120896"/>
                </a:cubicBezTo>
                <a:close/>
                <a:moveTo>
                  <a:pt x="4917337" y="2645274"/>
                </a:moveTo>
                <a:cubicBezTo>
                  <a:pt x="4963671" y="2645274"/>
                  <a:pt x="5003428" y="2673376"/>
                  <a:pt x="5020410" y="2713425"/>
                </a:cubicBezTo>
                <a:lnTo>
                  <a:pt x="5029200" y="2756852"/>
                </a:lnTo>
                <a:lnTo>
                  <a:pt x="5029200" y="2756862"/>
                </a:lnTo>
                <a:lnTo>
                  <a:pt x="5020410" y="2800290"/>
                </a:lnTo>
                <a:cubicBezTo>
                  <a:pt x="5003428" y="2840338"/>
                  <a:pt x="4963671" y="2868440"/>
                  <a:pt x="4917337" y="2868440"/>
                </a:cubicBezTo>
                <a:cubicBezTo>
                  <a:pt x="4855557" y="2868440"/>
                  <a:pt x="4805473" y="2818481"/>
                  <a:pt x="4805473" y="2756857"/>
                </a:cubicBezTo>
                <a:cubicBezTo>
                  <a:pt x="4805473" y="2695233"/>
                  <a:pt x="4855557" y="2645274"/>
                  <a:pt x="4917337" y="2645274"/>
                </a:cubicBezTo>
                <a:close/>
                <a:moveTo>
                  <a:pt x="111865" y="2645274"/>
                </a:moveTo>
                <a:cubicBezTo>
                  <a:pt x="173645" y="2645274"/>
                  <a:pt x="223729" y="2695233"/>
                  <a:pt x="223729" y="2756857"/>
                </a:cubicBezTo>
                <a:cubicBezTo>
                  <a:pt x="223729" y="2818481"/>
                  <a:pt x="173645" y="2868440"/>
                  <a:pt x="111865" y="2868440"/>
                </a:cubicBezTo>
                <a:cubicBezTo>
                  <a:pt x="50086" y="2868440"/>
                  <a:pt x="0" y="2818481"/>
                  <a:pt x="0" y="2756857"/>
                </a:cubicBezTo>
                <a:cubicBezTo>
                  <a:pt x="0" y="2695233"/>
                  <a:pt x="50086" y="2645274"/>
                  <a:pt x="111865" y="2645274"/>
                </a:cubicBezTo>
                <a:close/>
                <a:moveTo>
                  <a:pt x="4417759" y="2581621"/>
                </a:moveTo>
                <a:cubicBezTo>
                  <a:pt x="4532295" y="2581621"/>
                  <a:pt x="4625217" y="2674312"/>
                  <a:pt x="4625217" y="2788557"/>
                </a:cubicBezTo>
                <a:cubicBezTo>
                  <a:pt x="4625217" y="2902803"/>
                  <a:pt x="4532295" y="2995492"/>
                  <a:pt x="4417759" y="2995492"/>
                </a:cubicBezTo>
                <a:cubicBezTo>
                  <a:pt x="4303225" y="2995492"/>
                  <a:pt x="4210301" y="2902803"/>
                  <a:pt x="4210301" y="2788557"/>
                </a:cubicBezTo>
                <a:cubicBezTo>
                  <a:pt x="4210301" y="2674312"/>
                  <a:pt x="4303225" y="2581621"/>
                  <a:pt x="4417759" y="2581621"/>
                </a:cubicBezTo>
                <a:close/>
                <a:moveTo>
                  <a:pt x="641569" y="2579466"/>
                </a:moveTo>
                <a:cubicBezTo>
                  <a:pt x="756103" y="2579466"/>
                  <a:pt x="849027" y="2672155"/>
                  <a:pt x="849027" y="2786402"/>
                </a:cubicBezTo>
                <a:cubicBezTo>
                  <a:pt x="849027" y="2900647"/>
                  <a:pt x="756103" y="2993337"/>
                  <a:pt x="641569" y="2993337"/>
                </a:cubicBezTo>
                <a:cubicBezTo>
                  <a:pt x="527035" y="2993337"/>
                  <a:pt x="434111" y="2900647"/>
                  <a:pt x="434111" y="2786402"/>
                </a:cubicBezTo>
                <a:cubicBezTo>
                  <a:pt x="434111" y="2672155"/>
                  <a:pt x="527035" y="2579466"/>
                  <a:pt x="641569" y="2579466"/>
                </a:cubicBezTo>
                <a:close/>
                <a:moveTo>
                  <a:pt x="4917210" y="2169400"/>
                </a:moveTo>
                <a:cubicBezTo>
                  <a:pt x="4978989" y="2169400"/>
                  <a:pt x="5029075" y="2219359"/>
                  <a:pt x="5029075" y="2280982"/>
                </a:cubicBezTo>
                <a:cubicBezTo>
                  <a:pt x="5029075" y="2342606"/>
                  <a:pt x="4978989" y="2392565"/>
                  <a:pt x="4917210" y="2392565"/>
                </a:cubicBezTo>
                <a:cubicBezTo>
                  <a:pt x="4855429" y="2392565"/>
                  <a:pt x="4805345" y="2342606"/>
                  <a:pt x="4805345" y="2280982"/>
                </a:cubicBezTo>
                <a:cubicBezTo>
                  <a:pt x="4805345" y="2219359"/>
                  <a:pt x="4855429" y="2169400"/>
                  <a:pt x="4917210" y="2169400"/>
                </a:cubicBezTo>
                <a:close/>
                <a:moveTo>
                  <a:pt x="111865" y="2169272"/>
                </a:moveTo>
                <a:cubicBezTo>
                  <a:pt x="173645" y="2169272"/>
                  <a:pt x="223729" y="2219231"/>
                  <a:pt x="223729" y="2280855"/>
                </a:cubicBezTo>
                <a:cubicBezTo>
                  <a:pt x="223729" y="2342479"/>
                  <a:pt x="173645" y="2392438"/>
                  <a:pt x="111865" y="2392438"/>
                </a:cubicBezTo>
                <a:cubicBezTo>
                  <a:pt x="50086" y="2392438"/>
                  <a:pt x="0" y="2342479"/>
                  <a:pt x="0" y="2280855"/>
                </a:cubicBezTo>
                <a:cubicBezTo>
                  <a:pt x="0" y="2219231"/>
                  <a:pt x="50086" y="2169272"/>
                  <a:pt x="111865" y="2169272"/>
                </a:cubicBezTo>
                <a:close/>
                <a:moveTo>
                  <a:pt x="4417759" y="2043235"/>
                </a:moveTo>
                <a:cubicBezTo>
                  <a:pt x="4532295" y="2043235"/>
                  <a:pt x="4625217" y="2135925"/>
                  <a:pt x="4625217" y="2250170"/>
                </a:cubicBezTo>
                <a:cubicBezTo>
                  <a:pt x="4625217" y="2364416"/>
                  <a:pt x="4532295" y="2457105"/>
                  <a:pt x="4417759" y="2457105"/>
                </a:cubicBezTo>
                <a:cubicBezTo>
                  <a:pt x="4303225" y="2457105"/>
                  <a:pt x="4210301" y="2364416"/>
                  <a:pt x="4210301" y="2250170"/>
                </a:cubicBezTo>
                <a:cubicBezTo>
                  <a:pt x="4210301" y="2135925"/>
                  <a:pt x="4303225" y="2043235"/>
                  <a:pt x="4417759" y="2043235"/>
                </a:cubicBezTo>
                <a:close/>
                <a:moveTo>
                  <a:pt x="641569" y="2041079"/>
                </a:moveTo>
                <a:cubicBezTo>
                  <a:pt x="756103" y="2041079"/>
                  <a:pt x="849027" y="2133769"/>
                  <a:pt x="849027" y="2248015"/>
                </a:cubicBezTo>
                <a:cubicBezTo>
                  <a:pt x="849027" y="2362260"/>
                  <a:pt x="756103" y="2454950"/>
                  <a:pt x="641569" y="2454950"/>
                </a:cubicBezTo>
                <a:cubicBezTo>
                  <a:pt x="527035" y="2454950"/>
                  <a:pt x="434111" y="2362260"/>
                  <a:pt x="434111" y="2248015"/>
                </a:cubicBezTo>
                <a:cubicBezTo>
                  <a:pt x="434111" y="2133769"/>
                  <a:pt x="527035" y="2041079"/>
                  <a:pt x="641569" y="2041079"/>
                </a:cubicBezTo>
                <a:close/>
                <a:moveTo>
                  <a:pt x="4917337" y="1693525"/>
                </a:moveTo>
                <a:cubicBezTo>
                  <a:pt x="4963671" y="1693525"/>
                  <a:pt x="5003428" y="1721626"/>
                  <a:pt x="5020410" y="1761674"/>
                </a:cubicBezTo>
                <a:lnTo>
                  <a:pt x="5029200" y="1805101"/>
                </a:lnTo>
                <a:lnTo>
                  <a:pt x="5029200" y="1805111"/>
                </a:lnTo>
                <a:lnTo>
                  <a:pt x="5020410" y="1848539"/>
                </a:lnTo>
                <a:cubicBezTo>
                  <a:pt x="5003428" y="1888587"/>
                  <a:pt x="4963671" y="1916689"/>
                  <a:pt x="4917337" y="1916689"/>
                </a:cubicBezTo>
                <a:cubicBezTo>
                  <a:pt x="4855557" y="1916689"/>
                  <a:pt x="4805473" y="1866730"/>
                  <a:pt x="4805473" y="1805106"/>
                </a:cubicBezTo>
                <a:cubicBezTo>
                  <a:pt x="4805473" y="1743483"/>
                  <a:pt x="4855557" y="1693525"/>
                  <a:pt x="4917337" y="1693525"/>
                </a:cubicBezTo>
                <a:close/>
                <a:moveTo>
                  <a:pt x="111865" y="1693525"/>
                </a:moveTo>
                <a:cubicBezTo>
                  <a:pt x="173645" y="1693525"/>
                  <a:pt x="223729" y="1743483"/>
                  <a:pt x="223729" y="1805106"/>
                </a:cubicBezTo>
                <a:cubicBezTo>
                  <a:pt x="223729" y="1866730"/>
                  <a:pt x="173645" y="1916689"/>
                  <a:pt x="111865" y="1916689"/>
                </a:cubicBezTo>
                <a:cubicBezTo>
                  <a:pt x="50086" y="1916689"/>
                  <a:pt x="0" y="1866730"/>
                  <a:pt x="0" y="1805106"/>
                </a:cubicBezTo>
                <a:cubicBezTo>
                  <a:pt x="0" y="1743483"/>
                  <a:pt x="50086" y="1693525"/>
                  <a:pt x="111865" y="1693525"/>
                </a:cubicBezTo>
                <a:close/>
                <a:moveTo>
                  <a:pt x="4417887" y="1522092"/>
                </a:moveTo>
                <a:cubicBezTo>
                  <a:pt x="4523013" y="1522092"/>
                  <a:pt x="4608184" y="1607048"/>
                  <a:pt x="4608184" y="1711910"/>
                </a:cubicBezTo>
                <a:cubicBezTo>
                  <a:pt x="4608184" y="1816773"/>
                  <a:pt x="4523013" y="1901600"/>
                  <a:pt x="4417887" y="1901600"/>
                </a:cubicBezTo>
                <a:cubicBezTo>
                  <a:pt x="4312760" y="1901600"/>
                  <a:pt x="4227589" y="1816645"/>
                  <a:pt x="4227589" y="1711910"/>
                </a:cubicBezTo>
                <a:cubicBezTo>
                  <a:pt x="4227589" y="1607048"/>
                  <a:pt x="4312760" y="1522092"/>
                  <a:pt x="4417887" y="1522092"/>
                </a:cubicBezTo>
                <a:close/>
                <a:moveTo>
                  <a:pt x="641569" y="1520064"/>
                </a:moveTo>
                <a:cubicBezTo>
                  <a:pt x="746697" y="1520064"/>
                  <a:pt x="831866" y="1605019"/>
                  <a:pt x="831866" y="1709754"/>
                </a:cubicBezTo>
                <a:cubicBezTo>
                  <a:pt x="831866" y="1814490"/>
                  <a:pt x="746697" y="1899572"/>
                  <a:pt x="641569" y="1899572"/>
                </a:cubicBezTo>
                <a:cubicBezTo>
                  <a:pt x="536442" y="1899572"/>
                  <a:pt x="451273" y="1814616"/>
                  <a:pt x="451273" y="1709754"/>
                </a:cubicBezTo>
                <a:cubicBezTo>
                  <a:pt x="451273" y="1604892"/>
                  <a:pt x="536442" y="1520064"/>
                  <a:pt x="641569" y="1520064"/>
                </a:cubicBezTo>
                <a:close/>
                <a:moveTo>
                  <a:pt x="641442" y="1017180"/>
                </a:moveTo>
                <a:cubicBezTo>
                  <a:pt x="727120" y="1017180"/>
                  <a:pt x="796527" y="1086412"/>
                  <a:pt x="796527" y="1171874"/>
                </a:cubicBezTo>
                <a:cubicBezTo>
                  <a:pt x="796527" y="1257337"/>
                  <a:pt x="727120" y="1326695"/>
                  <a:pt x="641442" y="1326695"/>
                </a:cubicBezTo>
                <a:cubicBezTo>
                  <a:pt x="555764" y="1326695"/>
                  <a:pt x="486356" y="1257464"/>
                  <a:pt x="486356" y="1171874"/>
                </a:cubicBezTo>
                <a:cubicBezTo>
                  <a:pt x="486356" y="1086412"/>
                  <a:pt x="555764" y="1017180"/>
                  <a:pt x="641442" y="1017180"/>
                </a:cubicBezTo>
                <a:close/>
                <a:moveTo>
                  <a:pt x="4419285" y="1009572"/>
                </a:moveTo>
                <a:cubicBezTo>
                  <a:pt x="4508141" y="1009572"/>
                  <a:pt x="4580091" y="1081467"/>
                  <a:pt x="4580091" y="1170099"/>
                </a:cubicBezTo>
                <a:cubicBezTo>
                  <a:pt x="4580091" y="1258732"/>
                  <a:pt x="4508015" y="1330500"/>
                  <a:pt x="4419285" y="1330500"/>
                </a:cubicBezTo>
                <a:cubicBezTo>
                  <a:pt x="4330557" y="1330500"/>
                  <a:pt x="4258353" y="1258605"/>
                  <a:pt x="4258353" y="1170099"/>
                </a:cubicBezTo>
                <a:cubicBezTo>
                  <a:pt x="4258353" y="1081467"/>
                  <a:pt x="4330429" y="1009572"/>
                  <a:pt x="4419285" y="1009572"/>
                </a:cubicBezTo>
                <a:close/>
                <a:moveTo>
                  <a:pt x="1181188" y="954795"/>
                </a:moveTo>
                <a:cubicBezTo>
                  <a:pt x="1301061" y="954795"/>
                  <a:pt x="1398307" y="1051797"/>
                  <a:pt x="1398307" y="1171367"/>
                </a:cubicBezTo>
                <a:cubicBezTo>
                  <a:pt x="1398307" y="1290939"/>
                  <a:pt x="1301061" y="1387939"/>
                  <a:pt x="1181188" y="1387939"/>
                </a:cubicBezTo>
                <a:cubicBezTo>
                  <a:pt x="1061315" y="1387939"/>
                  <a:pt x="964069" y="1290939"/>
                  <a:pt x="964069" y="1171367"/>
                </a:cubicBezTo>
                <a:cubicBezTo>
                  <a:pt x="964069" y="1051797"/>
                  <a:pt x="1061315" y="954795"/>
                  <a:pt x="1181188" y="954795"/>
                </a:cubicBezTo>
                <a:close/>
                <a:moveTo>
                  <a:pt x="3876233" y="953528"/>
                </a:moveTo>
                <a:cubicBezTo>
                  <a:pt x="3996107" y="953528"/>
                  <a:pt x="4093352" y="1050529"/>
                  <a:pt x="4093352" y="1170099"/>
                </a:cubicBezTo>
                <a:cubicBezTo>
                  <a:pt x="4093352" y="1289671"/>
                  <a:pt x="3996107" y="1386671"/>
                  <a:pt x="3876233" y="1386671"/>
                </a:cubicBezTo>
                <a:cubicBezTo>
                  <a:pt x="3756361" y="1386671"/>
                  <a:pt x="3659114" y="1289671"/>
                  <a:pt x="3659114" y="1170099"/>
                </a:cubicBezTo>
                <a:cubicBezTo>
                  <a:pt x="3659114" y="1050402"/>
                  <a:pt x="3756361" y="953528"/>
                  <a:pt x="3876233" y="953528"/>
                </a:cubicBezTo>
                <a:close/>
                <a:moveTo>
                  <a:pt x="2263987" y="894819"/>
                </a:moveTo>
                <a:cubicBezTo>
                  <a:pt x="2397969" y="894819"/>
                  <a:pt x="2509580" y="990046"/>
                  <a:pt x="2534622" y="1116464"/>
                </a:cubicBezTo>
                <a:cubicBezTo>
                  <a:pt x="2559537" y="990172"/>
                  <a:pt x="2671147" y="894819"/>
                  <a:pt x="2805131" y="894819"/>
                </a:cubicBezTo>
                <a:cubicBezTo>
                  <a:pt x="2952970" y="894819"/>
                  <a:pt x="3073479" y="1010713"/>
                  <a:pt x="3080597" y="1156278"/>
                </a:cubicBezTo>
                <a:lnTo>
                  <a:pt x="3081106" y="1156278"/>
                </a:lnTo>
                <a:cubicBezTo>
                  <a:pt x="3088225" y="1017180"/>
                  <a:pt x="3198944" y="906612"/>
                  <a:pt x="3344750" y="906612"/>
                </a:cubicBezTo>
                <a:cubicBezTo>
                  <a:pt x="3490555" y="906612"/>
                  <a:pt x="3608777" y="1024535"/>
                  <a:pt x="3608777" y="1169973"/>
                </a:cubicBezTo>
                <a:cubicBezTo>
                  <a:pt x="3608777" y="1246686"/>
                  <a:pt x="3575853" y="1315792"/>
                  <a:pt x="3523353" y="1363847"/>
                </a:cubicBezTo>
                <a:cubicBezTo>
                  <a:pt x="3596065" y="1394533"/>
                  <a:pt x="3657080" y="1447915"/>
                  <a:pt x="3697250" y="1514866"/>
                </a:cubicBezTo>
                <a:cubicBezTo>
                  <a:pt x="3744285" y="1471500"/>
                  <a:pt x="3807209" y="1444999"/>
                  <a:pt x="3876233" y="1444999"/>
                </a:cubicBezTo>
                <a:cubicBezTo>
                  <a:pt x="4022039" y="1444999"/>
                  <a:pt x="4140260" y="1565839"/>
                  <a:pt x="4140260" y="1708360"/>
                </a:cubicBezTo>
                <a:cubicBezTo>
                  <a:pt x="4140260" y="1850881"/>
                  <a:pt x="4026615" y="1967156"/>
                  <a:pt x="3884751" y="1971594"/>
                </a:cubicBezTo>
                <a:cubicBezTo>
                  <a:pt x="4033225" y="1976031"/>
                  <a:pt x="4152082" y="2097378"/>
                  <a:pt x="4152082" y="2246620"/>
                </a:cubicBezTo>
                <a:cubicBezTo>
                  <a:pt x="4152082" y="2380265"/>
                  <a:pt x="4056488" y="2491594"/>
                  <a:pt x="3929878" y="2516447"/>
                </a:cubicBezTo>
                <a:cubicBezTo>
                  <a:pt x="4056488" y="2541300"/>
                  <a:pt x="4152082" y="2652756"/>
                  <a:pt x="4152082" y="2786402"/>
                </a:cubicBezTo>
                <a:lnTo>
                  <a:pt x="4152335" y="2786148"/>
                </a:lnTo>
                <a:cubicBezTo>
                  <a:pt x="4152335" y="2938180"/>
                  <a:pt x="4028776" y="3061300"/>
                  <a:pt x="3876488" y="3061300"/>
                </a:cubicBezTo>
                <a:cubicBezTo>
                  <a:pt x="4022294" y="3061300"/>
                  <a:pt x="4140513" y="3179224"/>
                  <a:pt x="4140513" y="3324661"/>
                </a:cubicBezTo>
                <a:cubicBezTo>
                  <a:pt x="4140513" y="3470100"/>
                  <a:pt x="4022294" y="3588022"/>
                  <a:pt x="3876488" y="3588022"/>
                </a:cubicBezTo>
                <a:cubicBezTo>
                  <a:pt x="3806192" y="3588022"/>
                  <a:pt x="3742377" y="3560760"/>
                  <a:pt x="3695089" y="3516128"/>
                </a:cubicBezTo>
                <a:cubicBezTo>
                  <a:pt x="3653394" y="3583838"/>
                  <a:pt x="3590217" y="3637347"/>
                  <a:pt x="3515089" y="3666765"/>
                </a:cubicBezTo>
                <a:cubicBezTo>
                  <a:pt x="3570641" y="3715074"/>
                  <a:pt x="3605724" y="3786082"/>
                  <a:pt x="3605724" y="3865330"/>
                </a:cubicBezTo>
                <a:cubicBezTo>
                  <a:pt x="3605724" y="4010769"/>
                  <a:pt x="3484581" y="4128691"/>
                  <a:pt x="3341699" y="4128691"/>
                </a:cubicBezTo>
                <a:cubicBezTo>
                  <a:pt x="3198817" y="4128691"/>
                  <a:pt x="3082377" y="4015460"/>
                  <a:pt x="3077800" y="3873953"/>
                </a:cubicBezTo>
                <a:cubicBezTo>
                  <a:pt x="3073351" y="4021927"/>
                  <a:pt x="2951572" y="4140610"/>
                  <a:pt x="2802080" y="4140610"/>
                </a:cubicBezTo>
                <a:cubicBezTo>
                  <a:pt x="2668096" y="4140610"/>
                  <a:pt x="2556487" y="4045385"/>
                  <a:pt x="2531445" y="3919094"/>
                </a:cubicBezTo>
                <a:cubicBezTo>
                  <a:pt x="2506528" y="4045385"/>
                  <a:pt x="2394918" y="4140610"/>
                  <a:pt x="2260935" y="4140610"/>
                </a:cubicBezTo>
                <a:cubicBezTo>
                  <a:pt x="2108647" y="4140610"/>
                  <a:pt x="1985087" y="4017362"/>
                  <a:pt x="1985087" y="3865457"/>
                </a:cubicBezTo>
                <a:cubicBezTo>
                  <a:pt x="1985087" y="4010896"/>
                  <a:pt x="1866868" y="4128818"/>
                  <a:pt x="1721062" y="4128818"/>
                </a:cubicBezTo>
                <a:cubicBezTo>
                  <a:pt x="1575256" y="4128818"/>
                  <a:pt x="1457037" y="4010896"/>
                  <a:pt x="1457037" y="3865457"/>
                </a:cubicBezTo>
                <a:cubicBezTo>
                  <a:pt x="1457037" y="3781391"/>
                  <a:pt x="1496698" y="3706453"/>
                  <a:pt x="1558223" y="3658269"/>
                </a:cubicBezTo>
                <a:cubicBezTo>
                  <a:pt x="1483858" y="3624033"/>
                  <a:pt x="1422841" y="3565578"/>
                  <a:pt x="1385213" y="3493304"/>
                </a:cubicBezTo>
                <a:cubicBezTo>
                  <a:pt x="1336781" y="3552012"/>
                  <a:pt x="1263307" y="3589417"/>
                  <a:pt x="1181188" y="3589417"/>
                </a:cubicBezTo>
                <a:cubicBezTo>
                  <a:pt x="1035382" y="3589417"/>
                  <a:pt x="917163" y="3466803"/>
                  <a:pt x="917163" y="3326057"/>
                </a:cubicBezTo>
                <a:cubicBezTo>
                  <a:pt x="917163" y="3185309"/>
                  <a:pt x="1027883" y="3070303"/>
                  <a:pt x="1167206" y="3063077"/>
                </a:cubicBezTo>
                <a:lnTo>
                  <a:pt x="1167206" y="3062316"/>
                </a:lnTo>
                <a:cubicBezTo>
                  <a:pt x="1021272" y="3055088"/>
                  <a:pt x="905341" y="2934755"/>
                  <a:pt x="905341" y="2787543"/>
                </a:cubicBezTo>
                <a:cubicBezTo>
                  <a:pt x="905341" y="2654024"/>
                  <a:pt x="1000806" y="2542567"/>
                  <a:pt x="1127545" y="2517715"/>
                </a:cubicBezTo>
                <a:cubicBezTo>
                  <a:pt x="1000806" y="2492862"/>
                  <a:pt x="905341" y="2381406"/>
                  <a:pt x="905341" y="2247761"/>
                </a:cubicBezTo>
                <a:cubicBezTo>
                  <a:pt x="905341" y="2100548"/>
                  <a:pt x="1021400" y="1980217"/>
                  <a:pt x="1167206" y="1972988"/>
                </a:cubicBezTo>
                <a:lnTo>
                  <a:pt x="1167206" y="1972481"/>
                </a:lnTo>
                <a:cubicBezTo>
                  <a:pt x="1027883" y="1965253"/>
                  <a:pt x="917163" y="1854939"/>
                  <a:pt x="917163" y="1709501"/>
                </a:cubicBezTo>
                <a:cubicBezTo>
                  <a:pt x="917163" y="1564062"/>
                  <a:pt x="1035382" y="1446140"/>
                  <a:pt x="1181188" y="1446140"/>
                </a:cubicBezTo>
                <a:cubicBezTo>
                  <a:pt x="1261909" y="1446140"/>
                  <a:pt x="1334112" y="1482278"/>
                  <a:pt x="1382544" y="1539210"/>
                </a:cubicBezTo>
                <a:cubicBezTo>
                  <a:pt x="1419154" y="1466048"/>
                  <a:pt x="1479790" y="1406579"/>
                  <a:pt x="1553774" y="1371075"/>
                </a:cubicBezTo>
                <a:cubicBezTo>
                  <a:pt x="1496443" y="1322765"/>
                  <a:pt x="1460087" y="1250616"/>
                  <a:pt x="1460087" y="1169973"/>
                </a:cubicBezTo>
                <a:cubicBezTo>
                  <a:pt x="1460087" y="1024535"/>
                  <a:pt x="1582883" y="906612"/>
                  <a:pt x="1724113" y="906612"/>
                </a:cubicBezTo>
                <a:cubicBezTo>
                  <a:pt x="1865342" y="906612"/>
                  <a:pt x="1980638" y="1017180"/>
                  <a:pt x="1987756" y="1156278"/>
                </a:cubicBezTo>
                <a:lnTo>
                  <a:pt x="1988520" y="1156278"/>
                </a:lnTo>
                <a:cubicBezTo>
                  <a:pt x="1995638" y="1010713"/>
                  <a:pt x="2116274" y="894819"/>
                  <a:pt x="2263987" y="894819"/>
                </a:cubicBezTo>
                <a:close/>
                <a:moveTo>
                  <a:pt x="1181188" y="472581"/>
                </a:moveTo>
                <a:cubicBezTo>
                  <a:pt x="1269918" y="472581"/>
                  <a:pt x="1341993" y="544348"/>
                  <a:pt x="1341993" y="633107"/>
                </a:cubicBezTo>
                <a:cubicBezTo>
                  <a:pt x="1341993" y="721866"/>
                  <a:pt x="1269918" y="793507"/>
                  <a:pt x="1181188" y="793507"/>
                </a:cubicBezTo>
                <a:cubicBezTo>
                  <a:pt x="1092460" y="793507"/>
                  <a:pt x="1020383" y="721612"/>
                  <a:pt x="1020383" y="633107"/>
                </a:cubicBezTo>
                <a:cubicBezTo>
                  <a:pt x="1020383" y="544475"/>
                  <a:pt x="1092460" y="472581"/>
                  <a:pt x="1181188" y="472581"/>
                </a:cubicBezTo>
                <a:close/>
                <a:moveTo>
                  <a:pt x="3878775" y="470424"/>
                </a:moveTo>
                <a:cubicBezTo>
                  <a:pt x="3969157" y="470424"/>
                  <a:pt x="4042505" y="543587"/>
                  <a:pt x="4042505" y="633741"/>
                </a:cubicBezTo>
                <a:cubicBezTo>
                  <a:pt x="4042505" y="723896"/>
                  <a:pt x="3969157" y="797057"/>
                  <a:pt x="3878775" y="797057"/>
                </a:cubicBezTo>
                <a:cubicBezTo>
                  <a:pt x="3788395" y="797057"/>
                  <a:pt x="3715047" y="723896"/>
                  <a:pt x="3715047" y="633741"/>
                </a:cubicBezTo>
                <a:cubicBezTo>
                  <a:pt x="3715047" y="543587"/>
                  <a:pt x="3788395" y="470424"/>
                  <a:pt x="3878775" y="470424"/>
                </a:cubicBezTo>
                <a:close/>
                <a:moveTo>
                  <a:pt x="1719663" y="444050"/>
                </a:moveTo>
                <a:cubicBezTo>
                  <a:pt x="1824791" y="444050"/>
                  <a:pt x="1909960" y="529005"/>
                  <a:pt x="1909960" y="633741"/>
                </a:cubicBezTo>
                <a:cubicBezTo>
                  <a:pt x="1909960" y="738477"/>
                  <a:pt x="1824791" y="823559"/>
                  <a:pt x="1719663" y="823559"/>
                </a:cubicBezTo>
                <a:cubicBezTo>
                  <a:pt x="1614536" y="823559"/>
                  <a:pt x="1529367" y="738604"/>
                  <a:pt x="1529367" y="633741"/>
                </a:cubicBezTo>
                <a:cubicBezTo>
                  <a:pt x="1529367" y="528879"/>
                  <a:pt x="1614536" y="444050"/>
                  <a:pt x="1719663" y="444050"/>
                </a:cubicBezTo>
                <a:close/>
                <a:moveTo>
                  <a:pt x="3338013" y="442909"/>
                </a:moveTo>
                <a:cubicBezTo>
                  <a:pt x="3443012" y="442909"/>
                  <a:pt x="3528183" y="527864"/>
                  <a:pt x="3528183" y="632600"/>
                </a:cubicBezTo>
                <a:cubicBezTo>
                  <a:pt x="3528183" y="737336"/>
                  <a:pt x="3443012" y="822290"/>
                  <a:pt x="3338013" y="822290"/>
                </a:cubicBezTo>
                <a:cubicBezTo>
                  <a:pt x="3233012" y="822290"/>
                  <a:pt x="3147843" y="737336"/>
                  <a:pt x="3147843" y="632600"/>
                </a:cubicBezTo>
                <a:cubicBezTo>
                  <a:pt x="3147843" y="527864"/>
                  <a:pt x="3233012" y="442909"/>
                  <a:pt x="3338013" y="442909"/>
                </a:cubicBezTo>
                <a:close/>
                <a:moveTo>
                  <a:pt x="2799029" y="426806"/>
                </a:moveTo>
                <a:cubicBezTo>
                  <a:pt x="2913563" y="426806"/>
                  <a:pt x="3006487" y="519495"/>
                  <a:pt x="3006487" y="633741"/>
                </a:cubicBezTo>
                <a:cubicBezTo>
                  <a:pt x="3006487" y="747987"/>
                  <a:pt x="2913563" y="840677"/>
                  <a:pt x="2799029" y="840677"/>
                </a:cubicBezTo>
                <a:cubicBezTo>
                  <a:pt x="2684494" y="840677"/>
                  <a:pt x="2591571" y="747987"/>
                  <a:pt x="2591571" y="633741"/>
                </a:cubicBezTo>
                <a:cubicBezTo>
                  <a:pt x="2591571" y="519495"/>
                  <a:pt x="2684494" y="426806"/>
                  <a:pt x="2799029" y="426806"/>
                </a:cubicBezTo>
                <a:close/>
                <a:moveTo>
                  <a:pt x="2259282" y="426806"/>
                </a:moveTo>
                <a:cubicBezTo>
                  <a:pt x="2373817" y="426806"/>
                  <a:pt x="2466740" y="519495"/>
                  <a:pt x="2466740" y="633741"/>
                </a:cubicBezTo>
                <a:cubicBezTo>
                  <a:pt x="2466740" y="747987"/>
                  <a:pt x="2373817" y="840677"/>
                  <a:pt x="2259282" y="840677"/>
                </a:cubicBezTo>
                <a:cubicBezTo>
                  <a:pt x="2144748" y="840677"/>
                  <a:pt x="2051824" y="747987"/>
                  <a:pt x="2051824" y="633741"/>
                </a:cubicBezTo>
                <a:cubicBezTo>
                  <a:pt x="2051824" y="519495"/>
                  <a:pt x="2144748" y="426806"/>
                  <a:pt x="2259282" y="426806"/>
                </a:cubicBezTo>
                <a:close/>
                <a:moveTo>
                  <a:pt x="3238860" y="128"/>
                </a:moveTo>
                <a:cubicBezTo>
                  <a:pt x="3300639" y="128"/>
                  <a:pt x="3350725" y="50087"/>
                  <a:pt x="3350725" y="111711"/>
                </a:cubicBezTo>
                <a:cubicBezTo>
                  <a:pt x="3350725" y="173336"/>
                  <a:pt x="3300639" y="223294"/>
                  <a:pt x="3238860" y="223294"/>
                </a:cubicBezTo>
                <a:cubicBezTo>
                  <a:pt x="3177080" y="223294"/>
                  <a:pt x="3126996" y="173336"/>
                  <a:pt x="3126996" y="111711"/>
                </a:cubicBezTo>
                <a:cubicBezTo>
                  <a:pt x="3126996" y="50087"/>
                  <a:pt x="3177080" y="128"/>
                  <a:pt x="3238860" y="128"/>
                </a:cubicBezTo>
                <a:close/>
                <a:moveTo>
                  <a:pt x="2764326" y="128"/>
                </a:moveTo>
                <a:cubicBezTo>
                  <a:pt x="2826105" y="128"/>
                  <a:pt x="2876191" y="50087"/>
                  <a:pt x="2876191" y="111711"/>
                </a:cubicBezTo>
                <a:cubicBezTo>
                  <a:pt x="2876191" y="173336"/>
                  <a:pt x="2826105" y="223294"/>
                  <a:pt x="2764326" y="223294"/>
                </a:cubicBezTo>
                <a:cubicBezTo>
                  <a:pt x="2702546" y="223294"/>
                  <a:pt x="2652461" y="173336"/>
                  <a:pt x="2652461" y="111711"/>
                </a:cubicBezTo>
                <a:cubicBezTo>
                  <a:pt x="2652461" y="50087"/>
                  <a:pt x="2702546" y="128"/>
                  <a:pt x="2764326" y="128"/>
                </a:cubicBezTo>
                <a:close/>
                <a:moveTo>
                  <a:pt x="2285087" y="128"/>
                </a:moveTo>
                <a:cubicBezTo>
                  <a:pt x="2346868" y="128"/>
                  <a:pt x="2396952" y="50087"/>
                  <a:pt x="2396952" y="111711"/>
                </a:cubicBezTo>
                <a:cubicBezTo>
                  <a:pt x="2396952" y="173336"/>
                  <a:pt x="2346868" y="223294"/>
                  <a:pt x="2285087" y="223294"/>
                </a:cubicBezTo>
                <a:cubicBezTo>
                  <a:pt x="2223309" y="223294"/>
                  <a:pt x="2173223" y="173336"/>
                  <a:pt x="2173223" y="111711"/>
                </a:cubicBezTo>
                <a:cubicBezTo>
                  <a:pt x="2173223" y="50087"/>
                  <a:pt x="2223309" y="128"/>
                  <a:pt x="2285087" y="128"/>
                </a:cubicBezTo>
                <a:close/>
                <a:moveTo>
                  <a:pt x="1806027" y="0"/>
                </a:moveTo>
                <a:lnTo>
                  <a:pt x="1814827" y="0"/>
                </a:lnTo>
                <a:lnTo>
                  <a:pt x="1853969" y="7883"/>
                </a:lnTo>
                <a:cubicBezTo>
                  <a:pt x="1894118" y="24823"/>
                  <a:pt x="1922291" y="64479"/>
                  <a:pt x="1922291" y="110697"/>
                </a:cubicBezTo>
                <a:cubicBezTo>
                  <a:pt x="1922291" y="172321"/>
                  <a:pt x="1872206" y="222280"/>
                  <a:pt x="1810427" y="222280"/>
                </a:cubicBezTo>
                <a:cubicBezTo>
                  <a:pt x="1748646" y="222280"/>
                  <a:pt x="1698562" y="172321"/>
                  <a:pt x="1698562" y="110697"/>
                </a:cubicBezTo>
                <a:cubicBezTo>
                  <a:pt x="1698562" y="64479"/>
                  <a:pt x="1726735" y="24823"/>
                  <a:pt x="1766884" y="7883"/>
                </a:cubicBezTo>
                <a:close/>
              </a:path>
            </a:pathLst>
          </a:custGeom>
        </p:spPr>
        <p:txBody>
          <a:bodyPr wrap="square">
            <a:noAutofit/>
          </a:bodyPr>
          <a:lstStyle/>
          <a:p>
            <a:endParaRPr lang="en-US"/>
          </a:p>
        </p:txBody>
      </p:sp>
      <p:sp>
        <p:nvSpPr>
          <p:cNvPr id="10" name="Picture Placeholder 6">
            <a:extLst>
              <a:ext uri="{FF2B5EF4-FFF2-40B4-BE49-F238E27FC236}">
                <a16:creationId xmlns:a16="http://schemas.microsoft.com/office/drawing/2014/main" id="{50DE50CD-2D51-380B-CB28-F8BBAC73D198}"/>
              </a:ext>
            </a:extLst>
          </p:cNvPr>
          <p:cNvSpPr>
            <a:spLocks noGrp="1" noChangeAspect="1"/>
          </p:cNvSpPr>
          <p:nvPr>
            <p:ph type="pic" sz="quarter" idx="14"/>
          </p:nvPr>
        </p:nvSpPr>
        <p:spPr>
          <a:xfrm>
            <a:off x="9340315" y="2576663"/>
            <a:ext cx="2313432" cy="2317636"/>
          </a:xfrm>
          <a:custGeom>
            <a:avLst/>
            <a:gdLst>
              <a:gd name="connsiteX0" fmla="*/ 3240259 w 5029200"/>
              <a:gd name="connsiteY0" fmla="*/ 4815180 h 5038344"/>
              <a:gd name="connsiteX1" fmla="*/ 3352123 w 5029200"/>
              <a:gd name="connsiteY1" fmla="*/ 4926763 h 5038344"/>
              <a:gd name="connsiteX2" fmla="*/ 3283801 w 5029200"/>
              <a:gd name="connsiteY2" fmla="*/ 5029577 h 5038344"/>
              <a:gd name="connsiteX3" fmla="*/ 3240266 w 5029200"/>
              <a:gd name="connsiteY3" fmla="*/ 5038344 h 5038344"/>
              <a:gd name="connsiteX4" fmla="*/ 3240252 w 5029200"/>
              <a:gd name="connsiteY4" fmla="*/ 5038344 h 5038344"/>
              <a:gd name="connsiteX5" fmla="*/ 3196717 w 5029200"/>
              <a:gd name="connsiteY5" fmla="*/ 5029577 h 5038344"/>
              <a:gd name="connsiteX6" fmla="*/ 3128394 w 5029200"/>
              <a:gd name="connsiteY6" fmla="*/ 4926763 h 5038344"/>
              <a:gd name="connsiteX7" fmla="*/ 3240259 w 5029200"/>
              <a:gd name="connsiteY7" fmla="*/ 4815180 h 5038344"/>
              <a:gd name="connsiteX8" fmla="*/ 2765723 w 5029200"/>
              <a:gd name="connsiteY8" fmla="*/ 4815180 h 5038344"/>
              <a:gd name="connsiteX9" fmla="*/ 2877588 w 5029200"/>
              <a:gd name="connsiteY9" fmla="*/ 4926763 h 5038344"/>
              <a:gd name="connsiteX10" fmla="*/ 2809266 w 5029200"/>
              <a:gd name="connsiteY10" fmla="*/ 5029577 h 5038344"/>
              <a:gd name="connsiteX11" fmla="*/ 2765730 w 5029200"/>
              <a:gd name="connsiteY11" fmla="*/ 5038344 h 5038344"/>
              <a:gd name="connsiteX12" fmla="*/ 2765716 w 5029200"/>
              <a:gd name="connsiteY12" fmla="*/ 5038344 h 5038344"/>
              <a:gd name="connsiteX13" fmla="*/ 2722181 w 5029200"/>
              <a:gd name="connsiteY13" fmla="*/ 5029577 h 5038344"/>
              <a:gd name="connsiteX14" fmla="*/ 2653859 w 5029200"/>
              <a:gd name="connsiteY14" fmla="*/ 4926763 h 5038344"/>
              <a:gd name="connsiteX15" fmla="*/ 2765723 w 5029200"/>
              <a:gd name="connsiteY15" fmla="*/ 4815180 h 5038344"/>
              <a:gd name="connsiteX16" fmla="*/ 2286359 w 5029200"/>
              <a:gd name="connsiteY16" fmla="*/ 4815180 h 5038344"/>
              <a:gd name="connsiteX17" fmla="*/ 2398224 w 5029200"/>
              <a:gd name="connsiteY17" fmla="*/ 4926763 h 5038344"/>
              <a:gd name="connsiteX18" fmla="*/ 2329901 w 5029200"/>
              <a:gd name="connsiteY18" fmla="*/ 5029577 h 5038344"/>
              <a:gd name="connsiteX19" fmla="*/ 2286367 w 5029200"/>
              <a:gd name="connsiteY19" fmla="*/ 5038344 h 5038344"/>
              <a:gd name="connsiteX20" fmla="*/ 2286352 w 5029200"/>
              <a:gd name="connsiteY20" fmla="*/ 5038344 h 5038344"/>
              <a:gd name="connsiteX21" fmla="*/ 2242817 w 5029200"/>
              <a:gd name="connsiteY21" fmla="*/ 5029577 h 5038344"/>
              <a:gd name="connsiteX22" fmla="*/ 2174495 w 5029200"/>
              <a:gd name="connsiteY22" fmla="*/ 4926763 h 5038344"/>
              <a:gd name="connsiteX23" fmla="*/ 2286359 w 5029200"/>
              <a:gd name="connsiteY23" fmla="*/ 4815180 h 5038344"/>
              <a:gd name="connsiteX24" fmla="*/ 1811824 w 5029200"/>
              <a:gd name="connsiteY24" fmla="*/ 4814039 h 5038344"/>
              <a:gd name="connsiteX25" fmla="*/ 1923689 w 5029200"/>
              <a:gd name="connsiteY25" fmla="*/ 4925622 h 5038344"/>
              <a:gd name="connsiteX26" fmla="*/ 1811824 w 5029200"/>
              <a:gd name="connsiteY26" fmla="*/ 5037203 h 5038344"/>
              <a:gd name="connsiteX27" fmla="*/ 1699960 w 5029200"/>
              <a:gd name="connsiteY27" fmla="*/ 4925622 h 5038344"/>
              <a:gd name="connsiteX28" fmla="*/ 1811824 w 5029200"/>
              <a:gd name="connsiteY28" fmla="*/ 4814039 h 5038344"/>
              <a:gd name="connsiteX29" fmla="*/ 3878775 w 5029200"/>
              <a:gd name="connsiteY29" fmla="*/ 4248010 h 5038344"/>
              <a:gd name="connsiteX30" fmla="*/ 4042505 w 5029200"/>
              <a:gd name="connsiteY30" fmla="*/ 4411326 h 5038344"/>
              <a:gd name="connsiteX31" fmla="*/ 3878775 w 5029200"/>
              <a:gd name="connsiteY31" fmla="*/ 4574643 h 5038344"/>
              <a:gd name="connsiteX32" fmla="*/ 3715047 w 5029200"/>
              <a:gd name="connsiteY32" fmla="*/ 4411326 h 5038344"/>
              <a:gd name="connsiteX33" fmla="*/ 3878775 w 5029200"/>
              <a:gd name="connsiteY33" fmla="*/ 4248010 h 5038344"/>
              <a:gd name="connsiteX34" fmla="*/ 1177884 w 5029200"/>
              <a:gd name="connsiteY34" fmla="*/ 4248010 h 5038344"/>
              <a:gd name="connsiteX35" fmla="*/ 1341613 w 5029200"/>
              <a:gd name="connsiteY35" fmla="*/ 4411326 h 5038344"/>
              <a:gd name="connsiteX36" fmla="*/ 1177884 w 5029200"/>
              <a:gd name="connsiteY36" fmla="*/ 4574643 h 5038344"/>
              <a:gd name="connsiteX37" fmla="*/ 1014155 w 5029200"/>
              <a:gd name="connsiteY37" fmla="*/ 4411326 h 5038344"/>
              <a:gd name="connsiteX38" fmla="*/ 1177884 w 5029200"/>
              <a:gd name="connsiteY38" fmla="*/ 4248010 h 5038344"/>
              <a:gd name="connsiteX39" fmla="*/ 3338013 w 5029200"/>
              <a:gd name="connsiteY39" fmla="*/ 4221636 h 5038344"/>
              <a:gd name="connsiteX40" fmla="*/ 3528183 w 5029200"/>
              <a:gd name="connsiteY40" fmla="*/ 4411326 h 5038344"/>
              <a:gd name="connsiteX41" fmla="*/ 3338013 w 5029200"/>
              <a:gd name="connsiteY41" fmla="*/ 4601017 h 5038344"/>
              <a:gd name="connsiteX42" fmla="*/ 3147843 w 5029200"/>
              <a:gd name="connsiteY42" fmla="*/ 4411326 h 5038344"/>
              <a:gd name="connsiteX43" fmla="*/ 3338013 w 5029200"/>
              <a:gd name="connsiteY43" fmla="*/ 4221636 h 5038344"/>
              <a:gd name="connsiteX44" fmla="*/ 1718646 w 5029200"/>
              <a:gd name="connsiteY44" fmla="*/ 4221636 h 5038344"/>
              <a:gd name="connsiteX45" fmla="*/ 1908816 w 5029200"/>
              <a:gd name="connsiteY45" fmla="*/ 4411326 h 5038344"/>
              <a:gd name="connsiteX46" fmla="*/ 1718646 w 5029200"/>
              <a:gd name="connsiteY46" fmla="*/ 4601017 h 5038344"/>
              <a:gd name="connsiteX47" fmla="*/ 1528477 w 5029200"/>
              <a:gd name="connsiteY47" fmla="*/ 4411326 h 5038344"/>
              <a:gd name="connsiteX48" fmla="*/ 1718646 w 5029200"/>
              <a:gd name="connsiteY48" fmla="*/ 4221636 h 5038344"/>
              <a:gd name="connsiteX49" fmla="*/ 2801953 w 5029200"/>
              <a:gd name="connsiteY49" fmla="*/ 4196783 h 5038344"/>
              <a:gd name="connsiteX50" fmla="*/ 3009411 w 5029200"/>
              <a:gd name="connsiteY50" fmla="*/ 4403718 h 5038344"/>
              <a:gd name="connsiteX51" fmla="*/ 2801953 w 5029200"/>
              <a:gd name="connsiteY51" fmla="*/ 4610654 h 5038344"/>
              <a:gd name="connsiteX52" fmla="*/ 2594495 w 5029200"/>
              <a:gd name="connsiteY52" fmla="*/ 4403718 h 5038344"/>
              <a:gd name="connsiteX53" fmla="*/ 2801953 w 5029200"/>
              <a:gd name="connsiteY53" fmla="*/ 4196783 h 5038344"/>
              <a:gd name="connsiteX54" fmla="*/ 2259282 w 5029200"/>
              <a:gd name="connsiteY54" fmla="*/ 4196783 h 5038344"/>
              <a:gd name="connsiteX55" fmla="*/ 2466740 w 5029200"/>
              <a:gd name="connsiteY55" fmla="*/ 4403718 h 5038344"/>
              <a:gd name="connsiteX56" fmla="*/ 2259282 w 5029200"/>
              <a:gd name="connsiteY56" fmla="*/ 4610654 h 5038344"/>
              <a:gd name="connsiteX57" fmla="*/ 2051824 w 5029200"/>
              <a:gd name="connsiteY57" fmla="*/ 4403718 h 5038344"/>
              <a:gd name="connsiteX58" fmla="*/ 2259282 w 5029200"/>
              <a:gd name="connsiteY58" fmla="*/ 4196783 h 5038344"/>
              <a:gd name="connsiteX59" fmla="*/ 4417887 w 5029200"/>
              <a:gd name="connsiteY59" fmla="*/ 3710383 h 5038344"/>
              <a:gd name="connsiteX60" fmla="*/ 4572973 w 5029200"/>
              <a:gd name="connsiteY60" fmla="*/ 3865077 h 5038344"/>
              <a:gd name="connsiteX61" fmla="*/ 4417887 w 5029200"/>
              <a:gd name="connsiteY61" fmla="*/ 4019772 h 5038344"/>
              <a:gd name="connsiteX62" fmla="*/ 4262675 w 5029200"/>
              <a:gd name="connsiteY62" fmla="*/ 3865077 h 5038344"/>
              <a:gd name="connsiteX63" fmla="*/ 4417887 w 5029200"/>
              <a:gd name="connsiteY63" fmla="*/ 3710383 h 5038344"/>
              <a:gd name="connsiteX64" fmla="*/ 641696 w 5029200"/>
              <a:gd name="connsiteY64" fmla="*/ 3707974 h 5038344"/>
              <a:gd name="connsiteX65" fmla="*/ 796781 w 5029200"/>
              <a:gd name="connsiteY65" fmla="*/ 3862795 h 5038344"/>
              <a:gd name="connsiteX66" fmla="*/ 641696 w 5029200"/>
              <a:gd name="connsiteY66" fmla="*/ 4017489 h 5038344"/>
              <a:gd name="connsiteX67" fmla="*/ 486484 w 5029200"/>
              <a:gd name="connsiteY67" fmla="*/ 3862795 h 5038344"/>
              <a:gd name="connsiteX68" fmla="*/ 641696 w 5029200"/>
              <a:gd name="connsiteY68" fmla="*/ 3707974 h 5038344"/>
              <a:gd name="connsiteX69" fmla="*/ 1181061 w 5029200"/>
              <a:gd name="connsiteY69" fmla="*/ 3647618 h 5038344"/>
              <a:gd name="connsiteX70" fmla="*/ 1398180 w 5029200"/>
              <a:gd name="connsiteY70" fmla="*/ 3864189 h 5038344"/>
              <a:gd name="connsiteX71" fmla="*/ 1181061 w 5029200"/>
              <a:gd name="connsiteY71" fmla="*/ 4080761 h 5038344"/>
              <a:gd name="connsiteX72" fmla="*/ 963942 w 5029200"/>
              <a:gd name="connsiteY72" fmla="*/ 3864189 h 5038344"/>
              <a:gd name="connsiteX73" fmla="*/ 1181061 w 5029200"/>
              <a:gd name="connsiteY73" fmla="*/ 3647618 h 5038344"/>
              <a:gd name="connsiteX74" fmla="*/ 3876233 w 5029200"/>
              <a:gd name="connsiteY74" fmla="*/ 3646350 h 5038344"/>
              <a:gd name="connsiteX75" fmla="*/ 4093352 w 5029200"/>
              <a:gd name="connsiteY75" fmla="*/ 3862921 h 5038344"/>
              <a:gd name="connsiteX76" fmla="*/ 3876233 w 5029200"/>
              <a:gd name="connsiteY76" fmla="*/ 4079493 h 5038344"/>
              <a:gd name="connsiteX77" fmla="*/ 3659114 w 5029200"/>
              <a:gd name="connsiteY77" fmla="*/ 3862921 h 5038344"/>
              <a:gd name="connsiteX78" fmla="*/ 3876233 w 5029200"/>
              <a:gd name="connsiteY78" fmla="*/ 3646350 h 5038344"/>
              <a:gd name="connsiteX79" fmla="*/ 4417633 w 5029200"/>
              <a:gd name="connsiteY79" fmla="*/ 3137126 h 5038344"/>
              <a:gd name="connsiteX80" fmla="*/ 4607929 w 5029200"/>
              <a:gd name="connsiteY80" fmla="*/ 3326818 h 5038344"/>
              <a:gd name="connsiteX81" fmla="*/ 4417633 w 5029200"/>
              <a:gd name="connsiteY81" fmla="*/ 3516635 h 5038344"/>
              <a:gd name="connsiteX82" fmla="*/ 4227336 w 5029200"/>
              <a:gd name="connsiteY82" fmla="*/ 3326818 h 5038344"/>
              <a:gd name="connsiteX83" fmla="*/ 4417633 w 5029200"/>
              <a:gd name="connsiteY83" fmla="*/ 3137126 h 5038344"/>
              <a:gd name="connsiteX84" fmla="*/ 641442 w 5029200"/>
              <a:gd name="connsiteY84" fmla="*/ 3134844 h 5038344"/>
              <a:gd name="connsiteX85" fmla="*/ 831739 w 5029200"/>
              <a:gd name="connsiteY85" fmla="*/ 3324661 h 5038344"/>
              <a:gd name="connsiteX86" fmla="*/ 641442 w 5029200"/>
              <a:gd name="connsiteY86" fmla="*/ 3514478 h 5038344"/>
              <a:gd name="connsiteX87" fmla="*/ 451145 w 5029200"/>
              <a:gd name="connsiteY87" fmla="*/ 3324661 h 5038344"/>
              <a:gd name="connsiteX88" fmla="*/ 641442 w 5029200"/>
              <a:gd name="connsiteY88" fmla="*/ 3134844 h 5038344"/>
              <a:gd name="connsiteX89" fmla="*/ 111865 w 5029200"/>
              <a:gd name="connsiteY89" fmla="*/ 3121023 h 5038344"/>
              <a:gd name="connsiteX90" fmla="*/ 223729 w 5029200"/>
              <a:gd name="connsiteY90" fmla="*/ 3232606 h 5038344"/>
              <a:gd name="connsiteX91" fmla="*/ 111865 w 5029200"/>
              <a:gd name="connsiteY91" fmla="*/ 3344189 h 5038344"/>
              <a:gd name="connsiteX92" fmla="*/ 0 w 5029200"/>
              <a:gd name="connsiteY92" fmla="*/ 3232606 h 5038344"/>
              <a:gd name="connsiteX93" fmla="*/ 111865 w 5029200"/>
              <a:gd name="connsiteY93" fmla="*/ 3121023 h 5038344"/>
              <a:gd name="connsiteX94" fmla="*/ 4917210 w 5029200"/>
              <a:gd name="connsiteY94" fmla="*/ 3120896 h 5038344"/>
              <a:gd name="connsiteX95" fmla="*/ 5029075 w 5029200"/>
              <a:gd name="connsiteY95" fmla="*/ 3232479 h 5038344"/>
              <a:gd name="connsiteX96" fmla="*/ 4917210 w 5029200"/>
              <a:gd name="connsiteY96" fmla="*/ 3344062 h 5038344"/>
              <a:gd name="connsiteX97" fmla="*/ 4805345 w 5029200"/>
              <a:gd name="connsiteY97" fmla="*/ 3232479 h 5038344"/>
              <a:gd name="connsiteX98" fmla="*/ 4917210 w 5029200"/>
              <a:gd name="connsiteY98" fmla="*/ 3120896 h 5038344"/>
              <a:gd name="connsiteX99" fmla="*/ 4917337 w 5029200"/>
              <a:gd name="connsiteY99" fmla="*/ 2645274 h 5038344"/>
              <a:gd name="connsiteX100" fmla="*/ 5020410 w 5029200"/>
              <a:gd name="connsiteY100" fmla="*/ 2713425 h 5038344"/>
              <a:gd name="connsiteX101" fmla="*/ 5029200 w 5029200"/>
              <a:gd name="connsiteY101" fmla="*/ 2756852 h 5038344"/>
              <a:gd name="connsiteX102" fmla="*/ 5029200 w 5029200"/>
              <a:gd name="connsiteY102" fmla="*/ 2756862 h 5038344"/>
              <a:gd name="connsiteX103" fmla="*/ 5020410 w 5029200"/>
              <a:gd name="connsiteY103" fmla="*/ 2800290 h 5038344"/>
              <a:gd name="connsiteX104" fmla="*/ 4917337 w 5029200"/>
              <a:gd name="connsiteY104" fmla="*/ 2868440 h 5038344"/>
              <a:gd name="connsiteX105" fmla="*/ 4805473 w 5029200"/>
              <a:gd name="connsiteY105" fmla="*/ 2756857 h 5038344"/>
              <a:gd name="connsiteX106" fmla="*/ 4917337 w 5029200"/>
              <a:gd name="connsiteY106" fmla="*/ 2645274 h 5038344"/>
              <a:gd name="connsiteX107" fmla="*/ 111865 w 5029200"/>
              <a:gd name="connsiteY107" fmla="*/ 2645274 h 5038344"/>
              <a:gd name="connsiteX108" fmla="*/ 223729 w 5029200"/>
              <a:gd name="connsiteY108" fmla="*/ 2756857 h 5038344"/>
              <a:gd name="connsiteX109" fmla="*/ 111865 w 5029200"/>
              <a:gd name="connsiteY109" fmla="*/ 2868440 h 5038344"/>
              <a:gd name="connsiteX110" fmla="*/ 0 w 5029200"/>
              <a:gd name="connsiteY110" fmla="*/ 2756857 h 5038344"/>
              <a:gd name="connsiteX111" fmla="*/ 111865 w 5029200"/>
              <a:gd name="connsiteY111" fmla="*/ 2645274 h 5038344"/>
              <a:gd name="connsiteX112" fmla="*/ 4417759 w 5029200"/>
              <a:gd name="connsiteY112" fmla="*/ 2581621 h 5038344"/>
              <a:gd name="connsiteX113" fmla="*/ 4625217 w 5029200"/>
              <a:gd name="connsiteY113" fmla="*/ 2788557 h 5038344"/>
              <a:gd name="connsiteX114" fmla="*/ 4417759 w 5029200"/>
              <a:gd name="connsiteY114" fmla="*/ 2995492 h 5038344"/>
              <a:gd name="connsiteX115" fmla="*/ 4210301 w 5029200"/>
              <a:gd name="connsiteY115" fmla="*/ 2788557 h 5038344"/>
              <a:gd name="connsiteX116" fmla="*/ 4417759 w 5029200"/>
              <a:gd name="connsiteY116" fmla="*/ 2581621 h 5038344"/>
              <a:gd name="connsiteX117" fmla="*/ 641569 w 5029200"/>
              <a:gd name="connsiteY117" fmla="*/ 2579466 h 5038344"/>
              <a:gd name="connsiteX118" fmla="*/ 849027 w 5029200"/>
              <a:gd name="connsiteY118" fmla="*/ 2786402 h 5038344"/>
              <a:gd name="connsiteX119" fmla="*/ 641569 w 5029200"/>
              <a:gd name="connsiteY119" fmla="*/ 2993337 h 5038344"/>
              <a:gd name="connsiteX120" fmla="*/ 434111 w 5029200"/>
              <a:gd name="connsiteY120" fmla="*/ 2786402 h 5038344"/>
              <a:gd name="connsiteX121" fmla="*/ 641569 w 5029200"/>
              <a:gd name="connsiteY121" fmla="*/ 2579466 h 5038344"/>
              <a:gd name="connsiteX122" fmla="*/ 4917210 w 5029200"/>
              <a:gd name="connsiteY122" fmla="*/ 2169400 h 5038344"/>
              <a:gd name="connsiteX123" fmla="*/ 5029075 w 5029200"/>
              <a:gd name="connsiteY123" fmla="*/ 2280982 h 5038344"/>
              <a:gd name="connsiteX124" fmla="*/ 4917210 w 5029200"/>
              <a:gd name="connsiteY124" fmla="*/ 2392565 h 5038344"/>
              <a:gd name="connsiteX125" fmla="*/ 4805345 w 5029200"/>
              <a:gd name="connsiteY125" fmla="*/ 2280982 h 5038344"/>
              <a:gd name="connsiteX126" fmla="*/ 4917210 w 5029200"/>
              <a:gd name="connsiteY126" fmla="*/ 2169400 h 5038344"/>
              <a:gd name="connsiteX127" fmla="*/ 111865 w 5029200"/>
              <a:gd name="connsiteY127" fmla="*/ 2169272 h 5038344"/>
              <a:gd name="connsiteX128" fmla="*/ 223729 w 5029200"/>
              <a:gd name="connsiteY128" fmla="*/ 2280855 h 5038344"/>
              <a:gd name="connsiteX129" fmla="*/ 111865 w 5029200"/>
              <a:gd name="connsiteY129" fmla="*/ 2392438 h 5038344"/>
              <a:gd name="connsiteX130" fmla="*/ 0 w 5029200"/>
              <a:gd name="connsiteY130" fmla="*/ 2280855 h 5038344"/>
              <a:gd name="connsiteX131" fmla="*/ 111865 w 5029200"/>
              <a:gd name="connsiteY131" fmla="*/ 2169272 h 5038344"/>
              <a:gd name="connsiteX132" fmla="*/ 4417759 w 5029200"/>
              <a:gd name="connsiteY132" fmla="*/ 2043235 h 5038344"/>
              <a:gd name="connsiteX133" fmla="*/ 4625217 w 5029200"/>
              <a:gd name="connsiteY133" fmla="*/ 2250170 h 5038344"/>
              <a:gd name="connsiteX134" fmla="*/ 4417759 w 5029200"/>
              <a:gd name="connsiteY134" fmla="*/ 2457105 h 5038344"/>
              <a:gd name="connsiteX135" fmla="*/ 4210301 w 5029200"/>
              <a:gd name="connsiteY135" fmla="*/ 2250170 h 5038344"/>
              <a:gd name="connsiteX136" fmla="*/ 4417759 w 5029200"/>
              <a:gd name="connsiteY136" fmla="*/ 2043235 h 5038344"/>
              <a:gd name="connsiteX137" fmla="*/ 641569 w 5029200"/>
              <a:gd name="connsiteY137" fmla="*/ 2041079 h 5038344"/>
              <a:gd name="connsiteX138" fmla="*/ 849027 w 5029200"/>
              <a:gd name="connsiteY138" fmla="*/ 2248015 h 5038344"/>
              <a:gd name="connsiteX139" fmla="*/ 641569 w 5029200"/>
              <a:gd name="connsiteY139" fmla="*/ 2454950 h 5038344"/>
              <a:gd name="connsiteX140" fmla="*/ 434111 w 5029200"/>
              <a:gd name="connsiteY140" fmla="*/ 2248015 h 5038344"/>
              <a:gd name="connsiteX141" fmla="*/ 641569 w 5029200"/>
              <a:gd name="connsiteY141" fmla="*/ 2041079 h 5038344"/>
              <a:gd name="connsiteX142" fmla="*/ 4917337 w 5029200"/>
              <a:gd name="connsiteY142" fmla="*/ 1693525 h 5038344"/>
              <a:gd name="connsiteX143" fmla="*/ 5020410 w 5029200"/>
              <a:gd name="connsiteY143" fmla="*/ 1761674 h 5038344"/>
              <a:gd name="connsiteX144" fmla="*/ 5029200 w 5029200"/>
              <a:gd name="connsiteY144" fmla="*/ 1805101 h 5038344"/>
              <a:gd name="connsiteX145" fmla="*/ 5029200 w 5029200"/>
              <a:gd name="connsiteY145" fmla="*/ 1805111 h 5038344"/>
              <a:gd name="connsiteX146" fmla="*/ 5020410 w 5029200"/>
              <a:gd name="connsiteY146" fmla="*/ 1848539 h 5038344"/>
              <a:gd name="connsiteX147" fmla="*/ 4917337 w 5029200"/>
              <a:gd name="connsiteY147" fmla="*/ 1916689 h 5038344"/>
              <a:gd name="connsiteX148" fmla="*/ 4805473 w 5029200"/>
              <a:gd name="connsiteY148" fmla="*/ 1805106 h 5038344"/>
              <a:gd name="connsiteX149" fmla="*/ 4917337 w 5029200"/>
              <a:gd name="connsiteY149" fmla="*/ 1693525 h 5038344"/>
              <a:gd name="connsiteX150" fmla="*/ 111865 w 5029200"/>
              <a:gd name="connsiteY150" fmla="*/ 1693525 h 5038344"/>
              <a:gd name="connsiteX151" fmla="*/ 223729 w 5029200"/>
              <a:gd name="connsiteY151" fmla="*/ 1805106 h 5038344"/>
              <a:gd name="connsiteX152" fmla="*/ 111865 w 5029200"/>
              <a:gd name="connsiteY152" fmla="*/ 1916689 h 5038344"/>
              <a:gd name="connsiteX153" fmla="*/ 0 w 5029200"/>
              <a:gd name="connsiteY153" fmla="*/ 1805106 h 5038344"/>
              <a:gd name="connsiteX154" fmla="*/ 111865 w 5029200"/>
              <a:gd name="connsiteY154" fmla="*/ 1693525 h 5038344"/>
              <a:gd name="connsiteX155" fmla="*/ 4417887 w 5029200"/>
              <a:gd name="connsiteY155" fmla="*/ 1522092 h 5038344"/>
              <a:gd name="connsiteX156" fmla="*/ 4608184 w 5029200"/>
              <a:gd name="connsiteY156" fmla="*/ 1711910 h 5038344"/>
              <a:gd name="connsiteX157" fmla="*/ 4417887 w 5029200"/>
              <a:gd name="connsiteY157" fmla="*/ 1901600 h 5038344"/>
              <a:gd name="connsiteX158" fmla="*/ 4227589 w 5029200"/>
              <a:gd name="connsiteY158" fmla="*/ 1711910 h 5038344"/>
              <a:gd name="connsiteX159" fmla="*/ 4417887 w 5029200"/>
              <a:gd name="connsiteY159" fmla="*/ 1522092 h 5038344"/>
              <a:gd name="connsiteX160" fmla="*/ 641569 w 5029200"/>
              <a:gd name="connsiteY160" fmla="*/ 1520064 h 5038344"/>
              <a:gd name="connsiteX161" fmla="*/ 831866 w 5029200"/>
              <a:gd name="connsiteY161" fmla="*/ 1709754 h 5038344"/>
              <a:gd name="connsiteX162" fmla="*/ 641569 w 5029200"/>
              <a:gd name="connsiteY162" fmla="*/ 1899572 h 5038344"/>
              <a:gd name="connsiteX163" fmla="*/ 451273 w 5029200"/>
              <a:gd name="connsiteY163" fmla="*/ 1709754 h 5038344"/>
              <a:gd name="connsiteX164" fmla="*/ 641569 w 5029200"/>
              <a:gd name="connsiteY164" fmla="*/ 1520064 h 5038344"/>
              <a:gd name="connsiteX165" fmla="*/ 641442 w 5029200"/>
              <a:gd name="connsiteY165" fmla="*/ 1017180 h 5038344"/>
              <a:gd name="connsiteX166" fmla="*/ 796527 w 5029200"/>
              <a:gd name="connsiteY166" fmla="*/ 1171874 h 5038344"/>
              <a:gd name="connsiteX167" fmla="*/ 641442 w 5029200"/>
              <a:gd name="connsiteY167" fmla="*/ 1326695 h 5038344"/>
              <a:gd name="connsiteX168" fmla="*/ 486356 w 5029200"/>
              <a:gd name="connsiteY168" fmla="*/ 1171874 h 5038344"/>
              <a:gd name="connsiteX169" fmla="*/ 641442 w 5029200"/>
              <a:gd name="connsiteY169" fmla="*/ 1017180 h 5038344"/>
              <a:gd name="connsiteX170" fmla="*/ 4419285 w 5029200"/>
              <a:gd name="connsiteY170" fmla="*/ 1009572 h 5038344"/>
              <a:gd name="connsiteX171" fmla="*/ 4580091 w 5029200"/>
              <a:gd name="connsiteY171" fmla="*/ 1170099 h 5038344"/>
              <a:gd name="connsiteX172" fmla="*/ 4419285 w 5029200"/>
              <a:gd name="connsiteY172" fmla="*/ 1330500 h 5038344"/>
              <a:gd name="connsiteX173" fmla="*/ 4258353 w 5029200"/>
              <a:gd name="connsiteY173" fmla="*/ 1170099 h 5038344"/>
              <a:gd name="connsiteX174" fmla="*/ 4419285 w 5029200"/>
              <a:gd name="connsiteY174" fmla="*/ 1009572 h 5038344"/>
              <a:gd name="connsiteX175" fmla="*/ 1181188 w 5029200"/>
              <a:gd name="connsiteY175" fmla="*/ 954795 h 5038344"/>
              <a:gd name="connsiteX176" fmla="*/ 1398307 w 5029200"/>
              <a:gd name="connsiteY176" fmla="*/ 1171367 h 5038344"/>
              <a:gd name="connsiteX177" fmla="*/ 1181188 w 5029200"/>
              <a:gd name="connsiteY177" fmla="*/ 1387939 h 5038344"/>
              <a:gd name="connsiteX178" fmla="*/ 964069 w 5029200"/>
              <a:gd name="connsiteY178" fmla="*/ 1171367 h 5038344"/>
              <a:gd name="connsiteX179" fmla="*/ 1181188 w 5029200"/>
              <a:gd name="connsiteY179" fmla="*/ 954795 h 5038344"/>
              <a:gd name="connsiteX180" fmla="*/ 3876233 w 5029200"/>
              <a:gd name="connsiteY180" fmla="*/ 953528 h 5038344"/>
              <a:gd name="connsiteX181" fmla="*/ 4093352 w 5029200"/>
              <a:gd name="connsiteY181" fmla="*/ 1170099 h 5038344"/>
              <a:gd name="connsiteX182" fmla="*/ 3876233 w 5029200"/>
              <a:gd name="connsiteY182" fmla="*/ 1386671 h 5038344"/>
              <a:gd name="connsiteX183" fmla="*/ 3659114 w 5029200"/>
              <a:gd name="connsiteY183" fmla="*/ 1170099 h 5038344"/>
              <a:gd name="connsiteX184" fmla="*/ 3876233 w 5029200"/>
              <a:gd name="connsiteY184" fmla="*/ 953528 h 5038344"/>
              <a:gd name="connsiteX185" fmla="*/ 2263987 w 5029200"/>
              <a:gd name="connsiteY185" fmla="*/ 894819 h 5038344"/>
              <a:gd name="connsiteX186" fmla="*/ 2534622 w 5029200"/>
              <a:gd name="connsiteY186" fmla="*/ 1116464 h 5038344"/>
              <a:gd name="connsiteX187" fmla="*/ 2805131 w 5029200"/>
              <a:gd name="connsiteY187" fmla="*/ 894819 h 5038344"/>
              <a:gd name="connsiteX188" fmla="*/ 3080597 w 5029200"/>
              <a:gd name="connsiteY188" fmla="*/ 1156278 h 5038344"/>
              <a:gd name="connsiteX189" fmla="*/ 3081106 w 5029200"/>
              <a:gd name="connsiteY189" fmla="*/ 1156278 h 5038344"/>
              <a:gd name="connsiteX190" fmla="*/ 3344750 w 5029200"/>
              <a:gd name="connsiteY190" fmla="*/ 906612 h 5038344"/>
              <a:gd name="connsiteX191" fmla="*/ 3608777 w 5029200"/>
              <a:gd name="connsiteY191" fmla="*/ 1169973 h 5038344"/>
              <a:gd name="connsiteX192" fmla="*/ 3523353 w 5029200"/>
              <a:gd name="connsiteY192" fmla="*/ 1363847 h 5038344"/>
              <a:gd name="connsiteX193" fmla="*/ 3697250 w 5029200"/>
              <a:gd name="connsiteY193" fmla="*/ 1514866 h 5038344"/>
              <a:gd name="connsiteX194" fmla="*/ 3876233 w 5029200"/>
              <a:gd name="connsiteY194" fmla="*/ 1444999 h 5038344"/>
              <a:gd name="connsiteX195" fmla="*/ 4140260 w 5029200"/>
              <a:gd name="connsiteY195" fmla="*/ 1708360 h 5038344"/>
              <a:gd name="connsiteX196" fmla="*/ 3884751 w 5029200"/>
              <a:gd name="connsiteY196" fmla="*/ 1971594 h 5038344"/>
              <a:gd name="connsiteX197" fmla="*/ 4152082 w 5029200"/>
              <a:gd name="connsiteY197" fmla="*/ 2246620 h 5038344"/>
              <a:gd name="connsiteX198" fmla="*/ 3929878 w 5029200"/>
              <a:gd name="connsiteY198" fmla="*/ 2516447 h 5038344"/>
              <a:gd name="connsiteX199" fmla="*/ 4152082 w 5029200"/>
              <a:gd name="connsiteY199" fmla="*/ 2786402 h 5038344"/>
              <a:gd name="connsiteX200" fmla="*/ 4152335 w 5029200"/>
              <a:gd name="connsiteY200" fmla="*/ 2786148 h 5038344"/>
              <a:gd name="connsiteX201" fmla="*/ 3876488 w 5029200"/>
              <a:gd name="connsiteY201" fmla="*/ 3061300 h 5038344"/>
              <a:gd name="connsiteX202" fmla="*/ 4140513 w 5029200"/>
              <a:gd name="connsiteY202" fmla="*/ 3324661 h 5038344"/>
              <a:gd name="connsiteX203" fmla="*/ 3876488 w 5029200"/>
              <a:gd name="connsiteY203" fmla="*/ 3588022 h 5038344"/>
              <a:gd name="connsiteX204" fmla="*/ 3695089 w 5029200"/>
              <a:gd name="connsiteY204" fmla="*/ 3516128 h 5038344"/>
              <a:gd name="connsiteX205" fmla="*/ 3515089 w 5029200"/>
              <a:gd name="connsiteY205" fmla="*/ 3666765 h 5038344"/>
              <a:gd name="connsiteX206" fmla="*/ 3605724 w 5029200"/>
              <a:gd name="connsiteY206" fmla="*/ 3865330 h 5038344"/>
              <a:gd name="connsiteX207" fmla="*/ 3341699 w 5029200"/>
              <a:gd name="connsiteY207" fmla="*/ 4128691 h 5038344"/>
              <a:gd name="connsiteX208" fmla="*/ 3077800 w 5029200"/>
              <a:gd name="connsiteY208" fmla="*/ 3873953 h 5038344"/>
              <a:gd name="connsiteX209" fmla="*/ 2802080 w 5029200"/>
              <a:gd name="connsiteY209" fmla="*/ 4140610 h 5038344"/>
              <a:gd name="connsiteX210" fmla="*/ 2531445 w 5029200"/>
              <a:gd name="connsiteY210" fmla="*/ 3919094 h 5038344"/>
              <a:gd name="connsiteX211" fmla="*/ 2260935 w 5029200"/>
              <a:gd name="connsiteY211" fmla="*/ 4140610 h 5038344"/>
              <a:gd name="connsiteX212" fmla="*/ 1985087 w 5029200"/>
              <a:gd name="connsiteY212" fmla="*/ 3865457 h 5038344"/>
              <a:gd name="connsiteX213" fmla="*/ 1721062 w 5029200"/>
              <a:gd name="connsiteY213" fmla="*/ 4128818 h 5038344"/>
              <a:gd name="connsiteX214" fmla="*/ 1457037 w 5029200"/>
              <a:gd name="connsiteY214" fmla="*/ 3865457 h 5038344"/>
              <a:gd name="connsiteX215" fmla="*/ 1558223 w 5029200"/>
              <a:gd name="connsiteY215" fmla="*/ 3658269 h 5038344"/>
              <a:gd name="connsiteX216" fmla="*/ 1385213 w 5029200"/>
              <a:gd name="connsiteY216" fmla="*/ 3493304 h 5038344"/>
              <a:gd name="connsiteX217" fmla="*/ 1181188 w 5029200"/>
              <a:gd name="connsiteY217" fmla="*/ 3589417 h 5038344"/>
              <a:gd name="connsiteX218" fmla="*/ 917163 w 5029200"/>
              <a:gd name="connsiteY218" fmla="*/ 3326057 h 5038344"/>
              <a:gd name="connsiteX219" fmla="*/ 1167206 w 5029200"/>
              <a:gd name="connsiteY219" fmla="*/ 3063077 h 5038344"/>
              <a:gd name="connsiteX220" fmla="*/ 1167206 w 5029200"/>
              <a:gd name="connsiteY220" fmla="*/ 3062316 h 5038344"/>
              <a:gd name="connsiteX221" fmla="*/ 905341 w 5029200"/>
              <a:gd name="connsiteY221" fmla="*/ 2787543 h 5038344"/>
              <a:gd name="connsiteX222" fmla="*/ 1127545 w 5029200"/>
              <a:gd name="connsiteY222" fmla="*/ 2517715 h 5038344"/>
              <a:gd name="connsiteX223" fmla="*/ 905341 w 5029200"/>
              <a:gd name="connsiteY223" fmla="*/ 2247761 h 5038344"/>
              <a:gd name="connsiteX224" fmla="*/ 1167206 w 5029200"/>
              <a:gd name="connsiteY224" fmla="*/ 1972988 h 5038344"/>
              <a:gd name="connsiteX225" fmla="*/ 1167206 w 5029200"/>
              <a:gd name="connsiteY225" fmla="*/ 1972481 h 5038344"/>
              <a:gd name="connsiteX226" fmla="*/ 917163 w 5029200"/>
              <a:gd name="connsiteY226" fmla="*/ 1709501 h 5038344"/>
              <a:gd name="connsiteX227" fmla="*/ 1181188 w 5029200"/>
              <a:gd name="connsiteY227" fmla="*/ 1446140 h 5038344"/>
              <a:gd name="connsiteX228" fmla="*/ 1382544 w 5029200"/>
              <a:gd name="connsiteY228" fmla="*/ 1539210 h 5038344"/>
              <a:gd name="connsiteX229" fmla="*/ 1553774 w 5029200"/>
              <a:gd name="connsiteY229" fmla="*/ 1371075 h 5038344"/>
              <a:gd name="connsiteX230" fmla="*/ 1460087 w 5029200"/>
              <a:gd name="connsiteY230" fmla="*/ 1169973 h 5038344"/>
              <a:gd name="connsiteX231" fmla="*/ 1724113 w 5029200"/>
              <a:gd name="connsiteY231" fmla="*/ 906612 h 5038344"/>
              <a:gd name="connsiteX232" fmla="*/ 1987756 w 5029200"/>
              <a:gd name="connsiteY232" fmla="*/ 1156278 h 5038344"/>
              <a:gd name="connsiteX233" fmla="*/ 1988520 w 5029200"/>
              <a:gd name="connsiteY233" fmla="*/ 1156278 h 5038344"/>
              <a:gd name="connsiteX234" fmla="*/ 2263987 w 5029200"/>
              <a:gd name="connsiteY234" fmla="*/ 894819 h 5038344"/>
              <a:gd name="connsiteX235" fmla="*/ 1181188 w 5029200"/>
              <a:gd name="connsiteY235" fmla="*/ 472581 h 5038344"/>
              <a:gd name="connsiteX236" fmla="*/ 1341993 w 5029200"/>
              <a:gd name="connsiteY236" fmla="*/ 633107 h 5038344"/>
              <a:gd name="connsiteX237" fmla="*/ 1181188 w 5029200"/>
              <a:gd name="connsiteY237" fmla="*/ 793507 h 5038344"/>
              <a:gd name="connsiteX238" fmla="*/ 1020383 w 5029200"/>
              <a:gd name="connsiteY238" fmla="*/ 633107 h 5038344"/>
              <a:gd name="connsiteX239" fmla="*/ 1181188 w 5029200"/>
              <a:gd name="connsiteY239" fmla="*/ 472581 h 5038344"/>
              <a:gd name="connsiteX240" fmla="*/ 3878775 w 5029200"/>
              <a:gd name="connsiteY240" fmla="*/ 470424 h 5038344"/>
              <a:gd name="connsiteX241" fmla="*/ 4042505 w 5029200"/>
              <a:gd name="connsiteY241" fmla="*/ 633741 h 5038344"/>
              <a:gd name="connsiteX242" fmla="*/ 3878775 w 5029200"/>
              <a:gd name="connsiteY242" fmla="*/ 797057 h 5038344"/>
              <a:gd name="connsiteX243" fmla="*/ 3715047 w 5029200"/>
              <a:gd name="connsiteY243" fmla="*/ 633741 h 5038344"/>
              <a:gd name="connsiteX244" fmla="*/ 3878775 w 5029200"/>
              <a:gd name="connsiteY244" fmla="*/ 470424 h 5038344"/>
              <a:gd name="connsiteX245" fmla="*/ 1719663 w 5029200"/>
              <a:gd name="connsiteY245" fmla="*/ 444050 h 5038344"/>
              <a:gd name="connsiteX246" fmla="*/ 1909960 w 5029200"/>
              <a:gd name="connsiteY246" fmla="*/ 633741 h 5038344"/>
              <a:gd name="connsiteX247" fmla="*/ 1719663 w 5029200"/>
              <a:gd name="connsiteY247" fmla="*/ 823559 h 5038344"/>
              <a:gd name="connsiteX248" fmla="*/ 1529367 w 5029200"/>
              <a:gd name="connsiteY248" fmla="*/ 633741 h 5038344"/>
              <a:gd name="connsiteX249" fmla="*/ 1719663 w 5029200"/>
              <a:gd name="connsiteY249" fmla="*/ 444050 h 5038344"/>
              <a:gd name="connsiteX250" fmla="*/ 3338013 w 5029200"/>
              <a:gd name="connsiteY250" fmla="*/ 442909 h 5038344"/>
              <a:gd name="connsiteX251" fmla="*/ 3528183 w 5029200"/>
              <a:gd name="connsiteY251" fmla="*/ 632600 h 5038344"/>
              <a:gd name="connsiteX252" fmla="*/ 3338013 w 5029200"/>
              <a:gd name="connsiteY252" fmla="*/ 822290 h 5038344"/>
              <a:gd name="connsiteX253" fmla="*/ 3147843 w 5029200"/>
              <a:gd name="connsiteY253" fmla="*/ 632600 h 5038344"/>
              <a:gd name="connsiteX254" fmla="*/ 3338013 w 5029200"/>
              <a:gd name="connsiteY254" fmla="*/ 442909 h 5038344"/>
              <a:gd name="connsiteX255" fmla="*/ 2799029 w 5029200"/>
              <a:gd name="connsiteY255" fmla="*/ 426806 h 5038344"/>
              <a:gd name="connsiteX256" fmla="*/ 3006487 w 5029200"/>
              <a:gd name="connsiteY256" fmla="*/ 633741 h 5038344"/>
              <a:gd name="connsiteX257" fmla="*/ 2799029 w 5029200"/>
              <a:gd name="connsiteY257" fmla="*/ 840677 h 5038344"/>
              <a:gd name="connsiteX258" fmla="*/ 2591571 w 5029200"/>
              <a:gd name="connsiteY258" fmla="*/ 633741 h 5038344"/>
              <a:gd name="connsiteX259" fmla="*/ 2799029 w 5029200"/>
              <a:gd name="connsiteY259" fmla="*/ 426806 h 5038344"/>
              <a:gd name="connsiteX260" fmla="*/ 2259282 w 5029200"/>
              <a:gd name="connsiteY260" fmla="*/ 426806 h 5038344"/>
              <a:gd name="connsiteX261" fmla="*/ 2466740 w 5029200"/>
              <a:gd name="connsiteY261" fmla="*/ 633741 h 5038344"/>
              <a:gd name="connsiteX262" fmla="*/ 2259282 w 5029200"/>
              <a:gd name="connsiteY262" fmla="*/ 840677 h 5038344"/>
              <a:gd name="connsiteX263" fmla="*/ 2051824 w 5029200"/>
              <a:gd name="connsiteY263" fmla="*/ 633741 h 5038344"/>
              <a:gd name="connsiteX264" fmla="*/ 2259282 w 5029200"/>
              <a:gd name="connsiteY264" fmla="*/ 426806 h 5038344"/>
              <a:gd name="connsiteX265" fmla="*/ 3238860 w 5029200"/>
              <a:gd name="connsiteY265" fmla="*/ 128 h 5038344"/>
              <a:gd name="connsiteX266" fmla="*/ 3350725 w 5029200"/>
              <a:gd name="connsiteY266" fmla="*/ 111711 h 5038344"/>
              <a:gd name="connsiteX267" fmla="*/ 3238860 w 5029200"/>
              <a:gd name="connsiteY267" fmla="*/ 223294 h 5038344"/>
              <a:gd name="connsiteX268" fmla="*/ 3126996 w 5029200"/>
              <a:gd name="connsiteY268" fmla="*/ 111711 h 5038344"/>
              <a:gd name="connsiteX269" fmla="*/ 3238860 w 5029200"/>
              <a:gd name="connsiteY269" fmla="*/ 128 h 5038344"/>
              <a:gd name="connsiteX270" fmla="*/ 2764326 w 5029200"/>
              <a:gd name="connsiteY270" fmla="*/ 128 h 5038344"/>
              <a:gd name="connsiteX271" fmla="*/ 2876191 w 5029200"/>
              <a:gd name="connsiteY271" fmla="*/ 111711 h 5038344"/>
              <a:gd name="connsiteX272" fmla="*/ 2764326 w 5029200"/>
              <a:gd name="connsiteY272" fmla="*/ 223294 h 5038344"/>
              <a:gd name="connsiteX273" fmla="*/ 2652461 w 5029200"/>
              <a:gd name="connsiteY273" fmla="*/ 111711 h 5038344"/>
              <a:gd name="connsiteX274" fmla="*/ 2764326 w 5029200"/>
              <a:gd name="connsiteY274" fmla="*/ 128 h 5038344"/>
              <a:gd name="connsiteX275" fmla="*/ 2285087 w 5029200"/>
              <a:gd name="connsiteY275" fmla="*/ 128 h 5038344"/>
              <a:gd name="connsiteX276" fmla="*/ 2396952 w 5029200"/>
              <a:gd name="connsiteY276" fmla="*/ 111711 h 5038344"/>
              <a:gd name="connsiteX277" fmla="*/ 2285087 w 5029200"/>
              <a:gd name="connsiteY277" fmla="*/ 223294 h 5038344"/>
              <a:gd name="connsiteX278" fmla="*/ 2173223 w 5029200"/>
              <a:gd name="connsiteY278" fmla="*/ 111711 h 5038344"/>
              <a:gd name="connsiteX279" fmla="*/ 2285087 w 5029200"/>
              <a:gd name="connsiteY279" fmla="*/ 128 h 5038344"/>
              <a:gd name="connsiteX280" fmla="*/ 1806027 w 5029200"/>
              <a:gd name="connsiteY280" fmla="*/ 0 h 5038344"/>
              <a:gd name="connsiteX281" fmla="*/ 1814827 w 5029200"/>
              <a:gd name="connsiteY281" fmla="*/ 0 h 5038344"/>
              <a:gd name="connsiteX282" fmla="*/ 1853969 w 5029200"/>
              <a:gd name="connsiteY282" fmla="*/ 7883 h 5038344"/>
              <a:gd name="connsiteX283" fmla="*/ 1922291 w 5029200"/>
              <a:gd name="connsiteY283" fmla="*/ 110697 h 5038344"/>
              <a:gd name="connsiteX284" fmla="*/ 1810427 w 5029200"/>
              <a:gd name="connsiteY284" fmla="*/ 222280 h 5038344"/>
              <a:gd name="connsiteX285" fmla="*/ 1698562 w 5029200"/>
              <a:gd name="connsiteY285" fmla="*/ 110697 h 5038344"/>
              <a:gd name="connsiteX286" fmla="*/ 1766884 w 5029200"/>
              <a:gd name="connsiteY286" fmla="*/ 7883 h 5038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Lst>
            <a:rect l="l" t="t" r="r" b="b"/>
            <a:pathLst>
              <a:path w="5029200" h="5038344">
                <a:moveTo>
                  <a:pt x="3240259" y="4815180"/>
                </a:moveTo>
                <a:cubicBezTo>
                  <a:pt x="3302038" y="4815180"/>
                  <a:pt x="3352123" y="4865138"/>
                  <a:pt x="3352123" y="4926763"/>
                </a:cubicBezTo>
                <a:cubicBezTo>
                  <a:pt x="3352123" y="4972981"/>
                  <a:pt x="3323950" y="5012637"/>
                  <a:pt x="3283801" y="5029577"/>
                </a:cubicBezTo>
                <a:lnTo>
                  <a:pt x="3240266" y="5038344"/>
                </a:lnTo>
                <a:lnTo>
                  <a:pt x="3240252" y="5038344"/>
                </a:lnTo>
                <a:lnTo>
                  <a:pt x="3196717" y="5029577"/>
                </a:lnTo>
                <a:cubicBezTo>
                  <a:pt x="3156567" y="5012637"/>
                  <a:pt x="3128394" y="4972981"/>
                  <a:pt x="3128394" y="4926763"/>
                </a:cubicBezTo>
                <a:cubicBezTo>
                  <a:pt x="3128394" y="4865138"/>
                  <a:pt x="3178479" y="4815180"/>
                  <a:pt x="3240259" y="4815180"/>
                </a:cubicBezTo>
                <a:close/>
                <a:moveTo>
                  <a:pt x="2765723" y="4815180"/>
                </a:moveTo>
                <a:cubicBezTo>
                  <a:pt x="2827504" y="4815180"/>
                  <a:pt x="2877588" y="4865138"/>
                  <a:pt x="2877588" y="4926763"/>
                </a:cubicBezTo>
                <a:cubicBezTo>
                  <a:pt x="2877588" y="4972981"/>
                  <a:pt x="2849416" y="5012637"/>
                  <a:pt x="2809266" y="5029577"/>
                </a:cubicBezTo>
                <a:lnTo>
                  <a:pt x="2765730" y="5038344"/>
                </a:lnTo>
                <a:lnTo>
                  <a:pt x="2765716" y="5038344"/>
                </a:lnTo>
                <a:lnTo>
                  <a:pt x="2722181" y="5029577"/>
                </a:lnTo>
                <a:cubicBezTo>
                  <a:pt x="2682032" y="5012637"/>
                  <a:pt x="2653859" y="4972981"/>
                  <a:pt x="2653859" y="4926763"/>
                </a:cubicBezTo>
                <a:cubicBezTo>
                  <a:pt x="2653859" y="4865138"/>
                  <a:pt x="2703944" y="4815180"/>
                  <a:pt x="2765723" y="4815180"/>
                </a:cubicBezTo>
                <a:close/>
                <a:moveTo>
                  <a:pt x="2286359" y="4815180"/>
                </a:moveTo>
                <a:cubicBezTo>
                  <a:pt x="2348139" y="4815180"/>
                  <a:pt x="2398224" y="4865138"/>
                  <a:pt x="2398224" y="4926763"/>
                </a:cubicBezTo>
                <a:cubicBezTo>
                  <a:pt x="2398224" y="4972981"/>
                  <a:pt x="2370051" y="5012637"/>
                  <a:pt x="2329901" y="5029577"/>
                </a:cubicBezTo>
                <a:lnTo>
                  <a:pt x="2286367" y="5038344"/>
                </a:lnTo>
                <a:lnTo>
                  <a:pt x="2286352" y="5038344"/>
                </a:lnTo>
                <a:lnTo>
                  <a:pt x="2242817" y="5029577"/>
                </a:lnTo>
                <a:cubicBezTo>
                  <a:pt x="2202667" y="5012637"/>
                  <a:pt x="2174495" y="4972981"/>
                  <a:pt x="2174495" y="4926763"/>
                </a:cubicBezTo>
                <a:cubicBezTo>
                  <a:pt x="2174495" y="4865138"/>
                  <a:pt x="2224579" y="4815180"/>
                  <a:pt x="2286359" y="4815180"/>
                </a:cubicBezTo>
                <a:close/>
                <a:moveTo>
                  <a:pt x="1811824" y="4814039"/>
                </a:moveTo>
                <a:cubicBezTo>
                  <a:pt x="1873604" y="4814039"/>
                  <a:pt x="1923689" y="4863997"/>
                  <a:pt x="1923689" y="4925622"/>
                </a:cubicBezTo>
                <a:cubicBezTo>
                  <a:pt x="1923689" y="4987246"/>
                  <a:pt x="1873604" y="5037203"/>
                  <a:pt x="1811824" y="5037203"/>
                </a:cubicBezTo>
                <a:cubicBezTo>
                  <a:pt x="1750045" y="5037203"/>
                  <a:pt x="1699960" y="4987246"/>
                  <a:pt x="1699960" y="4925622"/>
                </a:cubicBezTo>
                <a:cubicBezTo>
                  <a:pt x="1699960" y="4863997"/>
                  <a:pt x="1750045" y="4814039"/>
                  <a:pt x="1811824" y="4814039"/>
                </a:cubicBezTo>
                <a:close/>
                <a:moveTo>
                  <a:pt x="3878775" y="4248010"/>
                </a:moveTo>
                <a:cubicBezTo>
                  <a:pt x="3969157" y="4248010"/>
                  <a:pt x="4042505" y="4321171"/>
                  <a:pt x="4042505" y="4411326"/>
                </a:cubicBezTo>
                <a:cubicBezTo>
                  <a:pt x="4042505" y="4501480"/>
                  <a:pt x="3969157" y="4574643"/>
                  <a:pt x="3878775" y="4574643"/>
                </a:cubicBezTo>
                <a:cubicBezTo>
                  <a:pt x="3788395" y="4574643"/>
                  <a:pt x="3715047" y="4501480"/>
                  <a:pt x="3715047" y="4411326"/>
                </a:cubicBezTo>
                <a:cubicBezTo>
                  <a:pt x="3715047" y="4321171"/>
                  <a:pt x="3788395" y="4248010"/>
                  <a:pt x="3878775" y="4248010"/>
                </a:cubicBezTo>
                <a:close/>
                <a:moveTo>
                  <a:pt x="1177884" y="4248010"/>
                </a:moveTo>
                <a:cubicBezTo>
                  <a:pt x="1268264" y="4248010"/>
                  <a:pt x="1341613" y="4321171"/>
                  <a:pt x="1341613" y="4411326"/>
                </a:cubicBezTo>
                <a:cubicBezTo>
                  <a:pt x="1341613" y="4501480"/>
                  <a:pt x="1268264" y="4574643"/>
                  <a:pt x="1177884" y="4574643"/>
                </a:cubicBezTo>
                <a:cubicBezTo>
                  <a:pt x="1087502" y="4574643"/>
                  <a:pt x="1014155" y="4501480"/>
                  <a:pt x="1014155" y="4411326"/>
                </a:cubicBezTo>
                <a:cubicBezTo>
                  <a:pt x="1014155" y="4321171"/>
                  <a:pt x="1087502" y="4248010"/>
                  <a:pt x="1177884" y="4248010"/>
                </a:cubicBezTo>
                <a:close/>
                <a:moveTo>
                  <a:pt x="3338013" y="4221636"/>
                </a:moveTo>
                <a:cubicBezTo>
                  <a:pt x="3443012" y="4221636"/>
                  <a:pt x="3528183" y="4306590"/>
                  <a:pt x="3528183" y="4411326"/>
                </a:cubicBezTo>
                <a:cubicBezTo>
                  <a:pt x="3528183" y="4516061"/>
                  <a:pt x="3443012" y="4601017"/>
                  <a:pt x="3338013" y="4601017"/>
                </a:cubicBezTo>
                <a:cubicBezTo>
                  <a:pt x="3233012" y="4601017"/>
                  <a:pt x="3147843" y="4516061"/>
                  <a:pt x="3147843" y="4411326"/>
                </a:cubicBezTo>
                <a:cubicBezTo>
                  <a:pt x="3147843" y="4306590"/>
                  <a:pt x="3233012" y="4221636"/>
                  <a:pt x="3338013" y="4221636"/>
                </a:cubicBezTo>
                <a:close/>
                <a:moveTo>
                  <a:pt x="1718646" y="4221636"/>
                </a:moveTo>
                <a:cubicBezTo>
                  <a:pt x="1823647" y="4221636"/>
                  <a:pt x="1908816" y="4306590"/>
                  <a:pt x="1908816" y="4411326"/>
                </a:cubicBezTo>
                <a:cubicBezTo>
                  <a:pt x="1908816" y="4516061"/>
                  <a:pt x="1823647" y="4601017"/>
                  <a:pt x="1718646" y="4601017"/>
                </a:cubicBezTo>
                <a:cubicBezTo>
                  <a:pt x="1613647" y="4601017"/>
                  <a:pt x="1528477" y="4516061"/>
                  <a:pt x="1528477" y="4411326"/>
                </a:cubicBezTo>
                <a:cubicBezTo>
                  <a:pt x="1528477" y="4306590"/>
                  <a:pt x="1613647" y="4221636"/>
                  <a:pt x="1718646" y="4221636"/>
                </a:cubicBezTo>
                <a:close/>
                <a:moveTo>
                  <a:pt x="2801953" y="4196783"/>
                </a:moveTo>
                <a:cubicBezTo>
                  <a:pt x="2916487" y="4196783"/>
                  <a:pt x="3009411" y="4289472"/>
                  <a:pt x="3009411" y="4403718"/>
                </a:cubicBezTo>
                <a:cubicBezTo>
                  <a:pt x="3009411" y="4517963"/>
                  <a:pt x="2916487" y="4610654"/>
                  <a:pt x="2801953" y="4610654"/>
                </a:cubicBezTo>
                <a:cubicBezTo>
                  <a:pt x="2687418" y="4610654"/>
                  <a:pt x="2594495" y="4517963"/>
                  <a:pt x="2594495" y="4403718"/>
                </a:cubicBezTo>
                <a:cubicBezTo>
                  <a:pt x="2594495" y="4289472"/>
                  <a:pt x="2687418" y="4196783"/>
                  <a:pt x="2801953" y="4196783"/>
                </a:cubicBezTo>
                <a:close/>
                <a:moveTo>
                  <a:pt x="2259282" y="4196783"/>
                </a:moveTo>
                <a:cubicBezTo>
                  <a:pt x="2373817" y="4196783"/>
                  <a:pt x="2466740" y="4289472"/>
                  <a:pt x="2466740" y="4403718"/>
                </a:cubicBezTo>
                <a:cubicBezTo>
                  <a:pt x="2466740" y="4517963"/>
                  <a:pt x="2373817" y="4610654"/>
                  <a:pt x="2259282" y="4610654"/>
                </a:cubicBezTo>
                <a:cubicBezTo>
                  <a:pt x="2144748" y="4610654"/>
                  <a:pt x="2051824" y="4517963"/>
                  <a:pt x="2051824" y="4403718"/>
                </a:cubicBezTo>
                <a:cubicBezTo>
                  <a:pt x="2051824" y="4289472"/>
                  <a:pt x="2144748" y="4196783"/>
                  <a:pt x="2259282" y="4196783"/>
                </a:cubicBezTo>
                <a:close/>
                <a:moveTo>
                  <a:pt x="4417887" y="3710383"/>
                </a:moveTo>
                <a:cubicBezTo>
                  <a:pt x="4503691" y="3710383"/>
                  <a:pt x="4572973" y="3779614"/>
                  <a:pt x="4572973" y="3865077"/>
                </a:cubicBezTo>
                <a:cubicBezTo>
                  <a:pt x="4572973" y="3950539"/>
                  <a:pt x="4503565" y="4019772"/>
                  <a:pt x="4417887" y="4019772"/>
                </a:cubicBezTo>
                <a:cubicBezTo>
                  <a:pt x="4332209" y="4019772"/>
                  <a:pt x="4262675" y="3950539"/>
                  <a:pt x="4262675" y="3865077"/>
                </a:cubicBezTo>
                <a:cubicBezTo>
                  <a:pt x="4262675" y="3779614"/>
                  <a:pt x="4332082" y="3710383"/>
                  <a:pt x="4417887" y="3710383"/>
                </a:cubicBezTo>
                <a:close/>
                <a:moveTo>
                  <a:pt x="641696" y="3707974"/>
                </a:moveTo>
                <a:cubicBezTo>
                  <a:pt x="727501" y="3707974"/>
                  <a:pt x="796781" y="3777332"/>
                  <a:pt x="796781" y="3862795"/>
                </a:cubicBezTo>
                <a:cubicBezTo>
                  <a:pt x="796781" y="3948257"/>
                  <a:pt x="727375" y="4017489"/>
                  <a:pt x="641696" y="4017489"/>
                </a:cubicBezTo>
                <a:cubicBezTo>
                  <a:pt x="556019" y="4017489"/>
                  <a:pt x="486484" y="3948257"/>
                  <a:pt x="486484" y="3862795"/>
                </a:cubicBezTo>
                <a:cubicBezTo>
                  <a:pt x="486484" y="3777332"/>
                  <a:pt x="555890" y="3707974"/>
                  <a:pt x="641696" y="3707974"/>
                </a:cubicBezTo>
                <a:close/>
                <a:moveTo>
                  <a:pt x="1181061" y="3647618"/>
                </a:moveTo>
                <a:cubicBezTo>
                  <a:pt x="1300933" y="3647618"/>
                  <a:pt x="1398180" y="3744619"/>
                  <a:pt x="1398180" y="3864189"/>
                </a:cubicBezTo>
                <a:cubicBezTo>
                  <a:pt x="1398180" y="3983761"/>
                  <a:pt x="1300933" y="4080761"/>
                  <a:pt x="1181061" y="4080761"/>
                </a:cubicBezTo>
                <a:cubicBezTo>
                  <a:pt x="1061188" y="4080761"/>
                  <a:pt x="963942" y="3983761"/>
                  <a:pt x="963942" y="3864189"/>
                </a:cubicBezTo>
                <a:cubicBezTo>
                  <a:pt x="963942" y="3744619"/>
                  <a:pt x="1061188" y="3647618"/>
                  <a:pt x="1181061" y="3647618"/>
                </a:cubicBezTo>
                <a:close/>
                <a:moveTo>
                  <a:pt x="3876233" y="3646350"/>
                </a:moveTo>
                <a:cubicBezTo>
                  <a:pt x="3996107" y="3646350"/>
                  <a:pt x="4093352" y="3743351"/>
                  <a:pt x="4093352" y="3862921"/>
                </a:cubicBezTo>
                <a:cubicBezTo>
                  <a:pt x="4093352" y="3982493"/>
                  <a:pt x="3996107" y="4079493"/>
                  <a:pt x="3876233" y="4079493"/>
                </a:cubicBezTo>
                <a:cubicBezTo>
                  <a:pt x="3756361" y="4079493"/>
                  <a:pt x="3659114" y="3982493"/>
                  <a:pt x="3659114" y="3862921"/>
                </a:cubicBezTo>
                <a:cubicBezTo>
                  <a:pt x="3659114" y="3743351"/>
                  <a:pt x="3756361" y="3646350"/>
                  <a:pt x="3876233" y="3646350"/>
                </a:cubicBezTo>
                <a:close/>
                <a:moveTo>
                  <a:pt x="4417633" y="3137126"/>
                </a:moveTo>
                <a:cubicBezTo>
                  <a:pt x="4522760" y="3137126"/>
                  <a:pt x="4607929" y="3222081"/>
                  <a:pt x="4607929" y="3326818"/>
                </a:cubicBezTo>
                <a:cubicBezTo>
                  <a:pt x="4607929" y="3431680"/>
                  <a:pt x="4522760" y="3516635"/>
                  <a:pt x="4417633" y="3516635"/>
                </a:cubicBezTo>
                <a:cubicBezTo>
                  <a:pt x="4312505" y="3516635"/>
                  <a:pt x="4227336" y="3431680"/>
                  <a:pt x="4227336" y="3326818"/>
                </a:cubicBezTo>
                <a:cubicBezTo>
                  <a:pt x="4227336" y="3221954"/>
                  <a:pt x="4312505" y="3137126"/>
                  <a:pt x="4417633" y="3137126"/>
                </a:cubicBezTo>
                <a:close/>
                <a:moveTo>
                  <a:pt x="641442" y="3134844"/>
                </a:moveTo>
                <a:cubicBezTo>
                  <a:pt x="746569" y="3134844"/>
                  <a:pt x="831739" y="3219799"/>
                  <a:pt x="831739" y="3324661"/>
                </a:cubicBezTo>
                <a:cubicBezTo>
                  <a:pt x="831739" y="3429398"/>
                  <a:pt x="746569" y="3514478"/>
                  <a:pt x="641442" y="3514478"/>
                </a:cubicBezTo>
                <a:cubicBezTo>
                  <a:pt x="536315" y="3514478"/>
                  <a:pt x="451145" y="3429524"/>
                  <a:pt x="451145" y="3324661"/>
                </a:cubicBezTo>
                <a:cubicBezTo>
                  <a:pt x="451145" y="3219799"/>
                  <a:pt x="536315" y="3134844"/>
                  <a:pt x="641442" y="3134844"/>
                </a:cubicBezTo>
                <a:close/>
                <a:moveTo>
                  <a:pt x="111865" y="3121023"/>
                </a:moveTo>
                <a:cubicBezTo>
                  <a:pt x="173645" y="3121023"/>
                  <a:pt x="223729" y="3170981"/>
                  <a:pt x="223729" y="3232606"/>
                </a:cubicBezTo>
                <a:cubicBezTo>
                  <a:pt x="223729" y="3294230"/>
                  <a:pt x="173645" y="3344189"/>
                  <a:pt x="111865" y="3344189"/>
                </a:cubicBezTo>
                <a:cubicBezTo>
                  <a:pt x="50086" y="3344189"/>
                  <a:pt x="0" y="3294230"/>
                  <a:pt x="0" y="3232606"/>
                </a:cubicBezTo>
                <a:cubicBezTo>
                  <a:pt x="0" y="3170981"/>
                  <a:pt x="50086" y="3121023"/>
                  <a:pt x="111865" y="3121023"/>
                </a:cubicBezTo>
                <a:close/>
                <a:moveTo>
                  <a:pt x="4917210" y="3120896"/>
                </a:moveTo>
                <a:cubicBezTo>
                  <a:pt x="4978989" y="3120896"/>
                  <a:pt x="5029075" y="3170855"/>
                  <a:pt x="5029075" y="3232479"/>
                </a:cubicBezTo>
                <a:cubicBezTo>
                  <a:pt x="5029075" y="3294103"/>
                  <a:pt x="4978989" y="3344062"/>
                  <a:pt x="4917210" y="3344062"/>
                </a:cubicBezTo>
                <a:cubicBezTo>
                  <a:pt x="4855429" y="3344062"/>
                  <a:pt x="4805345" y="3294103"/>
                  <a:pt x="4805345" y="3232479"/>
                </a:cubicBezTo>
                <a:cubicBezTo>
                  <a:pt x="4805345" y="3170855"/>
                  <a:pt x="4855429" y="3120896"/>
                  <a:pt x="4917210" y="3120896"/>
                </a:cubicBezTo>
                <a:close/>
                <a:moveTo>
                  <a:pt x="4917337" y="2645274"/>
                </a:moveTo>
                <a:cubicBezTo>
                  <a:pt x="4963671" y="2645274"/>
                  <a:pt x="5003428" y="2673376"/>
                  <a:pt x="5020410" y="2713425"/>
                </a:cubicBezTo>
                <a:lnTo>
                  <a:pt x="5029200" y="2756852"/>
                </a:lnTo>
                <a:lnTo>
                  <a:pt x="5029200" y="2756862"/>
                </a:lnTo>
                <a:lnTo>
                  <a:pt x="5020410" y="2800290"/>
                </a:lnTo>
                <a:cubicBezTo>
                  <a:pt x="5003428" y="2840338"/>
                  <a:pt x="4963671" y="2868440"/>
                  <a:pt x="4917337" y="2868440"/>
                </a:cubicBezTo>
                <a:cubicBezTo>
                  <a:pt x="4855557" y="2868440"/>
                  <a:pt x="4805473" y="2818481"/>
                  <a:pt x="4805473" y="2756857"/>
                </a:cubicBezTo>
                <a:cubicBezTo>
                  <a:pt x="4805473" y="2695233"/>
                  <a:pt x="4855557" y="2645274"/>
                  <a:pt x="4917337" y="2645274"/>
                </a:cubicBezTo>
                <a:close/>
                <a:moveTo>
                  <a:pt x="111865" y="2645274"/>
                </a:moveTo>
                <a:cubicBezTo>
                  <a:pt x="173645" y="2645274"/>
                  <a:pt x="223729" y="2695233"/>
                  <a:pt x="223729" y="2756857"/>
                </a:cubicBezTo>
                <a:cubicBezTo>
                  <a:pt x="223729" y="2818481"/>
                  <a:pt x="173645" y="2868440"/>
                  <a:pt x="111865" y="2868440"/>
                </a:cubicBezTo>
                <a:cubicBezTo>
                  <a:pt x="50086" y="2868440"/>
                  <a:pt x="0" y="2818481"/>
                  <a:pt x="0" y="2756857"/>
                </a:cubicBezTo>
                <a:cubicBezTo>
                  <a:pt x="0" y="2695233"/>
                  <a:pt x="50086" y="2645274"/>
                  <a:pt x="111865" y="2645274"/>
                </a:cubicBezTo>
                <a:close/>
                <a:moveTo>
                  <a:pt x="4417759" y="2581621"/>
                </a:moveTo>
                <a:cubicBezTo>
                  <a:pt x="4532295" y="2581621"/>
                  <a:pt x="4625217" y="2674312"/>
                  <a:pt x="4625217" y="2788557"/>
                </a:cubicBezTo>
                <a:cubicBezTo>
                  <a:pt x="4625217" y="2902803"/>
                  <a:pt x="4532295" y="2995492"/>
                  <a:pt x="4417759" y="2995492"/>
                </a:cubicBezTo>
                <a:cubicBezTo>
                  <a:pt x="4303225" y="2995492"/>
                  <a:pt x="4210301" y="2902803"/>
                  <a:pt x="4210301" y="2788557"/>
                </a:cubicBezTo>
                <a:cubicBezTo>
                  <a:pt x="4210301" y="2674312"/>
                  <a:pt x="4303225" y="2581621"/>
                  <a:pt x="4417759" y="2581621"/>
                </a:cubicBezTo>
                <a:close/>
                <a:moveTo>
                  <a:pt x="641569" y="2579466"/>
                </a:moveTo>
                <a:cubicBezTo>
                  <a:pt x="756103" y="2579466"/>
                  <a:pt x="849027" y="2672155"/>
                  <a:pt x="849027" y="2786402"/>
                </a:cubicBezTo>
                <a:cubicBezTo>
                  <a:pt x="849027" y="2900647"/>
                  <a:pt x="756103" y="2993337"/>
                  <a:pt x="641569" y="2993337"/>
                </a:cubicBezTo>
                <a:cubicBezTo>
                  <a:pt x="527035" y="2993337"/>
                  <a:pt x="434111" y="2900647"/>
                  <a:pt x="434111" y="2786402"/>
                </a:cubicBezTo>
                <a:cubicBezTo>
                  <a:pt x="434111" y="2672155"/>
                  <a:pt x="527035" y="2579466"/>
                  <a:pt x="641569" y="2579466"/>
                </a:cubicBezTo>
                <a:close/>
                <a:moveTo>
                  <a:pt x="4917210" y="2169400"/>
                </a:moveTo>
                <a:cubicBezTo>
                  <a:pt x="4978989" y="2169400"/>
                  <a:pt x="5029075" y="2219359"/>
                  <a:pt x="5029075" y="2280982"/>
                </a:cubicBezTo>
                <a:cubicBezTo>
                  <a:pt x="5029075" y="2342606"/>
                  <a:pt x="4978989" y="2392565"/>
                  <a:pt x="4917210" y="2392565"/>
                </a:cubicBezTo>
                <a:cubicBezTo>
                  <a:pt x="4855429" y="2392565"/>
                  <a:pt x="4805345" y="2342606"/>
                  <a:pt x="4805345" y="2280982"/>
                </a:cubicBezTo>
                <a:cubicBezTo>
                  <a:pt x="4805345" y="2219359"/>
                  <a:pt x="4855429" y="2169400"/>
                  <a:pt x="4917210" y="2169400"/>
                </a:cubicBezTo>
                <a:close/>
                <a:moveTo>
                  <a:pt x="111865" y="2169272"/>
                </a:moveTo>
                <a:cubicBezTo>
                  <a:pt x="173645" y="2169272"/>
                  <a:pt x="223729" y="2219231"/>
                  <a:pt x="223729" y="2280855"/>
                </a:cubicBezTo>
                <a:cubicBezTo>
                  <a:pt x="223729" y="2342479"/>
                  <a:pt x="173645" y="2392438"/>
                  <a:pt x="111865" y="2392438"/>
                </a:cubicBezTo>
                <a:cubicBezTo>
                  <a:pt x="50086" y="2392438"/>
                  <a:pt x="0" y="2342479"/>
                  <a:pt x="0" y="2280855"/>
                </a:cubicBezTo>
                <a:cubicBezTo>
                  <a:pt x="0" y="2219231"/>
                  <a:pt x="50086" y="2169272"/>
                  <a:pt x="111865" y="2169272"/>
                </a:cubicBezTo>
                <a:close/>
                <a:moveTo>
                  <a:pt x="4417759" y="2043235"/>
                </a:moveTo>
                <a:cubicBezTo>
                  <a:pt x="4532295" y="2043235"/>
                  <a:pt x="4625217" y="2135925"/>
                  <a:pt x="4625217" y="2250170"/>
                </a:cubicBezTo>
                <a:cubicBezTo>
                  <a:pt x="4625217" y="2364416"/>
                  <a:pt x="4532295" y="2457105"/>
                  <a:pt x="4417759" y="2457105"/>
                </a:cubicBezTo>
                <a:cubicBezTo>
                  <a:pt x="4303225" y="2457105"/>
                  <a:pt x="4210301" y="2364416"/>
                  <a:pt x="4210301" y="2250170"/>
                </a:cubicBezTo>
                <a:cubicBezTo>
                  <a:pt x="4210301" y="2135925"/>
                  <a:pt x="4303225" y="2043235"/>
                  <a:pt x="4417759" y="2043235"/>
                </a:cubicBezTo>
                <a:close/>
                <a:moveTo>
                  <a:pt x="641569" y="2041079"/>
                </a:moveTo>
                <a:cubicBezTo>
                  <a:pt x="756103" y="2041079"/>
                  <a:pt x="849027" y="2133769"/>
                  <a:pt x="849027" y="2248015"/>
                </a:cubicBezTo>
                <a:cubicBezTo>
                  <a:pt x="849027" y="2362260"/>
                  <a:pt x="756103" y="2454950"/>
                  <a:pt x="641569" y="2454950"/>
                </a:cubicBezTo>
                <a:cubicBezTo>
                  <a:pt x="527035" y="2454950"/>
                  <a:pt x="434111" y="2362260"/>
                  <a:pt x="434111" y="2248015"/>
                </a:cubicBezTo>
                <a:cubicBezTo>
                  <a:pt x="434111" y="2133769"/>
                  <a:pt x="527035" y="2041079"/>
                  <a:pt x="641569" y="2041079"/>
                </a:cubicBezTo>
                <a:close/>
                <a:moveTo>
                  <a:pt x="4917337" y="1693525"/>
                </a:moveTo>
                <a:cubicBezTo>
                  <a:pt x="4963671" y="1693525"/>
                  <a:pt x="5003428" y="1721626"/>
                  <a:pt x="5020410" y="1761674"/>
                </a:cubicBezTo>
                <a:lnTo>
                  <a:pt x="5029200" y="1805101"/>
                </a:lnTo>
                <a:lnTo>
                  <a:pt x="5029200" y="1805111"/>
                </a:lnTo>
                <a:lnTo>
                  <a:pt x="5020410" y="1848539"/>
                </a:lnTo>
                <a:cubicBezTo>
                  <a:pt x="5003428" y="1888587"/>
                  <a:pt x="4963671" y="1916689"/>
                  <a:pt x="4917337" y="1916689"/>
                </a:cubicBezTo>
                <a:cubicBezTo>
                  <a:pt x="4855557" y="1916689"/>
                  <a:pt x="4805473" y="1866730"/>
                  <a:pt x="4805473" y="1805106"/>
                </a:cubicBezTo>
                <a:cubicBezTo>
                  <a:pt x="4805473" y="1743483"/>
                  <a:pt x="4855557" y="1693525"/>
                  <a:pt x="4917337" y="1693525"/>
                </a:cubicBezTo>
                <a:close/>
                <a:moveTo>
                  <a:pt x="111865" y="1693525"/>
                </a:moveTo>
                <a:cubicBezTo>
                  <a:pt x="173645" y="1693525"/>
                  <a:pt x="223729" y="1743483"/>
                  <a:pt x="223729" y="1805106"/>
                </a:cubicBezTo>
                <a:cubicBezTo>
                  <a:pt x="223729" y="1866730"/>
                  <a:pt x="173645" y="1916689"/>
                  <a:pt x="111865" y="1916689"/>
                </a:cubicBezTo>
                <a:cubicBezTo>
                  <a:pt x="50086" y="1916689"/>
                  <a:pt x="0" y="1866730"/>
                  <a:pt x="0" y="1805106"/>
                </a:cubicBezTo>
                <a:cubicBezTo>
                  <a:pt x="0" y="1743483"/>
                  <a:pt x="50086" y="1693525"/>
                  <a:pt x="111865" y="1693525"/>
                </a:cubicBezTo>
                <a:close/>
                <a:moveTo>
                  <a:pt x="4417887" y="1522092"/>
                </a:moveTo>
                <a:cubicBezTo>
                  <a:pt x="4523013" y="1522092"/>
                  <a:pt x="4608184" y="1607048"/>
                  <a:pt x="4608184" y="1711910"/>
                </a:cubicBezTo>
                <a:cubicBezTo>
                  <a:pt x="4608184" y="1816773"/>
                  <a:pt x="4523013" y="1901600"/>
                  <a:pt x="4417887" y="1901600"/>
                </a:cubicBezTo>
                <a:cubicBezTo>
                  <a:pt x="4312760" y="1901600"/>
                  <a:pt x="4227589" y="1816645"/>
                  <a:pt x="4227589" y="1711910"/>
                </a:cubicBezTo>
                <a:cubicBezTo>
                  <a:pt x="4227589" y="1607048"/>
                  <a:pt x="4312760" y="1522092"/>
                  <a:pt x="4417887" y="1522092"/>
                </a:cubicBezTo>
                <a:close/>
                <a:moveTo>
                  <a:pt x="641569" y="1520064"/>
                </a:moveTo>
                <a:cubicBezTo>
                  <a:pt x="746697" y="1520064"/>
                  <a:pt x="831866" y="1605019"/>
                  <a:pt x="831866" y="1709754"/>
                </a:cubicBezTo>
                <a:cubicBezTo>
                  <a:pt x="831866" y="1814490"/>
                  <a:pt x="746697" y="1899572"/>
                  <a:pt x="641569" y="1899572"/>
                </a:cubicBezTo>
                <a:cubicBezTo>
                  <a:pt x="536442" y="1899572"/>
                  <a:pt x="451273" y="1814616"/>
                  <a:pt x="451273" y="1709754"/>
                </a:cubicBezTo>
                <a:cubicBezTo>
                  <a:pt x="451273" y="1604892"/>
                  <a:pt x="536442" y="1520064"/>
                  <a:pt x="641569" y="1520064"/>
                </a:cubicBezTo>
                <a:close/>
                <a:moveTo>
                  <a:pt x="641442" y="1017180"/>
                </a:moveTo>
                <a:cubicBezTo>
                  <a:pt x="727120" y="1017180"/>
                  <a:pt x="796527" y="1086412"/>
                  <a:pt x="796527" y="1171874"/>
                </a:cubicBezTo>
                <a:cubicBezTo>
                  <a:pt x="796527" y="1257337"/>
                  <a:pt x="727120" y="1326695"/>
                  <a:pt x="641442" y="1326695"/>
                </a:cubicBezTo>
                <a:cubicBezTo>
                  <a:pt x="555764" y="1326695"/>
                  <a:pt x="486356" y="1257464"/>
                  <a:pt x="486356" y="1171874"/>
                </a:cubicBezTo>
                <a:cubicBezTo>
                  <a:pt x="486356" y="1086412"/>
                  <a:pt x="555764" y="1017180"/>
                  <a:pt x="641442" y="1017180"/>
                </a:cubicBezTo>
                <a:close/>
                <a:moveTo>
                  <a:pt x="4419285" y="1009572"/>
                </a:moveTo>
                <a:cubicBezTo>
                  <a:pt x="4508141" y="1009572"/>
                  <a:pt x="4580091" y="1081467"/>
                  <a:pt x="4580091" y="1170099"/>
                </a:cubicBezTo>
                <a:cubicBezTo>
                  <a:pt x="4580091" y="1258732"/>
                  <a:pt x="4508015" y="1330500"/>
                  <a:pt x="4419285" y="1330500"/>
                </a:cubicBezTo>
                <a:cubicBezTo>
                  <a:pt x="4330557" y="1330500"/>
                  <a:pt x="4258353" y="1258605"/>
                  <a:pt x="4258353" y="1170099"/>
                </a:cubicBezTo>
                <a:cubicBezTo>
                  <a:pt x="4258353" y="1081467"/>
                  <a:pt x="4330429" y="1009572"/>
                  <a:pt x="4419285" y="1009572"/>
                </a:cubicBezTo>
                <a:close/>
                <a:moveTo>
                  <a:pt x="1181188" y="954795"/>
                </a:moveTo>
                <a:cubicBezTo>
                  <a:pt x="1301061" y="954795"/>
                  <a:pt x="1398307" y="1051797"/>
                  <a:pt x="1398307" y="1171367"/>
                </a:cubicBezTo>
                <a:cubicBezTo>
                  <a:pt x="1398307" y="1290939"/>
                  <a:pt x="1301061" y="1387939"/>
                  <a:pt x="1181188" y="1387939"/>
                </a:cubicBezTo>
                <a:cubicBezTo>
                  <a:pt x="1061315" y="1387939"/>
                  <a:pt x="964069" y="1290939"/>
                  <a:pt x="964069" y="1171367"/>
                </a:cubicBezTo>
                <a:cubicBezTo>
                  <a:pt x="964069" y="1051797"/>
                  <a:pt x="1061315" y="954795"/>
                  <a:pt x="1181188" y="954795"/>
                </a:cubicBezTo>
                <a:close/>
                <a:moveTo>
                  <a:pt x="3876233" y="953528"/>
                </a:moveTo>
                <a:cubicBezTo>
                  <a:pt x="3996107" y="953528"/>
                  <a:pt x="4093352" y="1050529"/>
                  <a:pt x="4093352" y="1170099"/>
                </a:cubicBezTo>
                <a:cubicBezTo>
                  <a:pt x="4093352" y="1289671"/>
                  <a:pt x="3996107" y="1386671"/>
                  <a:pt x="3876233" y="1386671"/>
                </a:cubicBezTo>
                <a:cubicBezTo>
                  <a:pt x="3756361" y="1386671"/>
                  <a:pt x="3659114" y="1289671"/>
                  <a:pt x="3659114" y="1170099"/>
                </a:cubicBezTo>
                <a:cubicBezTo>
                  <a:pt x="3659114" y="1050402"/>
                  <a:pt x="3756361" y="953528"/>
                  <a:pt x="3876233" y="953528"/>
                </a:cubicBezTo>
                <a:close/>
                <a:moveTo>
                  <a:pt x="2263987" y="894819"/>
                </a:moveTo>
                <a:cubicBezTo>
                  <a:pt x="2397969" y="894819"/>
                  <a:pt x="2509580" y="990046"/>
                  <a:pt x="2534622" y="1116464"/>
                </a:cubicBezTo>
                <a:cubicBezTo>
                  <a:pt x="2559537" y="990172"/>
                  <a:pt x="2671147" y="894819"/>
                  <a:pt x="2805131" y="894819"/>
                </a:cubicBezTo>
                <a:cubicBezTo>
                  <a:pt x="2952970" y="894819"/>
                  <a:pt x="3073479" y="1010713"/>
                  <a:pt x="3080597" y="1156278"/>
                </a:cubicBezTo>
                <a:lnTo>
                  <a:pt x="3081106" y="1156278"/>
                </a:lnTo>
                <a:cubicBezTo>
                  <a:pt x="3088225" y="1017180"/>
                  <a:pt x="3198944" y="906612"/>
                  <a:pt x="3344750" y="906612"/>
                </a:cubicBezTo>
                <a:cubicBezTo>
                  <a:pt x="3490555" y="906612"/>
                  <a:pt x="3608777" y="1024535"/>
                  <a:pt x="3608777" y="1169973"/>
                </a:cubicBezTo>
                <a:cubicBezTo>
                  <a:pt x="3608777" y="1246686"/>
                  <a:pt x="3575853" y="1315792"/>
                  <a:pt x="3523353" y="1363847"/>
                </a:cubicBezTo>
                <a:cubicBezTo>
                  <a:pt x="3596065" y="1394533"/>
                  <a:pt x="3657080" y="1447915"/>
                  <a:pt x="3697250" y="1514866"/>
                </a:cubicBezTo>
                <a:cubicBezTo>
                  <a:pt x="3744285" y="1471500"/>
                  <a:pt x="3807209" y="1444999"/>
                  <a:pt x="3876233" y="1444999"/>
                </a:cubicBezTo>
                <a:cubicBezTo>
                  <a:pt x="4022039" y="1444999"/>
                  <a:pt x="4140260" y="1565839"/>
                  <a:pt x="4140260" y="1708360"/>
                </a:cubicBezTo>
                <a:cubicBezTo>
                  <a:pt x="4140260" y="1850881"/>
                  <a:pt x="4026615" y="1967156"/>
                  <a:pt x="3884751" y="1971594"/>
                </a:cubicBezTo>
                <a:cubicBezTo>
                  <a:pt x="4033225" y="1976031"/>
                  <a:pt x="4152082" y="2097378"/>
                  <a:pt x="4152082" y="2246620"/>
                </a:cubicBezTo>
                <a:cubicBezTo>
                  <a:pt x="4152082" y="2380265"/>
                  <a:pt x="4056488" y="2491594"/>
                  <a:pt x="3929878" y="2516447"/>
                </a:cubicBezTo>
                <a:cubicBezTo>
                  <a:pt x="4056488" y="2541300"/>
                  <a:pt x="4152082" y="2652756"/>
                  <a:pt x="4152082" y="2786402"/>
                </a:cubicBezTo>
                <a:lnTo>
                  <a:pt x="4152335" y="2786148"/>
                </a:lnTo>
                <a:cubicBezTo>
                  <a:pt x="4152335" y="2938180"/>
                  <a:pt x="4028776" y="3061300"/>
                  <a:pt x="3876488" y="3061300"/>
                </a:cubicBezTo>
                <a:cubicBezTo>
                  <a:pt x="4022294" y="3061300"/>
                  <a:pt x="4140513" y="3179224"/>
                  <a:pt x="4140513" y="3324661"/>
                </a:cubicBezTo>
                <a:cubicBezTo>
                  <a:pt x="4140513" y="3470100"/>
                  <a:pt x="4022294" y="3588022"/>
                  <a:pt x="3876488" y="3588022"/>
                </a:cubicBezTo>
                <a:cubicBezTo>
                  <a:pt x="3806192" y="3588022"/>
                  <a:pt x="3742377" y="3560760"/>
                  <a:pt x="3695089" y="3516128"/>
                </a:cubicBezTo>
                <a:cubicBezTo>
                  <a:pt x="3653394" y="3583838"/>
                  <a:pt x="3590217" y="3637347"/>
                  <a:pt x="3515089" y="3666765"/>
                </a:cubicBezTo>
                <a:cubicBezTo>
                  <a:pt x="3570641" y="3715074"/>
                  <a:pt x="3605724" y="3786082"/>
                  <a:pt x="3605724" y="3865330"/>
                </a:cubicBezTo>
                <a:cubicBezTo>
                  <a:pt x="3605724" y="4010769"/>
                  <a:pt x="3484581" y="4128691"/>
                  <a:pt x="3341699" y="4128691"/>
                </a:cubicBezTo>
                <a:cubicBezTo>
                  <a:pt x="3198817" y="4128691"/>
                  <a:pt x="3082377" y="4015460"/>
                  <a:pt x="3077800" y="3873953"/>
                </a:cubicBezTo>
                <a:cubicBezTo>
                  <a:pt x="3073351" y="4021927"/>
                  <a:pt x="2951572" y="4140610"/>
                  <a:pt x="2802080" y="4140610"/>
                </a:cubicBezTo>
                <a:cubicBezTo>
                  <a:pt x="2668096" y="4140610"/>
                  <a:pt x="2556487" y="4045385"/>
                  <a:pt x="2531445" y="3919094"/>
                </a:cubicBezTo>
                <a:cubicBezTo>
                  <a:pt x="2506528" y="4045385"/>
                  <a:pt x="2394918" y="4140610"/>
                  <a:pt x="2260935" y="4140610"/>
                </a:cubicBezTo>
                <a:cubicBezTo>
                  <a:pt x="2108647" y="4140610"/>
                  <a:pt x="1985087" y="4017362"/>
                  <a:pt x="1985087" y="3865457"/>
                </a:cubicBezTo>
                <a:cubicBezTo>
                  <a:pt x="1985087" y="4010896"/>
                  <a:pt x="1866868" y="4128818"/>
                  <a:pt x="1721062" y="4128818"/>
                </a:cubicBezTo>
                <a:cubicBezTo>
                  <a:pt x="1575256" y="4128818"/>
                  <a:pt x="1457037" y="4010896"/>
                  <a:pt x="1457037" y="3865457"/>
                </a:cubicBezTo>
                <a:cubicBezTo>
                  <a:pt x="1457037" y="3781391"/>
                  <a:pt x="1496698" y="3706453"/>
                  <a:pt x="1558223" y="3658269"/>
                </a:cubicBezTo>
                <a:cubicBezTo>
                  <a:pt x="1483858" y="3624033"/>
                  <a:pt x="1422841" y="3565578"/>
                  <a:pt x="1385213" y="3493304"/>
                </a:cubicBezTo>
                <a:cubicBezTo>
                  <a:pt x="1336781" y="3552012"/>
                  <a:pt x="1263307" y="3589417"/>
                  <a:pt x="1181188" y="3589417"/>
                </a:cubicBezTo>
                <a:cubicBezTo>
                  <a:pt x="1035382" y="3589417"/>
                  <a:pt x="917163" y="3466803"/>
                  <a:pt x="917163" y="3326057"/>
                </a:cubicBezTo>
                <a:cubicBezTo>
                  <a:pt x="917163" y="3185309"/>
                  <a:pt x="1027883" y="3070303"/>
                  <a:pt x="1167206" y="3063077"/>
                </a:cubicBezTo>
                <a:lnTo>
                  <a:pt x="1167206" y="3062316"/>
                </a:lnTo>
                <a:cubicBezTo>
                  <a:pt x="1021272" y="3055088"/>
                  <a:pt x="905341" y="2934755"/>
                  <a:pt x="905341" y="2787543"/>
                </a:cubicBezTo>
                <a:cubicBezTo>
                  <a:pt x="905341" y="2654024"/>
                  <a:pt x="1000806" y="2542567"/>
                  <a:pt x="1127545" y="2517715"/>
                </a:cubicBezTo>
                <a:cubicBezTo>
                  <a:pt x="1000806" y="2492862"/>
                  <a:pt x="905341" y="2381406"/>
                  <a:pt x="905341" y="2247761"/>
                </a:cubicBezTo>
                <a:cubicBezTo>
                  <a:pt x="905341" y="2100548"/>
                  <a:pt x="1021400" y="1980217"/>
                  <a:pt x="1167206" y="1972988"/>
                </a:cubicBezTo>
                <a:lnTo>
                  <a:pt x="1167206" y="1972481"/>
                </a:lnTo>
                <a:cubicBezTo>
                  <a:pt x="1027883" y="1965253"/>
                  <a:pt x="917163" y="1854939"/>
                  <a:pt x="917163" y="1709501"/>
                </a:cubicBezTo>
                <a:cubicBezTo>
                  <a:pt x="917163" y="1564062"/>
                  <a:pt x="1035382" y="1446140"/>
                  <a:pt x="1181188" y="1446140"/>
                </a:cubicBezTo>
                <a:cubicBezTo>
                  <a:pt x="1261909" y="1446140"/>
                  <a:pt x="1334112" y="1482278"/>
                  <a:pt x="1382544" y="1539210"/>
                </a:cubicBezTo>
                <a:cubicBezTo>
                  <a:pt x="1419154" y="1466048"/>
                  <a:pt x="1479790" y="1406579"/>
                  <a:pt x="1553774" y="1371075"/>
                </a:cubicBezTo>
                <a:cubicBezTo>
                  <a:pt x="1496443" y="1322765"/>
                  <a:pt x="1460087" y="1250616"/>
                  <a:pt x="1460087" y="1169973"/>
                </a:cubicBezTo>
                <a:cubicBezTo>
                  <a:pt x="1460087" y="1024535"/>
                  <a:pt x="1582883" y="906612"/>
                  <a:pt x="1724113" y="906612"/>
                </a:cubicBezTo>
                <a:cubicBezTo>
                  <a:pt x="1865342" y="906612"/>
                  <a:pt x="1980638" y="1017180"/>
                  <a:pt x="1987756" y="1156278"/>
                </a:cubicBezTo>
                <a:lnTo>
                  <a:pt x="1988520" y="1156278"/>
                </a:lnTo>
                <a:cubicBezTo>
                  <a:pt x="1995638" y="1010713"/>
                  <a:pt x="2116274" y="894819"/>
                  <a:pt x="2263987" y="894819"/>
                </a:cubicBezTo>
                <a:close/>
                <a:moveTo>
                  <a:pt x="1181188" y="472581"/>
                </a:moveTo>
                <a:cubicBezTo>
                  <a:pt x="1269918" y="472581"/>
                  <a:pt x="1341993" y="544348"/>
                  <a:pt x="1341993" y="633107"/>
                </a:cubicBezTo>
                <a:cubicBezTo>
                  <a:pt x="1341993" y="721866"/>
                  <a:pt x="1269918" y="793507"/>
                  <a:pt x="1181188" y="793507"/>
                </a:cubicBezTo>
                <a:cubicBezTo>
                  <a:pt x="1092460" y="793507"/>
                  <a:pt x="1020383" y="721612"/>
                  <a:pt x="1020383" y="633107"/>
                </a:cubicBezTo>
                <a:cubicBezTo>
                  <a:pt x="1020383" y="544475"/>
                  <a:pt x="1092460" y="472581"/>
                  <a:pt x="1181188" y="472581"/>
                </a:cubicBezTo>
                <a:close/>
                <a:moveTo>
                  <a:pt x="3878775" y="470424"/>
                </a:moveTo>
                <a:cubicBezTo>
                  <a:pt x="3969157" y="470424"/>
                  <a:pt x="4042505" y="543587"/>
                  <a:pt x="4042505" y="633741"/>
                </a:cubicBezTo>
                <a:cubicBezTo>
                  <a:pt x="4042505" y="723896"/>
                  <a:pt x="3969157" y="797057"/>
                  <a:pt x="3878775" y="797057"/>
                </a:cubicBezTo>
                <a:cubicBezTo>
                  <a:pt x="3788395" y="797057"/>
                  <a:pt x="3715047" y="723896"/>
                  <a:pt x="3715047" y="633741"/>
                </a:cubicBezTo>
                <a:cubicBezTo>
                  <a:pt x="3715047" y="543587"/>
                  <a:pt x="3788395" y="470424"/>
                  <a:pt x="3878775" y="470424"/>
                </a:cubicBezTo>
                <a:close/>
                <a:moveTo>
                  <a:pt x="1719663" y="444050"/>
                </a:moveTo>
                <a:cubicBezTo>
                  <a:pt x="1824791" y="444050"/>
                  <a:pt x="1909960" y="529005"/>
                  <a:pt x="1909960" y="633741"/>
                </a:cubicBezTo>
                <a:cubicBezTo>
                  <a:pt x="1909960" y="738477"/>
                  <a:pt x="1824791" y="823559"/>
                  <a:pt x="1719663" y="823559"/>
                </a:cubicBezTo>
                <a:cubicBezTo>
                  <a:pt x="1614536" y="823559"/>
                  <a:pt x="1529367" y="738604"/>
                  <a:pt x="1529367" y="633741"/>
                </a:cubicBezTo>
                <a:cubicBezTo>
                  <a:pt x="1529367" y="528879"/>
                  <a:pt x="1614536" y="444050"/>
                  <a:pt x="1719663" y="444050"/>
                </a:cubicBezTo>
                <a:close/>
                <a:moveTo>
                  <a:pt x="3338013" y="442909"/>
                </a:moveTo>
                <a:cubicBezTo>
                  <a:pt x="3443012" y="442909"/>
                  <a:pt x="3528183" y="527864"/>
                  <a:pt x="3528183" y="632600"/>
                </a:cubicBezTo>
                <a:cubicBezTo>
                  <a:pt x="3528183" y="737336"/>
                  <a:pt x="3443012" y="822290"/>
                  <a:pt x="3338013" y="822290"/>
                </a:cubicBezTo>
                <a:cubicBezTo>
                  <a:pt x="3233012" y="822290"/>
                  <a:pt x="3147843" y="737336"/>
                  <a:pt x="3147843" y="632600"/>
                </a:cubicBezTo>
                <a:cubicBezTo>
                  <a:pt x="3147843" y="527864"/>
                  <a:pt x="3233012" y="442909"/>
                  <a:pt x="3338013" y="442909"/>
                </a:cubicBezTo>
                <a:close/>
                <a:moveTo>
                  <a:pt x="2799029" y="426806"/>
                </a:moveTo>
                <a:cubicBezTo>
                  <a:pt x="2913563" y="426806"/>
                  <a:pt x="3006487" y="519495"/>
                  <a:pt x="3006487" y="633741"/>
                </a:cubicBezTo>
                <a:cubicBezTo>
                  <a:pt x="3006487" y="747987"/>
                  <a:pt x="2913563" y="840677"/>
                  <a:pt x="2799029" y="840677"/>
                </a:cubicBezTo>
                <a:cubicBezTo>
                  <a:pt x="2684494" y="840677"/>
                  <a:pt x="2591571" y="747987"/>
                  <a:pt x="2591571" y="633741"/>
                </a:cubicBezTo>
                <a:cubicBezTo>
                  <a:pt x="2591571" y="519495"/>
                  <a:pt x="2684494" y="426806"/>
                  <a:pt x="2799029" y="426806"/>
                </a:cubicBezTo>
                <a:close/>
                <a:moveTo>
                  <a:pt x="2259282" y="426806"/>
                </a:moveTo>
                <a:cubicBezTo>
                  <a:pt x="2373817" y="426806"/>
                  <a:pt x="2466740" y="519495"/>
                  <a:pt x="2466740" y="633741"/>
                </a:cubicBezTo>
                <a:cubicBezTo>
                  <a:pt x="2466740" y="747987"/>
                  <a:pt x="2373817" y="840677"/>
                  <a:pt x="2259282" y="840677"/>
                </a:cubicBezTo>
                <a:cubicBezTo>
                  <a:pt x="2144748" y="840677"/>
                  <a:pt x="2051824" y="747987"/>
                  <a:pt x="2051824" y="633741"/>
                </a:cubicBezTo>
                <a:cubicBezTo>
                  <a:pt x="2051824" y="519495"/>
                  <a:pt x="2144748" y="426806"/>
                  <a:pt x="2259282" y="426806"/>
                </a:cubicBezTo>
                <a:close/>
                <a:moveTo>
                  <a:pt x="3238860" y="128"/>
                </a:moveTo>
                <a:cubicBezTo>
                  <a:pt x="3300639" y="128"/>
                  <a:pt x="3350725" y="50087"/>
                  <a:pt x="3350725" y="111711"/>
                </a:cubicBezTo>
                <a:cubicBezTo>
                  <a:pt x="3350725" y="173336"/>
                  <a:pt x="3300639" y="223294"/>
                  <a:pt x="3238860" y="223294"/>
                </a:cubicBezTo>
                <a:cubicBezTo>
                  <a:pt x="3177080" y="223294"/>
                  <a:pt x="3126996" y="173336"/>
                  <a:pt x="3126996" y="111711"/>
                </a:cubicBezTo>
                <a:cubicBezTo>
                  <a:pt x="3126996" y="50087"/>
                  <a:pt x="3177080" y="128"/>
                  <a:pt x="3238860" y="128"/>
                </a:cubicBezTo>
                <a:close/>
                <a:moveTo>
                  <a:pt x="2764326" y="128"/>
                </a:moveTo>
                <a:cubicBezTo>
                  <a:pt x="2826105" y="128"/>
                  <a:pt x="2876191" y="50087"/>
                  <a:pt x="2876191" y="111711"/>
                </a:cubicBezTo>
                <a:cubicBezTo>
                  <a:pt x="2876191" y="173336"/>
                  <a:pt x="2826105" y="223294"/>
                  <a:pt x="2764326" y="223294"/>
                </a:cubicBezTo>
                <a:cubicBezTo>
                  <a:pt x="2702546" y="223294"/>
                  <a:pt x="2652461" y="173336"/>
                  <a:pt x="2652461" y="111711"/>
                </a:cubicBezTo>
                <a:cubicBezTo>
                  <a:pt x="2652461" y="50087"/>
                  <a:pt x="2702546" y="128"/>
                  <a:pt x="2764326" y="128"/>
                </a:cubicBezTo>
                <a:close/>
                <a:moveTo>
                  <a:pt x="2285087" y="128"/>
                </a:moveTo>
                <a:cubicBezTo>
                  <a:pt x="2346868" y="128"/>
                  <a:pt x="2396952" y="50087"/>
                  <a:pt x="2396952" y="111711"/>
                </a:cubicBezTo>
                <a:cubicBezTo>
                  <a:pt x="2396952" y="173336"/>
                  <a:pt x="2346868" y="223294"/>
                  <a:pt x="2285087" y="223294"/>
                </a:cubicBezTo>
                <a:cubicBezTo>
                  <a:pt x="2223309" y="223294"/>
                  <a:pt x="2173223" y="173336"/>
                  <a:pt x="2173223" y="111711"/>
                </a:cubicBezTo>
                <a:cubicBezTo>
                  <a:pt x="2173223" y="50087"/>
                  <a:pt x="2223309" y="128"/>
                  <a:pt x="2285087" y="128"/>
                </a:cubicBezTo>
                <a:close/>
                <a:moveTo>
                  <a:pt x="1806027" y="0"/>
                </a:moveTo>
                <a:lnTo>
                  <a:pt x="1814827" y="0"/>
                </a:lnTo>
                <a:lnTo>
                  <a:pt x="1853969" y="7883"/>
                </a:lnTo>
                <a:cubicBezTo>
                  <a:pt x="1894118" y="24823"/>
                  <a:pt x="1922291" y="64479"/>
                  <a:pt x="1922291" y="110697"/>
                </a:cubicBezTo>
                <a:cubicBezTo>
                  <a:pt x="1922291" y="172321"/>
                  <a:pt x="1872206" y="222280"/>
                  <a:pt x="1810427" y="222280"/>
                </a:cubicBezTo>
                <a:cubicBezTo>
                  <a:pt x="1748646" y="222280"/>
                  <a:pt x="1698562" y="172321"/>
                  <a:pt x="1698562" y="110697"/>
                </a:cubicBezTo>
                <a:cubicBezTo>
                  <a:pt x="1698562" y="64479"/>
                  <a:pt x="1726735" y="24823"/>
                  <a:pt x="1766884" y="7883"/>
                </a:cubicBezTo>
                <a:close/>
              </a:path>
            </a:pathLst>
          </a:custGeom>
        </p:spPr>
        <p:txBody>
          <a:bodyPr wrap="square">
            <a:noAutofit/>
          </a:bodyPr>
          <a:lstStyle/>
          <a:p>
            <a:endParaRPr lang="en-US"/>
          </a:p>
        </p:txBody>
      </p:sp>
    </p:spTree>
    <p:extLst>
      <p:ext uri="{BB962C8B-B14F-4D97-AF65-F5344CB8AC3E}">
        <p14:creationId xmlns:p14="http://schemas.microsoft.com/office/powerpoint/2010/main" val="24617725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Side Bar Content Silde 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1A438DE-C883-703F-FD0B-C87E562E8804}"/>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p:cNvSpPr>
            <a:spLocks noGrp="1"/>
          </p:cNvSpPr>
          <p:nvPr>
            <p:ph type="title"/>
          </p:nvPr>
        </p:nvSpPr>
        <p:spPr>
          <a:xfrm>
            <a:off x="488241" y="579616"/>
            <a:ext cx="4027314" cy="1384651"/>
          </a:xfrm>
        </p:spPr>
        <p:txBody>
          <a:bodyPr anchor="t"/>
          <a:lstStyle>
            <a:lvl1pPr>
              <a:lnSpc>
                <a:spcPts val="4500"/>
              </a:lnSpc>
              <a:defRPr>
                <a:solidFill>
                  <a:schemeClr val="bg1"/>
                </a:solidFill>
              </a:defRPr>
            </a:lvl1pPr>
          </a:lstStyle>
          <a:p>
            <a:r>
              <a:rPr lang="en-US"/>
              <a:t>Click to edit Master title style</a:t>
            </a:r>
          </a:p>
        </p:txBody>
      </p:sp>
      <p:sp>
        <p:nvSpPr>
          <p:cNvPr id="3" name="Content Placeholder 2"/>
          <p:cNvSpPr>
            <a:spLocks noGrp="1"/>
          </p:cNvSpPr>
          <p:nvPr>
            <p:ph idx="1"/>
          </p:nvPr>
        </p:nvSpPr>
        <p:spPr>
          <a:xfrm>
            <a:off x="488241" y="2005012"/>
            <a:ext cx="4027314" cy="4000677"/>
          </a:xfrm>
        </p:spPr>
        <p:txBody>
          <a:bodyPr>
            <a:normAutofit/>
          </a:bodyPr>
          <a:lstStyle>
            <a:lvl1pPr marL="0" indent="0">
              <a:lnSpc>
                <a:spcPts val="3000"/>
              </a:lnSpc>
              <a:spcBef>
                <a:spcPts val="0"/>
              </a:spcBef>
              <a:buFontTx/>
              <a:buNone/>
              <a:defRPr sz="2000">
                <a:solidFill>
                  <a:schemeClr val="bg1"/>
                </a:solidFill>
              </a:defRPr>
            </a:lvl1pPr>
            <a:lvl2pPr marL="182880" indent="-182880">
              <a:lnSpc>
                <a:spcPts val="3100"/>
              </a:lnSpc>
              <a:spcBef>
                <a:spcPts val="800"/>
              </a:spcBef>
              <a:buSzPct val="100000"/>
              <a:buFont typeface="Arial" panose="020B0604020202020204" pitchFamily="34" charset="0"/>
              <a:buChar char="•"/>
              <a:defRPr sz="2100"/>
            </a:lvl2pPr>
            <a:lvl3pPr>
              <a:defRPr sz="2100"/>
            </a:lvl3pPr>
            <a:lvl4pPr>
              <a:defRPr sz="2100"/>
            </a:lvl4pPr>
            <a:lvl5pPr>
              <a:defRPr sz="2100"/>
            </a:lvl5pPr>
          </a:lstStyle>
          <a:p>
            <a:pPr lvl="0"/>
            <a:r>
              <a:rPr lang="en-US"/>
              <a:t>Click to edit Master text styles</a:t>
            </a:r>
          </a:p>
        </p:txBody>
      </p:sp>
      <p:sp>
        <p:nvSpPr>
          <p:cNvPr id="6" name="Slide Number Placeholder 5"/>
          <p:cNvSpPr>
            <a:spLocks noGrp="1"/>
          </p:cNvSpPr>
          <p:nvPr>
            <p:ph type="sldNum" sz="quarter" idx="12"/>
          </p:nvPr>
        </p:nvSpPr>
        <p:spPr>
          <a:xfrm>
            <a:off x="8746068" y="6356350"/>
            <a:ext cx="2743200" cy="365125"/>
          </a:xfrm>
        </p:spPr>
        <p:txBody>
          <a:bodyPr/>
          <a:lstStyle>
            <a:lvl1pPr>
              <a:defRPr>
                <a:solidFill>
                  <a:schemeClr val="tx1">
                    <a:lumMod val="90000"/>
                    <a:lumOff val="10000"/>
                  </a:schemeClr>
                </a:solidFill>
              </a:defRPr>
            </a:lvl1pPr>
          </a:lstStyle>
          <a:p>
            <a:fld id="{48F63A3B-78C7-47BE-AE5E-E10140E04643}" type="slidenum">
              <a:rPr lang="en-US" smtClean="0"/>
              <a:pPr/>
              <a:t>‹#›</a:t>
            </a:fld>
            <a:endParaRPr lang="en-US"/>
          </a:p>
        </p:txBody>
      </p:sp>
      <p:sp>
        <p:nvSpPr>
          <p:cNvPr id="11" name="Picture Placeholder 6">
            <a:extLst>
              <a:ext uri="{FF2B5EF4-FFF2-40B4-BE49-F238E27FC236}">
                <a16:creationId xmlns:a16="http://schemas.microsoft.com/office/drawing/2014/main" id="{B0238F6F-4A56-C901-F6F2-29CA683C1DA4}"/>
              </a:ext>
            </a:extLst>
          </p:cNvPr>
          <p:cNvSpPr>
            <a:spLocks noGrp="1" noChangeAspect="1"/>
          </p:cNvSpPr>
          <p:nvPr>
            <p:ph type="pic" sz="quarter" idx="13"/>
          </p:nvPr>
        </p:nvSpPr>
        <p:spPr>
          <a:xfrm>
            <a:off x="5389846" y="4302463"/>
            <a:ext cx="1828800" cy="1832128"/>
          </a:xfrm>
          <a:custGeom>
            <a:avLst/>
            <a:gdLst>
              <a:gd name="connsiteX0" fmla="*/ 3240259 w 5029200"/>
              <a:gd name="connsiteY0" fmla="*/ 4815180 h 5038344"/>
              <a:gd name="connsiteX1" fmla="*/ 3352123 w 5029200"/>
              <a:gd name="connsiteY1" fmla="*/ 4926763 h 5038344"/>
              <a:gd name="connsiteX2" fmla="*/ 3283801 w 5029200"/>
              <a:gd name="connsiteY2" fmla="*/ 5029577 h 5038344"/>
              <a:gd name="connsiteX3" fmla="*/ 3240266 w 5029200"/>
              <a:gd name="connsiteY3" fmla="*/ 5038344 h 5038344"/>
              <a:gd name="connsiteX4" fmla="*/ 3240252 w 5029200"/>
              <a:gd name="connsiteY4" fmla="*/ 5038344 h 5038344"/>
              <a:gd name="connsiteX5" fmla="*/ 3196717 w 5029200"/>
              <a:gd name="connsiteY5" fmla="*/ 5029577 h 5038344"/>
              <a:gd name="connsiteX6" fmla="*/ 3128394 w 5029200"/>
              <a:gd name="connsiteY6" fmla="*/ 4926763 h 5038344"/>
              <a:gd name="connsiteX7" fmla="*/ 3240259 w 5029200"/>
              <a:gd name="connsiteY7" fmla="*/ 4815180 h 5038344"/>
              <a:gd name="connsiteX8" fmla="*/ 2765723 w 5029200"/>
              <a:gd name="connsiteY8" fmla="*/ 4815180 h 5038344"/>
              <a:gd name="connsiteX9" fmla="*/ 2877588 w 5029200"/>
              <a:gd name="connsiteY9" fmla="*/ 4926763 h 5038344"/>
              <a:gd name="connsiteX10" fmla="*/ 2809266 w 5029200"/>
              <a:gd name="connsiteY10" fmla="*/ 5029577 h 5038344"/>
              <a:gd name="connsiteX11" fmla="*/ 2765730 w 5029200"/>
              <a:gd name="connsiteY11" fmla="*/ 5038344 h 5038344"/>
              <a:gd name="connsiteX12" fmla="*/ 2765716 w 5029200"/>
              <a:gd name="connsiteY12" fmla="*/ 5038344 h 5038344"/>
              <a:gd name="connsiteX13" fmla="*/ 2722181 w 5029200"/>
              <a:gd name="connsiteY13" fmla="*/ 5029577 h 5038344"/>
              <a:gd name="connsiteX14" fmla="*/ 2653859 w 5029200"/>
              <a:gd name="connsiteY14" fmla="*/ 4926763 h 5038344"/>
              <a:gd name="connsiteX15" fmla="*/ 2765723 w 5029200"/>
              <a:gd name="connsiteY15" fmla="*/ 4815180 h 5038344"/>
              <a:gd name="connsiteX16" fmla="*/ 2286359 w 5029200"/>
              <a:gd name="connsiteY16" fmla="*/ 4815180 h 5038344"/>
              <a:gd name="connsiteX17" fmla="*/ 2398224 w 5029200"/>
              <a:gd name="connsiteY17" fmla="*/ 4926763 h 5038344"/>
              <a:gd name="connsiteX18" fmla="*/ 2329901 w 5029200"/>
              <a:gd name="connsiteY18" fmla="*/ 5029577 h 5038344"/>
              <a:gd name="connsiteX19" fmla="*/ 2286367 w 5029200"/>
              <a:gd name="connsiteY19" fmla="*/ 5038344 h 5038344"/>
              <a:gd name="connsiteX20" fmla="*/ 2286352 w 5029200"/>
              <a:gd name="connsiteY20" fmla="*/ 5038344 h 5038344"/>
              <a:gd name="connsiteX21" fmla="*/ 2242817 w 5029200"/>
              <a:gd name="connsiteY21" fmla="*/ 5029577 h 5038344"/>
              <a:gd name="connsiteX22" fmla="*/ 2174495 w 5029200"/>
              <a:gd name="connsiteY22" fmla="*/ 4926763 h 5038344"/>
              <a:gd name="connsiteX23" fmla="*/ 2286359 w 5029200"/>
              <a:gd name="connsiteY23" fmla="*/ 4815180 h 5038344"/>
              <a:gd name="connsiteX24" fmla="*/ 1811824 w 5029200"/>
              <a:gd name="connsiteY24" fmla="*/ 4814039 h 5038344"/>
              <a:gd name="connsiteX25" fmla="*/ 1923689 w 5029200"/>
              <a:gd name="connsiteY25" fmla="*/ 4925622 h 5038344"/>
              <a:gd name="connsiteX26" fmla="*/ 1811824 w 5029200"/>
              <a:gd name="connsiteY26" fmla="*/ 5037203 h 5038344"/>
              <a:gd name="connsiteX27" fmla="*/ 1699960 w 5029200"/>
              <a:gd name="connsiteY27" fmla="*/ 4925622 h 5038344"/>
              <a:gd name="connsiteX28" fmla="*/ 1811824 w 5029200"/>
              <a:gd name="connsiteY28" fmla="*/ 4814039 h 5038344"/>
              <a:gd name="connsiteX29" fmla="*/ 3878775 w 5029200"/>
              <a:gd name="connsiteY29" fmla="*/ 4248010 h 5038344"/>
              <a:gd name="connsiteX30" fmla="*/ 4042505 w 5029200"/>
              <a:gd name="connsiteY30" fmla="*/ 4411326 h 5038344"/>
              <a:gd name="connsiteX31" fmla="*/ 3878775 w 5029200"/>
              <a:gd name="connsiteY31" fmla="*/ 4574643 h 5038344"/>
              <a:gd name="connsiteX32" fmla="*/ 3715047 w 5029200"/>
              <a:gd name="connsiteY32" fmla="*/ 4411326 h 5038344"/>
              <a:gd name="connsiteX33" fmla="*/ 3878775 w 5029200"/>
              <a:gd name="connsiteY33" fmla="*/ 4248010 h 5038344"/>
              <a:gd name="connsiteX34" fmla="*/ 1177884 w 5029200"/>
              <a:gd name="connsiteY34" fmla="*/ 4248010 h 5038344"/>
              <a:gd name="connsiteX35" fmla="*/ 1341613 w 5029200"/>
              <a:gd name="connsiteY35" fmla="*/ 4411326 h 5038344"/>
              <a:gd name="connsiteX36" fmla="*/ 1177884 w 5029200"/>
              <a:gd name="connsiteY36" fmla="*/ 4574643 h 5038344"/>
              <a:gd name="connsiteX37" fmla="*/ 1014155 w 5029200"/>
              <a:gd name="connsiteY37" fmla="*/ 4411326 h 5038344"/>
              <a:gd name="connsiteX38" fmla="*/ 1177884 w 5029200"/>
              <a:gd name="connsiteY38" fmla="*/ 4248010 h 5038344"/>
              <a:gd name="connsiteX39" fmla="*/ 3338013 w 5029200"/>
              <a:gd name="connsiteY39" fmla="*/ 4221636 h 5038344"/>
              <a:gd name="connsiteX40" fmla="*/ 3528183 w 5029200"/>
              <a:gd name="connsiteY40" fmla="*/ 4411326 h 5038344"/>
              <a:gd name="connsiteX41" fmla="*/ 3338013 w 5029200"/>
              <a:gd name="connsiteY41" fmla="*/ 4601017 h 5038344"/>
              <a:gd name="connsiteX42" fmla="*/ 3147843 w 5029200"/>
              <a:gd name="connsiteY42" fmla="*/ 4411326 h 5038344"/>
              <a:gd name="connsiteX43" fmla="*/ 3338013 w 5029200"/>
              <a:gd name="connsiteY43" fmla="*/ 4221636 h 5038344"/>
              <a:gd name="connsiteX44" fmla="*/ 1718646 w 5029200"/>
              <a:gd name="connsiteY44" fmla="*/ 4221636 h 5038344"/>
              <a:gd name="connsiteX45" fmla="*/ 1908816 w 5029200"/>
              <a:gd name="connsiteY45" fmla="*/ 4411326 h 5038344"/>
              <a:gd name="connsiteX46" fmla="*/ 1718646 w 5029200"/>
              <a:gd name="connsiteY46" fmla="*/ 4601017 h 5038344"/>
              <a:gd name="connsiteX47" fmla="*/ 1528477 w 5029200"/>
              <a:gd name="connsiteY47" fmla="*/ 4411326 h 5038344"/>
              <a:gd name="connsiteX48" fmla="*/ 1718646 w 5029200"/>
              <a:gd name="connsiteY48" fmla="*/ 4221636 h 5038344"/>
              <a:gd name="connsiteX49" fmla="*/ 2801953 w 5029200"/>
              <a:gd name="connsiteY49" fmla="*/ 4196783 h 5038344"/>
              <a:gd name="connsiteX50" fmla="*/ 3009411 w 5029200"/>
              <a:gd name="connsiteY50" fmla="*/ 4403718 h 5038344"/>
              <a:gd name="connsiteX51" fmla="*/ 2801953 w 5029200"/>
              <a:gd name="connsiteY51" fmla="*/ 4610654 h 5038344"/>
              <a:gd name="connsiteX52" fmla="*/ 2594495 w 5029200"/>
              <a:gd name="connsiteY52" fmla="*/ 4403718 h 5038344"/>
              <a:gd name="connsiteX53" fmla="*/ 2801953 w 5029200"/>
              <a:gd name="connsiteY53" fmla="*/ 4196783 h 5038344"/>
              <a:gd name="connsiteX54" fmla="*/ 2259282 w 5029200"/>
              <a:gd name="connsiteY54" fmla="*/ 4196783 h 5038344"/>
              <a:gd name="connsiteX55" fmla="*/ 2466740 w 5029200"/>
              <a:gd name="connsiteY55" fmla="*/ 4403718 h 5038344"/>
              <a:gd name="connsiteX56" fmla="*/ 2259282 w 5029200"/>
              <a:gd name="connsiteY56" fmla="*/ 4610654 h 5038344"/>
              <a:gd name="connsiteX57" fmla="*/ 2051824 w 5029200"/>
              <a:gd name="connsiteY57" fmla="*/ 4403718 h 5038344"/>
              <a:gd name="connsiteX58" fmla="*/ 2259282 w 5029200"/>
              <a:gd name="connsiteY58" fmla="*/ 4196783 h 5038344"/>
              <a:gd name="connsiteX59" fmla="*/ 4417887 w 5029200"/>
              <a:gd name="connsiteY59" fmla="*/ 3710383 h 5038344"/>
              <a:gd name="connsiteX60" fmla="*/ 4572973 w 5029200"/>
              <a:gd name="connsiteY60" fmla="*/ 3865077 h 5038344"/>
              <a:gd name="connsiteX61" fmla="*/ 4417887 w 5029200"/>
              <a:gd name="connsiteY61" fmla="*/ 4019772 h 5038344"/>
              <a:gd name="connsiteX62" fmla="*/ 4262675 w 5029200"/>
              <a:gd name="connsiteY62" fmla="*/ 3865077 h 5038344"/>
              <a:gd name="connsiteX63" fmla="*/ 4417887 w 5029200"/>
              <a:gd name="connsiteY63" fmla="*/ 3710383 h 5038344"/>
              <a:gd name="connsiteX64" fmla="*/ 641696 w 5029200"/>
              <a:gd name="connsiteY64" fmla="*/ 3707974 h 5038344"/>
              <a:gd name="connsiteX65" fmla="*/ 796781 w 5029200"/>
              <a:gd name="connsiteY65" fmla="*/ 3862795 h 5038344"/>
              <a:gd name="connsiteX66" fmla="*/ 641696 w 5029200"/>
              <a:gd name="connsiteY66" fmla="*/ 4017489 h 5038344"/>
              <a:gd name="connsiteX67" fmla="*/ 486484 w 5029200"/>
              <a:gd name="connsiteY67" fmla="*/ 3862795 h 5038344"/>
              <a:gd name="connsiteX68" fmla="*/ 641696 w 5029200"/>
              <a:gd name="connsiteY68" fmla="*/ 3707974 h 5038344"/>
              <a:gd name="connsiteX69" fmla="*/ 1181061 w 5029200"/>
              <a:gd name="connsiteY69" fmla="*/ 3647618 h 5038344"/>
              <a:gd name="connsiteX70" fmla="*/ 1398180 w 5029200"/>
              <a:gd name="connsiteY70" fmla="*/ 3864189 h 5038344"/>
              <a:gd name="connsiteX71" fmla="*/ 1181061 w 5029200"/>
              <a:gd name="connsiteY71" fmla="*/ 4080761 h 5038344"/>
              <a:gd name="connsiteX72" fmla="*/ 963942 w 5029200"/>
              <a:gd name="connsiteY72" fmla="*/ 3864189 h 5038344"/>
              <a:gd name="connsiteX73" fmla="*/ 1181061 w 5029200"/>
              <a:gd name="connsiteY73" fmla="*/ 3647618 h 5038344"/>
              <a:gd name="connsiteX74" fmla="*/ 3876233 w 5029200"/>
              <a:gd name="connsiteY74" fmla="*/ 3646350 h 5038344"/>
              <a:gd name="connsiteX75" fmla="*/ 4093352 w 5029200"/>
              <a:gd name="connsiteY75" fmla="*/ 3862921 h 5038344"/>
              <a:gd name="connsiteX76" fmla="*/ 3876233 w 5029200"/>
              <a:gd name="connsiteY76" fmla="*/ 4079493 h 5038344"/>
              <a:gd name="connsiteX77" fmla="*/ 3659114 w 5029200"/>
              <a:gd name="connsiteY77" fmla="*/ 3862921 h 5038344"/>
              <a:gd name="connsiteX78" fmla="*/ 3876233 w 5029200"/>
              <a:gd name="connsiteY78" fmla="*/ 3646350 h 5038344"/>
              <a:gd name="connsiteX79" fmla="*/ 4417633 w 5029200"/>
              <a:gd name="connsiteY79" fmla="*/ 3137126 h 5038344"/>
              <a:gd name="connsiteX80" fmla="*/ 4607929 w 5029200"/>
              <a:gd name="connsiteY80" fmla="*/ 3326818 h 5038344"/>
              <a:gd name="connsiteX81" fmla="*/ 4417633 w 5029200"/>
              <a:gd name="connsiteY81" fmla="*/ 3516635 h 5038344"/>
              <a:gd name="connsiteX82" fmla="*/ 4227336 w 5029200"/>
              <a:gd name="connsiteY82" fmla="*/ 3326818 h 5038344"/>
              <a:gd name="connsiteX83" fmla="*/ 4417633 w 5029200"/>
              <a:gd name="connsiteY83" fmla="*/ 3137126 h 5038344"/>
              <a:gd name="connsiteX84" fmla="*/ 641442 w 5029200"/>
              <a:gd name="connsiteY84" fmla="*/ 3134844 h 5038344"/>
              <a:gd name="connsiteX85" fmla="*/ 831739 w 5029200"/>
              <a:gd name="connsiteY85" fmla="*/ 3324661 h 5038344"/>
              <a:gd name="connsiteX86" fmla="*/ 641442 w 5029200"/>
              <a:gd name="connsiteY86" fmla="*/ 3514478 h 5038344"/>
              <a:gd name="connsiteX87" fmla="*/ 451145 w 5029200"/>
              <a:gd name="connsiteY87" fmla="*/ 3324661 h 5038344"/>
              <a:gd name="connsiteX88" fmla="*/ 641442 w 5029200"/>
              <a:gd name="connsiteY88" fmla="*/ 3134844 h 5038344"/>
              <a:gd name="connsiteX89" fmla="*/ 111865 w 5029200"/>
              <a:gd name="connsiteY89" fmla="*/ 3121023 h 5038344"/>
              <a:gd name="connsiteX90" fmla="*/ 223729 w 5029200"/>
              <a:gd name="connsiteY90" fmla="*/ 3232606 h 5038344"/>
              <a:gd name="connsiteX91" fmla="*/ 111865 w 5029200"/>
              <a:gd name="connsiteY91" fmla="*/ 3344189 h 5038344"/>
              <a:gd name="connsiteX92" fmla="*/ 0 w 5029200"/>
              <a:gd name="connsiteY92" fmla="*/ 3232606 h 5038344"/>
              <a:gd name="connsiteX93" fmla="*/ 111865 w 5029200"/>
              <a:gd name="connsiteY93" fmla="*/ 3121023 h 5038344"/>
              <a:gd name="connsiteX94" fmla="*/ 4917210 w 5029200"/>
              <a:gd name="connsiteY94" fmla="*/ 3120896 h 5038344"/>
              <a:gd name="connsiteX95" fmla="*/ 5029075 w 5029200"/>
              <a:gd name="connsiteY95" fmla="*/ 3232479 h 5038344"/>
              <a:gd name="connsiteX96" fmla="*/ 4917210 w 5029200"/>
              <a:gd name="connsiteY96" fmla="*/ 3344062 h 5038344"/>
              <a:gd name="connsiteX97" fmla="*/ 4805345 w 5029200"/>
              <a:gd name="connsiteY97" fmla="*/ 3232479 h 5038344"/>
              <a:gd name="connsiteX98" fmla="*/ 4917210 w 5029200"/>
              <a:gd name="connsiteY98" fmla="*/ 3120896 h 5038344"/>
              <a:gd name="connsiteX99" fmla="*/ 4917337 w 5029200"/>
              <a:gd name="connsiteY99" fmla="*/ 2645274 h 5038344"/>
              <a:gd name="connsiteX100" fmla="*/ 5020410 w 5029200"/>
              <a:gd name="connsiteY100" fmla="*/ 2713425 h 5038344"/>
              <a:gd name="connsiteX101" fmla="*/ 5029200 w 5029200"/>
              <a:gd name="connsiteY101" fmla="*/ 2756852 h 5038344"/>
              <a:gd name="connsiteX102" fmla="*/ 5029200 w 5029200"/>
              <a:gd name="connsiteY102" fmla="*/ 2756862 h 5038344"/>
              <a:gd name="connsiteX103" fmla="*/ 5020410 w 5029200"/>
              <a:gd name="connsiteY103" fmla="*/ 2800290 h 5038344"/>
              <a:gd name="connsiteX104" fmla="*/ 4917337 w 5029200"/>
              <a:gd name="connsiteY104" fmla="*/ 2868440 h 5038344"/>
              <a:gd name="connsiteX105" fmla="*/ 4805473 w 5029200"/>
              <a:gd name="connsiteY105" fmla="*/ 2756857 h 5038344"/>
              <a:gd name="connsiteX106" fmla="*/ 4917337 w 5029200"/>
              <a:gd name="connsiteY106" fmla="*/ 2645274 h 5038344"/>
              <a:gd name="connsiteX107" fmla="*/ 111865 w 5029200"/>
              <a:gd name="connsiteY107" fmla="*/ 2645274 h 5038344"/>
              <a:gd name="connsiteX108" fmla="*/ 223729 w 5029200"/>
              <a:gd name="connsiteY108" fmla="*/ 2756857 h 5038344"/>
              <a:gd name="connsiteX109" fmla="*/ 111865 w 5029200"/>
              <a:gd name="connsiteY109" fmla="*/ 2868440 h 5038344"/>
              <a:gd name="connsiteX110" fmla="*/ 0 w 5029200"/>
              <a:gd name="connsiteY110" fmla="*/ 2756857 h 5038344"/>
              <a:gd name="connsiteX111" fmla="*/ 111865 w 5029200"/>
              <a:gd name="connsiteY111" fmla="*/ 2645274 h 5038344"/>
              <a:gd name="connsiteX112" fmla="*/ 4417759 w 5029200"/>
              <a:gd name="connsiteY112" fmla="*/ 2581621 h 5038344"/>
              <a:gd name="connsiteX113" fmla="*/ 4625217 w 5029200"/>
              <a:gd name="connsiteY113" fmla="*/ 2788557 h 5038344"/>
              <a:gd name="connsiteX114" fmla="*/ 4417759 w 5029200"/>
              <a:gd name="connsiteY114" fmla="*/ 2995492 h 5038344"/>
              <a:gd name="connsiteX115" fmla="*/ 4210301 w 5029200"/>
              <a:gd name="connsiteY115" fmla="*/ 2788557 h 5038344"/>
              <a:gd name="connsiteX116" fmla="*/ 4417759 w 5029200"/>
              <a:gd name="connsiteY116" fmla="*/ 2581621 h 5038344"/>
              <a:gd name="connsiteX117" fmla="*/ 641569 w 5029200"/>
              <a:gd name="connsiteY117" fmla="*/ 2579466 h 5038344"/>
              <a:gd name="connsiteX118" fmla="*/ 849027 w 5029200"/>
              <a:gd name="connsiteY118" fmla="*/ 2786402 h 5038344"/>
              <a:gd name="connsiteX119" fmla="*/ 641569 w 5029200"/>
              <a:gd name="connsiteY119" fmla="*/ 2993337 h 5038344"/>
              <a:gd name="connsiteX120" fmla="*/ 434111 w 5029200"/>
              <a:gd name="connsiteY120" fmla="*/ 2786402 h 5038344"/>
              <a:gd name="connsiteX121" fmla="*/ 641569 w 5029200"/>
              <a:gd name="connsiteY121" fmla="*/ 2579466 h 5038344"/>
              <a:gd name="connsiteX122" fmla="*/ 4917210 w 5029200"/>
              <a:gd name="connsiteY122" fmla="*/ 2169400 h 5038344"/>
              <a:gd name="connsiteX123" fmla="*/ 5029075 w 5029200"/>
              <a:gd name="connsiteY123" fmla="*/ 2280982 h 5038344"/>
              <a:gd name="connsiteX124" fmla="*/ 4917210 w 5029200"/>
              <a:gd name="connsiteY124" fmla="*/ 2392565 h 5038344"/>
              <a:gd name="connsiteX125" fmla="*/ 4805345 w 5029200"/>
              <a:gd name="connsiteY125" fmla="*/ 2280982 h 5038344"/>
              <a:gd name="connsiteX126" fmla="*/ 4917210 w 5029200"/>
              <a:gd name="connsiteY126" fmla="*/ 2169400 h 5038344"/>
              <a:gd name="connsiteX127" fmla="*/ 111865 w 5029200"/>
              <a:gd name="connsiteY127" fmla="*/ 2169272 h 5038344"/>
              <a:gd name="connsiteX128" fmla="*/ 223729 w 5029200"/>
              <a:gd name="connsiteY128" fmla="*/ 2280855 h 5038344"/>
              <a:gd name="connsiteX129" fmla="*/ 111865 w 5029200"/>
              <a:gd name="connsiteY129" fmla="*/ 2392438 h 5038344"/>
              <a:gd name="connsiteX130" fmla="*/ 0 w 5029200"/>
              <a:gd name="connsiteY130" fmla="*/ 2280855 h 5038344"/>
              <a:gd name="connsiteX131" fmla="*/ 111865 w 5029200"/>
              <a:gd name="connsiteY131" fmla="*/ 2169272 h 5038344"/>
              <a:gd name="connsiteX132" fmla="*/ 4417759 w 5029200"/>
              <a:gd name="connsiteY132" fmla="*/ 2043235 h 5038344"/>
              <a:gd name="connsiteX133" fmla="*/ 4625217 w 5029200"/>
              <a:gd name="connsiteY133" fmla="*/ 2250170 h 5038344"/>
              <a:gd name="connsiteX134" fmla="*/ 4417759 w 5029200"/>
              <a:gd name="connsiteY134" fmla="*/ 2457105 h 5038344"/>
              <a:gd name="connsiteX135" fmla="*/ 4210301 w 5029200"/>
              <a:gd name="connsiteY135" fmla="*/ 2250170 h 5038344"/>
              <a:gd name="connsiteX136" fmla="*/ 4417759 w 5029200"/>
              <a:gd name="connsiteY136" fmla="*/ 2043235 h 5038344"/>
              <a:gd name="connsiteX137" fmla="*/ 641569 w 5029200"/>
              <a:gd name="connsiteY137" fmla="*/ 2041079 h 5038344"/>
              <a:gd name="connsiteX138" fmla="*/ 849027 w 5029200"/>
              <a:gd name="connsiteY138" fmla="*/ 2248015 h 5038344"/>
              <a:gd name="connsiteX139" fmla="*/ 641569 w 5029200"/>
              <a:gd name="connsiteY139" fmla="*/ 2454950 h 5038344"/>
              <a:gd name="connsiteX140" fmla="*/ 434111 w 5029200"/>
              <a:gd name="connsiteY140" fmla="*/ 2248015 h 5038344"/>
              <a:gd name="connsiteX141" fmla="*/ 641569 w 5029200"/>
              <a:gd name="connsiteY141" fmla="*/ 2041079 h 5038344"/>
              <a:gd name="connsiteX142" fmla="*/ 4917337 w 5029200"/>
              <a:gd name="connsiteY142" fmla="*/ 1693525 h 5038344"/>
              <a:gd name="connsiteX143" fmla="*/ 5020410 w 5029200"/>
              <a:gd name="connsiteY143" fmla="*/ 1761674 h 5038344"/>
              <a:gd name="connsiteX144" fmla="*/ 5029200 w 5029200"/>
              <a:gd name="connsiteY144" fmla="*/ 1805101 h 5038344"/>
              <a:gd name="connsiteX145" fmla="*/ 5029200 w 5029200"/>
              <a:gd name="connsiteY145" fmla="*/ 1805111 h 5038344"/>
              <a:gd name="connsiteX146" fmla="*/ 5020410 w 5029200"/>
              <a:gd name="connsiteY146" fmla="*/ 1848539 h 5038344"/>
              <a:gd name="connsiteX147" fmla="*/ 4917337 w 5029200"/>
              <a:gd name="connsiteY147" fmla="*/ 1916689 h 5038344"/>
              <a:gd name="connsiteX148" fmla="*/ 4805473 w 5029200"/>
              <a:gd name="connsiteY148" fmla="*/ 1805106 h 5038344"/>
              <a:gd name="connsiteX149" fmla="*/ 4917337 w 5029200"/>
              <a:gd name="connsiteY149" fmla="*/ 1693525 h 5038344"/>
              <a:gd name="connsiteX150" fmla="*/ 111865 w 5029200"/>
              <a:gd name="connsiteY150" fmla="*/ 1693525 h 5038344"/>
              <a:gd name="connsiteX151" fmla="*/ 223729 w 5029200"/>
              <a:gd name="connsiteY151" fmla="*/ 1805106 h 5038344"/>
              <a:gd name="connsiteX152" fmla="*/ 111865 w 5029200"/>
              <a:gd name="connsiteY152" fmla="*/ 1916689 h 5038344"/>
              <a:gd name="connsiteX153" fmla="*/ 0 w 5029200"/>
              <a:gd name="connsiteY153" fmla="*/ 1805106 h 5038344"/>
              <a:gd name="connsiteX154" fmla="*/ 111865 w 5029200"/>
              <a:gd name="connsiteY154" fmla="*/ 1693525 h 5038344"/>
              <a:gd name="connsiteX155" fmla="*/ 4417887 w 5029200"/>
              <a:gd name="connsiteY155" fmla="*/ 1522092 h 5038344"/>
              <a:gd name="connsiteX156" fmla="*/ 4608184 w 5029200"/>
              <a:gd name="connsiteY156" fmla="*/ 1711910 h 5038344"/>
              <a:gd name="connsiteX157" fmla="*/ 4417887 w 5029200"/>
              <a:gd name="connsiteY157" fmla="*/ 1901600 h 5038344"/>
              <a:gd name="connsiteX158" fmla="*/ 4227589 w 5029200"/>
              <a:gd name="connsiteY158" fmla="*/ 1711910 h 5038344"/>
              <a:gd name="connsiteX159" fmla="*/ 4417887 w 5029200"/>
              <a:gd name="connsiteY159" fmla="*/ 1522092 h 5038344"/>
              <a:gd name="connsiteX160" fmla="*/ 641569 w 5029200"/>
              <a:gd name="connsiteY160" fmla="*/ 1520064 h 5038344"/>
              <a:gd name="connsiteX161" fmla="*/ 831866 w 5029200"/>
              <a:gd name="connsiteY161" fmla="*/ 1709754 h 5038344"/>
              <a:gd name="connsiteX162" fmla="*/ 641569 w 5029200"/>
              <a:gd name="connsiteY162" fmla="*/ 1899572 h 5038344"/>
              <a:gd name="connsiteX163" fmla="*/ 451273 w 5029200"/>
              <a:gd name="connsiteY163" fmla="*/ 1709754 h 5038344"/>
              <a:gd name="connsiteX164" fmla="*/ 641569 w 5029200"/>
              <a:gd name="connsiteY164" fmla="*/ 1520064 h 5038344"/>
              <a:gd name="connsiteX165" fmla="*/ 641442 w 5029200"/>
              <a:gd name="connsiteY165" fmla="*/ 1017180 h 5038344"/>
              <a:gd name="connsiteX166" fmla="*/ 796527 w 5029200"/>
              <a:gd name="connsiteY166" fmla="*/ 1171874 h 5038344"/>
              <a:gd name="connsiteX167" fmla="*/ 641442 w 5029200"/>
              <a:gd name="connsiteY167" fmla="*/ 1326695 h 5038344"/>
              <a:gd name="connsiteX168" fmla="*/ 486356 w 5029200"/>
              <a:gd name="connsiteY168" fmla="*/ 1171874 h 5038344"/>
              <a:gd name="connsiteX169" fmla="*/ 641442 w 5029200"/>
              <a:gd name="connsiteY169" fmla="*/ 1017180 h 5038344"/>
              <a:gd name="connsiteX170" fmla="*/ 4419285 w 5029200"/>
              <a:gd name="connsiteY170" fmla="*/ 1009572 h 5038344"/>
              <a:gd name="connsiteX171" fmla="*/ 4580091 w 5029200"/>
              <a:gd name="connsiteY171" fmla="*/ 1170099 h 5038344"/>
              <a:gd name="connsiteX172" fmla="*/ 4419285 w 5029200"/>
              <a:gd name="connsiteY172" fmla="*/ 1330500 h 5038344"/>
              <a:gd name="connsiteX173" fmla="*/ 4258353 w 5029200"/>
              <a:gd name="connsiteY173" fmla="*/ 1170099 h 5038344"/>
              <a:gd name="connsiteX174" fmla="*/ 4419285 w 5029200"/>
              <a:gd name="connsiteY174" fmla="*/ 1009572 h 5038344"/>
              <a:gd name="connsiteX175" fmla="*/ 1181188 w 5029200"/>
              <a:gd name="connsiteY175" fmla="*/ 954795 h 5038344"/>
              <a:gd name="connsiteX176" fmla="*/ 1398307 w 5029200"/>
              <a:gd name="connsiteY176" fmla="*/ 1171367 h 5038344"/>
              <a:gd name="connsiteX177" fmla="*/ 1181188 w 5029200"/>
              <a:gd name="connsiteY177" fmla="*/ 1387939 h 5038344"/>
              <a:gd name="connsiteX178" fmla="*/ 964069 w 5029200"/>
              <a:gd name="connsiteY178" fmla="*/ 1171367 h 5038344"/>
              <a:gd name="connsiteX179" fmla="*/ 1181188 w 5029200"/>
              <a:gd name="connsiteY179" fmla="*/ 954795 h 5038344"/>
              <a:gd name="connsiteX180" fmla="*/ 3876233 w 5029200"/>
              <a:gd name="connsiteY180" fmla="*/ 953528 h 5038344"/>
              <a:gd name="connsiteX181" fmla="*/ 4093352 w 5029200"/>
              <a:gd name="connsiteY181" fmla="*/ 1170099 h 5038344"/>
              <a:gd name="connsiteX182" fmla="*/ 3876233 w 5029200"/>
              <a:gd name="connsiteY182" fmla="*/ 1386671 h 5038344"/>
              <a:gd name="connsiteX183" fmla="*/ 3659114 w 5029200"/>
              <a:gd name="connsiteY183" fmla="*/ 1170099 h 5038344"/>
              <a:gd name="connsiteX184" fmla="*/ 3876233 w 5029200"/>
              <a:gd name="connsiteY184" fmla="*/ 953528 h 5038344"/>
              <a:gd name="connsiteX185" fmla="*/ 2263987 w 5029200"/>
              <a:gd name="connsiteY185" fmla="*/ 894819 h 5038344"/>
              <a:gd name="connsiteX186" fmla="*/ 2534622 w 5029200"/>
              <a:gd name="connsiteY186" fmla="*/ 1116464 h 5038344"/>
              <a:gd name="connsiteX187" fmla="*/ 2805131 w 5029200"/>
              <a:gd name="connsiteY187" fmla="*/ 894819 h 5038344"/>
              <a:gd name="connsiteX188" fmla="*/ 3080597 w 5029200"/>
              <a:gd name="connsiteY188" fmla="*/ 1156278 h 5038344"/>
              <a:gd name="connsiteX189" fmla="*/ 3081106 w 5029200"/>
              <a:gd name="connsiteY189" fmla="*/ 1156278 h 5038344"/>
              <a:gd name="connsiteX190" fmla="*/ 3344750 w 5029200"/>
              <a:gd name="connsiteY190" fmla="*/ 906612 h 5038344"/>
              <a:gd name="connsiteX191" fmla="*/ 3608777 w 5029200"/>
              <a:gd name="connsiteY191" fmla="*/ 1169973 h 5038344"/>
              <a:gd name="connsiteX192" fmla="*/ 3523353 w 5029200"/>
              <a:gd name="connsiteY192" fmla="*/ 1363847 h 5038344"/>
              <a:gd name="connsiteX193" fmla="*/ 3697250 w 5029200"/>
              <a:gd name="connsiteY193" fmla="*/ 1514866 h 5038344"/>
              <a:gd name="connsiteX194" fmla="*/ 3876233 w 5029200"/>
              <a:gd name="connsiteY194" fmla="*/ 1444999 h 5038344"/>
              <a:gd name="connsiteX195" fmla="*/ 4140260 w 5029200"/>
              <a:gd name="connsiteY195" fmla="*/ 1708360 h 5038344"/>
              <a:gd name="connsiteX196" fmla="*/ 3884751 w 5029200"/>
              <a:gd name="connsiteY196" fmla="*/ 1971594 h 5038344"/>
              <a:gd name="connsiteX197" fmla="*/ 4152082 w 5029200"/>
              <a:gd name="connsiteY197" fmla="*/ 2246620 h 5038344"/>
              <a:gd name="connsiteX198" fmla="*/ 3929878 w 5029200"/>
              <a:gd name="connsiteY198" fmla="*/ 2516447 h 5038344"/>
              <a:gd name="connsiteX199" fmla="*/ 4152082 w 5029200"/>
              <a:gd name="connsiteY199" fmla="*/ 2786402 h 5038344"/>
              <a:gd name="connsiteX200" fmla="*/ 4152335 w 5029200"/>
              <a:gd name="connsiteY200" fmla="*/ 2786148 h 5038344"/>
              <a:gd name="connsiteX201" fmla="*/ 3876488 w 5029200"/>
              <a:gd name="connsiteY201" fmla="*/ 3061300 h 5038344"/>
              <a:gd name="connsiteX202" fmla="*/ 4140513 w 5029200"/>
              <a:gd name="connsiteY202" fmla="*/ 3324661 h 5038344"/>
              <a:gd name="connsiteX203" fmla="*/ 3876488 w 5029200"/>
              <a:gd name="connsiteY203" fmla="*/ 3588022 h 5038344"/>
              <a:gd name="connsiteX204" fmla="*/ 3695089 w 5029200"/>
              <a:gd name="connsiteY204" fmla="*/ 3516128 h 5038344"/>
              <a:gd name="connsiteX205" fmla="*/ 3515089 w 5029200"/>
              <a:gd name="connsiteY205" fmla="*/ 3666765 h 5038344"/>
              <a:gd name="connsiteX206" fmla="*/ 3605724 w 5029200"/>
              <a:gd name="connsiteY206" fmla="*/ 3865330 h 5038344"/>
              <a:gd name="connsiteX207" fmla="*/ 3341699 w 5029200"/>
              <a:gd name="connsiteY207" fmla="*/ 4128691 h 5038344"/>
              <a:gd name="connsiteX208" fmla="*/ 3077800 w 5029200"/>
              <a:gd name="connsiteY208" fmla="*/ 3873953 h 5038344"/>
              <a:gd name="connsiteX209" fmla="*/ 2802080 w 5029200"/>
              <a:gd name="connsiteY209" fmla="*/ 4140610 h 5038344"/>
              <a:gd name="connsiteX210" fmla="*/ 2531445 w 5029200"/>
              <a:gd name="connsiteY210" fmla="*/ 3919094 h 5038344"/>
              <a:gd name="connsiteX211" fmla="*/ 2260935 w 5029200"/>
              <a:gd name="connsiteY211" fmla="*/ 4140610 h 5038344"/>
              <a:gd name="connsiteX212" fmla="*/ 1985087 w 5029200"/>
              <a:gd name="connsiteY212" fmla="*/ 3865457 h 5038344"/>
              <a:gd name="connsiteX213" fmla="*/ 1721062 w 5029200"/>
              <a:gd name="connsiteY213" fmla="*/ 4128818 h 5038344"/>
              <a:gd name="connsiteX214" fmla="*/ 1457037 w 5029200"/>
              <a:gd name="connsiteY214" fmla="*/ 3865457 h 5038344"/>
              <a:gd name="connsiteX215" fmla="*/ 1558223 w 5029200"/>
              <a:gd name="connsiteY215" fmla="*/ 3658269 h 5038344"/>
              <a:gd name="connsiteX216" fmla="*/ 1385213 w 5029200"/>
              <a:gd name="connsiteY216" fmla="*/ 3493304 h 5038344"/>
              <a:gd name="connsiteX217" fmla="*/ 1181188 w 5029200"/>
              <a:gd name="connsiteY217" fmla="*/ 3589417 h 5038344"/>
              <a:gd name="connsiteX218" fmla="*/ 917163 w 5029200"/>
              <a:gd name="connsiteY218" fmla="*/ 3326057 h 5038344"/>
              <a:gd name="connsiteX219" fmla="*/ 1167206 w 5029200"/>
              <a:gd name="connsiteY219" fmla="*/ 3063077 h 5038344"/>
              <a:gd name="connsiteX220" fmla="*/ 1167206 w 5029200"/>
              <a:gd name="connsiteY220" fmla="*/ 3062316 h 5038344"/>
              <a:gd name="connsiteX221" fmla="*/ 905341 w 5029200"/>
              <a:gd name="connsiteY221" fmla="*/ 2787543 h 5038344"/>
              <a:gd name="connsiteX222" fmla="*/ 1127545 w 5029200"/>
              <a:gd name="connsiteY222" fmla="*/ 2517715 h 5038344"/>
              <a:gd name="connsiteX223" fmla="*/ 905341 w 5029200"/>
              <a:gd name="connsiteY223" fmla="*/ 2247761 h 5038344"/>
              <a:gd name="connsiteX224" fmla="*/ 1167206 w 5029200"/>
              <a:gd name="connsiteY224" fmla="*/ 1972988 h 5038344"/>
              <a:gd name="connsiteX225" fmla="*/ 1167206 w 5029200"/>
              <a:gd name="connsiteY225" fmla="*/ 1972481 h 5038344"/>
              <a:gd name="connsiteX226" fmla="*/ 917163 w 5029200"/>
              <a:gd name="connsiteY226" fmla="*/ 1709501 h 5038344"/>
              <a:gd name="connsiteX227" fmla="*/ 1181188 w 5029200"/>
              <a:gd name="connsiteY227" fmla="*/ 1446140 h 5038344"/>
              <a:gd name="connsiteX228" fmla="*/ 1382544 w 5029200"/>
              <a:gd name="connsiteY228" fmla="*/ 1539210 h 5038344"/>
              <a:gd name="connsiteX229" fmla="*/ 1553774 w 5029200"/>
              <a:gd name="connsiteY229" fmla="*/ 1371075 h 5038344"/>
              <a:gd name="connsiteX230" fmla="*/ 1460087 w 5029200"/>
              <a:gd name="connsiteY230" fmla="*/ 1169973 h 5038344"/>
              <a:gd name="connsiteX231" fmla="*/ 1724113 w 5029200"/>
              <a:gd name="connsiteY231" fmla="*/ 906612 h 5038344"/>
              <a:gd name="connsiteX232" fmla="*/ 1987756 w 5029200"/>
              <a:gd name="connsiteY232" fmla="*/ 1156278 h 5038344"/>
              <a:gd name="connsiteX233" fmla="*/ 1988520 w 5029200"/>
              <a:gd name="connsiteY233" fmla="*/ 1156278 h 5038344"/>
              <a:gd name="connsiteX234" fmla="*/ 2263987 w 5029200"/>
              <a:gd name="connsiteY234" fmla="*/ 894819 h 5038344"/>
              <a:gd name="connsiteX235" fmla="*/ 1181188 w 5029200"/>
              <a:gd name="connsiteY235" fmla="*/ 472581 h 5038344"/>
              <a:gd name="connsiteX236" fmla="*/ 1341993 w 5029200"/>
              <a:gd name="connsiteY236" fmla="*/ 633107 h 5038344"/>
              <a:gd name="connsiteX237" fmla="*/ 1181188 w 5029200"/>
              <a:gd name="connsiteY237" fmla="*/ 793507 h 5038344"/>
              <a:gd name="connsiteX238" fmla="*/ 1020383 w 5029200"/>
              <a:gd name="connsiteY238" fmla="*/ 633107 h 5038344"/>
              <a:gd name="connsiteX239" fmla="*/ 1181188 w 5029200"/>
              <a:gd name="connsiteY239" fmla="*/ 472581 h 5038344"/>
              <a:gd name="connsiteX240" fmla="*/ 3878775 w 5029200"/>
              <a:gd name="connsiteY240" fmla="*/ 470424 h 5038344"/>
              <a:gd name="connsiteX241" fmla="*/ 4042505 w 5029200"/>
              <a:gd name="connsiteY241" fmla="*/ 633741 h 5038344"/>
              <a:gd name="connsiteX242" fmla="*/ 3878775 w 5029200"/>
              <a:gd name="connsiteY242" fmla="*/ 797057 h 5038344"/>
              <a:gd name="connsiteX243" fmla="*/ 3715047 w 5029200"/>
              <a:gd name="connsiteY243" fmla="*/ 633741 h 5038344"/>
              <a:gd name="connsiteX244" fmla="*/ 3878775 w 5029200"/>
              <a:gd name="connsiteY244" fmla="*/ 470424 h 5038344"/>
              <a:gd name="connsiteX245" fmla="*/ 1719663 w 5029200"/>
              <a:gd name="connsiteY245" fmla="*/ 444050 h 5038344"/>
              <a:gd name="connsiteX246" fmla="*/ 1909960 w 5029200"/>
              <a:gd name="connsiteY246" fmla="*/ 633741 h 5038344"/>
              <a:gd name="connsiteX247" fmla="*/ 1719663 w 5029200"/>
              <a:gd name="connsiteY247" fmla="*/ 823559 h 5038344"/>
              <a:gd name="connsiteX248" fmla="*/ 1529367 w 5029200"/>
              <a:gd name="connsiteY248" fmla="*/ 633741 h 5038344"/>
              <a:gd name="connsiteX249" fmla="*/ 1719663 w 5029200"/>
              <a:gd name="connsiteY249" fmla="*/ 444050 h 5038344"/>
              <a:gd name="connsiteX250" fmla="*/ 3338013 w 5029200"/>
              <a:gd name="connsiteY250" fmla="*/ 442909 h 5038344"/>
              <a:gd name="connsiteX251" fmla="*/ 3528183 w 5029200"/>
              <a:gd name="connsiteY251" fmla="*/ 632600 h 5038344"/>
              <a:gd name="connsiteX252" fmla="*/ 3338013 w 5029200"/>
              <a:gd name="connsiteY252" fmla="*/ 822290 h 5038344"/>
              <a:gd name="connsiteX253" fmla="*/ 3147843 w 5029200"/>
              <a:gd name="connsiteY253" fmla="*/ 632600 h 5038344"/>
              <a:gd name="connsiteX254" fmla="*/ 3338013 w 5029200"/>
              <a:gd name="connsiteY254" fmla="*/ 442909 h 5038344"/>
              <a:gd name="connsiteX255" fmla="*/ 2799029 w 5029200"/>
              <a:gd name="connsiteY255" fmla="*/ 426806 h 5038344"/>
              <a:gd name="connsiteX256" fmla="*/ 3006487 w 5029200"/>
              <a:gd name="connsiteY256" fmla="*/ 633741 h 5038344"/>
              <a:gd name="connsiteX257" fmla="*/ 2799029 w 5029200"/>
              <a:gd name="connsiteY257" fmla="*/ 840677 h 5038344"/>
              <a:gd name="connsiteX258" fmla="*/ 2591571 w 5029200"/>
              <a:gd name="connsiteY258" fmla="*/ 633741 h 5038344"/>
              <a:gd name="connsiteX259" fmla="*/ 2799029 w 5029200"/>
              <a:gd name="connsiteY259" fmla="*/ 426806 h 5038344"/>
              <a:gd name="connsiteX260" fmla="*/ 2259282 w 5029200"/>
              <a:gd name="connsiteY260" fmla="*/ 426806 h 5038344"/>
              <a:gd name="connsiteX261" fmla="*/ 2466740 w 5029200"/>
              <a:gd name="connsiteY261" fmla="*/ 633741 h 5038344"/>
              <a:gd name="connsiteX262" fmla="*/ 2259282 w 5029200"/>
              <a:gd name="connsiteY262" fmla="*/ 840677 h 5038344"/>
              <a:gd name="connsiteX263" fmla="*/ 2051824 w 5029200"/>
              <a:gd name="connsiteY263" fmla="*/ 633741 h 5038344"/>
              <a:gd name="connsiteX264" fmla="*/ 2259282 w 5029200"/>
              <a:gd name="connsiteY264" fmla="*/ 426806 h 5038344"/>
              <a:gd name="connsiteX265" fmla="*/ 3238860 w 5029200"/>
              <a:gd name="connsiteY265" fmla="*/ 128 h 5038344"/>
              <a:gd name="connsiteX266" fmla="*/ 3350725 w 5029200"/>
              <a:gd name="connsiteY266" fmla="*/ 111711 h 5038344"/>
              <a:gd name="connsiteX267" fmla="*/ 3238860 w 5029200"/>
              <a:gd name="connsiteY267" fmla="*/ 223294 h 5038344"/>
              <a:gd name="connsiteX268" fmla="*/ 3126996 w 5029200"/>
              <a:gd name="connsiteY268" fmla="*/ 111711 h 5038344"/>
              <a:gd name="connsiteX269" fmla="*/ 3238860 w 5029200"/>
              <a:gd name="connsiteY269" fmla="*/ 128 h 5038344"/>
              <a:gd name="connsiteX270" fmla="*/ 2764326 w 5029200"/>
              <a:gd name="connsiteY270" fmla="*/ 128 h 5038344"/>
              <a:gd name="connsiteX271" fmla="*/ 2876191 w 5029200"/>
              <a:gd name="connsiteY271" fmla="*/ 111711 h 5038344"/>
              <a:gd name="connsiteX272" fmla="*/ 2764326 w 5029200"/>
              <a:gd name="connsiteY272" fmla="*/ 223294 h 5038344"/>
              <a:gd name="connsiteX273" fmla="*/ 2652461 w 5029200"/>
              <a:gd name="connsiteY273" fmla="*/ 111711 h 5038344"/>
              <a:gd name="connsiteX274" fmla="*/ 2764326 w 5029200"/>
              <a:gd name="connsiteY274" fmla="*/ 128 h 5038344"/>
              <a:gd name="connsiteX275" fmla="*/ 2285087 w 5029200"/>
              <a:gd name="connsiteY275" fmla="*/ 128 h 5038344"/>
              <a:gd name="connsiteX276" fmla="*/ 2396952 w 5029200"/>
              <a:gd name="connsiteY276" fmla="*/ 111711 h 5038344"/>
              <a:gd name="connsiteX277" fmla="*/ 2285087 w 5029200"/>
              <a:gd name="connsiteY277" fmla="*/ 223294 h 5038344"/>
              <a:gd name="connsiteX278" fmla="*/ 2173223 w 5029200"/>
              <a:gd name="connsiteY278" fmla="*/ 111711 h 5038344"/>
              <a:gd name="connsiteX279" fmla="*/ 2285087 w 5029200"/>
              <a:gd name="connsiteY279" fmla="*/ 128 h 5038344"/>
              <a:gd name="connsiteX280" fmla="*/ 1806027 w 5029200"/>
              <a:gd name="connsiteY280" fmla="*/ 0 h 5038344"/>
              <a:gd name="connsiteX281" fmla="*/ 1814827 w 5029200"/>
              <a:gd name="connsiteY281" fmla="*/ 0 h 5038344"/>
              <a:gd name="connsiteX282" fmla="*/ 1853969 w 5029200"/>
              <a:gd name="connsiteY282" fmla="*/ 7883 h 5038344"/>
              <a:gd name="connsiteX283" fmla="*/ 1922291 w 5029200"/>
              <a:gd name="connsiteY283" fmla="*/ 110697 h 5038344"/>
              <a:gd name="connsiteX284" fmla="*/ 1810427 w 5029200"/>
              <a:gd name="connsiteY284" fmla="*/ 222280 h 5038344"/>
              <a:gd name="connsiteX285" fmla="*/ 1698562 w 5029200"/>
              <a:gd name="connsiteY285" fmla="*/ 110697 h 5038344"/>
              <a:gd name="connsiteX286" fmla="*/ 1766884 w 5029200"/>
              <a:gd name="connsiteY286" fmla="*/ 7883 h 5038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Lst>
            <a:rect l="l" t="t" r="r" b="b"/>
            <a:pathLst>
              <a:path w="5029200" h="5038344">
                <a:moveTo>
                  <a:pt x="3240259" y="4815180"/>
                </a:moveTo>
                <a:cubicBezTo>
                  <a:pt x="3302038" y="4815180"/>
                  <a:pt x="3352123" y="4865138"/>
                  <a:pt x="3352123" y="4926763"/>
                </a:cubicBezTo>
                <a:cubicBezTo>
                  <a:pt x="3352123" y="4972981"/>
                  <a:pt x="3323950" y="5012637"/>
                  <a:pt x="3283801" y="5029577"/>
                </a:cubicBezTo>
                <a:lnTo>
                  <a:pt x="3240266" y="5038344"/>
                </a:lnTo>
                <a:lnTo>
                  <a:pt x="3240252" y="5038344"/>
                </a:lnTo>
                <a:lnTo>
                  <a:pt x="3196717" y="5029577"/>
                </a:lnTo>
                <a:cubicBezTo>
                  <a:pt x="3156567" y="5012637"/>
                  <a:pt x="3128394" y="4972981"/>
                  <a:pt x="3128394" y="4926763"/>
                </a:cubicBezTo>
                <a:cubicBezTo>
                  <a:pt x="3128394" y="4865138"/>
                  <a:pt x="3178479" y="4815180"/>
                  <a:pt x="3240259" y="4815180"/>
                </a:cubicBezTo>
                <a:close/>
                <a:moveTo>
                  <a:pt x="2765723" y="4815180"/>
                </a:moveTo>
                <a:cubicBezTo>
                  <a:pt x="2827504" y="4815180"/>
                  <a:pt x="2877588" y="4865138"/>
                  <a:pt x="2877588" y="4926763"/>
                </a:cubicBezTo>
                <a:cubicBezTo>
                  <a:pt x="2877588" y="4972981"/>
                  <a:pt x="2849416" y="5012637"/>
                  <a:pt x="2809266" y="5029577"/>
                </a:cubicBezTo>
                <a:lnTo>
                  <a:pt x="2765730" y="5038344"/>
                </a:lnTo>
                <a:lnTo>
                  <a:pt x="2765716" y="5038344"/>
                </a:lnTo>
                <a:lnTo>
                  <a:pt x="2722181" y="5029577"/>
                </a:lnTo>
                <a:cubicBezTo>
                  <a:pt x="2682032" y="5012637"/>
                  <a:pt x="2653859" y="4972981"/>
                  <a:pt x="2653859" y="4926763"/>
                </a:cubicBezTo>
                <a:cubicBezTo>
                  <a:pt x="2653859" y="4865138"/>
                  <a:pt x="2703944" y="4815180"/>
                  <a:pt x="2765723" y="4815180"/>
                </a:cubicBezTo>
                <a:close/>
                <a:moveTo>
                  <a:pt x="2286359" y="4815180"/>
                </a:moveTo>
                <a:cubicBezTo>
                  <a:pt x="2348139" y="4815180"/>
                  <a:pt x="2398224" y="4865138"/>
                  <a:pt x="2398224" y="4926763"/>
                </a:cubicBezTo>
                <a:cubicBezTo>
                  <a:pt x="2398224" y="4972981"/>
                  <a:pt x="2370051" y="5012637"/>
                  <a:pt x="2329901" y="5029577"/>
                </a:cubicBezTo>
                <a:lnTo>
                  <a:pt x="2286367" y="5038344"/>
                </a:lnTo>
                <a:lnTo>
                  <a:pt x="2286352" y="5038344"/>
                </a:lnTo>
                <a:lnTo>
                  <a:pt x="2242817" y="5029577"/>
                </a:lnTo>
                <a:cubicBezTo>
                  <a:pt x="2202667" y="5012637"/>
                  <a:pt x="2174495" y="4972981"/>
                  <a:pt x="2174495" y="4926763"/>
                </a:cubicBezTo>
                <a:cubicBezTo>
                  <a:pt x="2174495" y="4865138"/>
                  <a:pt x="2224579" y="4815180"/>
                  <a:pt x="2286359" y="4815180"/>
                </a:cubicBezTo>
                <a:close/>
                <a:moveTo>
                  <a:pt x="1811824" y="4814039"/>
                </a:moveTo>
                <a:cubicBezTo>
                  <a:pt x="1873604" y="4814039"/>
                  <a:pt x="1923689" y="4863997"/>
                  <a:pt x="1923689" y="4925622"/>
                </a:cubicBezTo>
                <a:cubicBezTo>
                  <a:pt x="1923689" y="4987246"/>
                  <a:pt x="1873604" y="5037203"/>
                  <a:pt x="1811824" y="5037203"/>
                </a:cubicBezTo>
                <a:cubicBezTo>
                  <a:pt x="1750045" y="5037203"/>
                  <a:pt x="1699960" y="4987246"/>
                  <a:pt x="1699960" y="4925622"/>
                </a:cubicBezTo>
                <a:cubicBezTo>
                  <a:pt x="1699960" y="4863997"/>
                  <a:pt x="1750045" y="4814039"/>
                  <a:pt x="1811824" y="4814039"/>
                </a:cubicBezTo>
                <a:close/>
                <a:moveTo>
                  <a:pt x="3878775" y="4248010"/>
                </a:moveTo>
                <a:cubicBezTo>
                  <a:pt x="3969157" y="4248010"/>
                  <a:pt x="4042505" y="4321171"/>
                  <a:pt x="4042505" y="4411326"/>
                </a:cubicBezTo>
                <a:cubicBezTo>
                  <a:pt x="4042505" y="4501480"/>
                  <a:pt x="3969157" y="4574643"/>
                  <a:pt x="3878775" y="4574643"/>
                </a:cubicBezTo>
                <a:cubicBezTo>
                  <a:pt x="3788395" y="4574643"/>
                  <a:pt x="3715047" y="4501480"/>
                  <a:pt x="3715047" y="4411326"/>
                </a:cubicBezTo>
                <a:cubicBezTo>
                  <a:pt x="3715047" y="4321171"/>
                  <a:pt x="3788395" y="4248010"/>
                  <a:pt x="3878775" y="4248010"/>
                </a:cubicBezTo>
                <a:close/>
                <a:moveTo>
                  <a:pt x="1177884" y="4248010"/>
                </a:moveTo>
                <a:cubicBezTo>
                  <a:pt x="1268264" y="4248010"/>
                  <a:pt x="1341613" y="4321171"/>
                  <a:pt x="1341613" y="4411326"/>
                </a:cubicBezTo>
                <a:cubicBezTo>
                  <a:pt x="1341613" y="4501480"/>
                  <a:pt x="1268264" y="4574643"/>
                  <a:pt x="1177884" y="4574643"/>
                </a:cubicBezTo>
                <a:cubicBezTo>
                  <a:pt x="1087502" y="4574643"/>
                  <a:pt x="1014155" y="4501480"/>
                  <a:pt x="1014155" y="4411326"/>
                </a:cubicBezTo>
                <a:cubicBezTo>
                  <a:pt x="1014155" y="4321171"/>
                  <a:pt x="1087502" y="4248010"/>
                  <a:pt x="1177884" y="4248010"/>
                </a:cubicBezTo>
                <a:close/>
                <a:moveTo>
                  <a:pt x="3338013" y="4221636"/>
                </a:moveTo>
                <a:cubicBezTo>
                  <a:pt x="3443012" y="4221636"/>
                  <a:pt x="3528183" y="4306590"/>
                  <a:pt x="3528183" y="4411326"/>
                </a:cubicBezTo>
                <a:cubicBezTo>
                  <a:pt x="3528183" y="4516061"/>
                  <a:pt x="3443012" y="4601017"/>
                  <a:pt x="3338013" y="4601017"/>
                </a:cubicBezTo>
                <a:cubicBezTo>
                  <a:pt x="3233012" y="4601017"/>
                  <a:pt x="3147843" y="4516061"/>
                  <a:pt x="3147843" y="4411326"/>
                </a:cubicBezTo>
                <a:cubicBezTo>
                  <a:pt x="3147843" y="4306590"/>
                  <a:pt x="3233012" y="4221636"/>
                  <a:pt x="3338013" y="4221636"/>
                </a:cubicBezTo>
                <a:close/>
                <a:moveTo>
                  <a:pt x="1718646" y="4221636"/>
                </a:moveTo>
                <a:cubicBezTo>
                  <a:pt x="1823647" y="4221636"/>
                  <a:pt x="1908816" y="4306590"/>
                  <a:pt x="1908816" y="4411326"/>
                </a:cubicBezTo>
                <a:cubicBezTo>
                  <a:pt x="1908816" y="4516061"/>
                  <a:pt x="1823647" y="4601017"/>
                  <a:pt x="1718646" y="4601017"/>
                </a:cubicBezTo>
                <a:cubicBezTo>
                  <a:pt x="1613647" y="4601017"/>
                  <a:pt x="1528477" y="4516061"/>
                  <a:pt x="1528477" y="4411326"/>
                </a:cubicBezTo>
                <a:cubicBezTo>
                  <a:pt x="1528477" y="4306590"/>
                  <a:pt x="1613647" y="4221636"/>
                  <a:pt x="1718646" y="4221636"/>
                </a:cubicBezTo>
                <a:close/>
                <a:moveTo>
                  <a:pt x="2801953" y="4196783"/>
                </a:moveTo>
                <a:cubicBezTo>
                  <a:pt x="2916487" y="4196783"/>
                  <a:pt x="3009411" y="4289472"/>
                  <a:pt x="3009411" y="4403718"/>
                </a:cubicBezTo>
                <a:cubicBezTo>
                  <a:pt x="3009411" y="4517963"/>
                  <a:pt x="2916487" y="4610654"/>
                  <a:pt x="2801953" y="4610654"/>
                </a:cubicBezTo>
                <a:cubicBezTo>
                  <a:pt x="2687418" y="4610654"/>
                  <a:pt x="2594495" y="4517963"/>
                  <a:pt x="2594495" y="4403718"/>
                </a:cubicBezTo>
                <a:cubicBezTo>
                  <a:pt x="2594495" y="4289472"/>
                  <a:pt x="2687418" y="4196783"/>
                  <a:pt x="2801953" y="4196783"/>
                </a:cubicBezTo>
                <a:close/>
                <a:moveTo>
                  <a:pt x="2259282" y="4196783"/>
                </a:moveTo>
                <a:cubicBezTo>
                  <a:pt x="2373817" y="4196783"/>
                  <a:pt x="2466740" y="4289472"/>
                  <a:pt x="2466740" y="4403718"/>
                </a:cubicBezTo>
                <a:cubicBezTo>
                  <a:pt x="2466740" y="4517963"/>
                  <a:pt x="2373817" y="4610654"/>
                  <a:pt x="2259282" y="4610654"/>
                </a:cubicBezTo>
                <a:cubicBezTo>
                  <a:pt x="2144748" y="4610654"/>
                  <a:pt x="2051824" y="4517963"/>
                  <a:pt x="2051824" y="4403718"/>
                </a:cubicBezTo>
                <a:cubicBezTo>
                  <a:pt x="2051824" y="4289472"/>
                  <a:pt x="2144748" y="4196783"/>
                  <a:pt x="2259282" y="4196783"/>
                </a:cubicBezTo>
                <a:close/>
                <a:moveTo>
                  <a:pt x="4417887" y="3710383"/>
                </a:moveTo>
                <a:cubicBezTo>
                  <a:pt x="4503691" y="3710383"/>
                  <a:pt x="4572973" y="3779614"/>
                  <a:pt x="4572973" y="3865077"/>
                </a:cubicBezTo>
                <a:cubicBezTo>
                  <a:pt x="4572973" y="3950539"/>
                  <a:pt x="4503565" y="4019772"/>
                  <a:pt x="4417887" y="4019772"/>
                </a:cubicBezTo>
                <a:cubicBezTo>
                  <a:pt x="4332209" y="4019772"/>
                  <a:pt x="4262675" y="3950539"/>
                  <a:pt x="4262675" y="3865077"/>
                </a:cubicBezTo>
                <a:cubicBezTo>
                  <a:pt x="4262675" y="3779614"/>
                  <a:pt x="4332082" y="3710383"/>
                  <a:pt x="4417887" y="3710383"/>
                </a:cubicBezTo>
                <a:close/>
                <a:moveTo>
                  <a:pt x="641696" y="3707974"/>
                </a:moveTo>
                <a:cubicBezTo>
                  <a:pt x="727501" y="3707974"/>
                  <a:pt x="796781" y="3777332"/>
                  <a:pt x="796781" y="3862795"/>
                </a:cubicBezTo>
                <a:cubicBezTo>
                  <a:pt x="796781" y="3948257"/>
                  <a:pt x="727375" y="4017489"/>
                  <a:pt x="641696" y="4017489"/>
                </a:cubicBezTo>
                <a:cubicBezTo>
                  <a:pt x="556019" y="4017489"/>
                  <a:pt x="486484" y="3948257"/>
                  <a:pt x="486484" y="3862795"/>
                </a:cubicBezTo>
                <a:cubicBezTo>
                  <a:pt x="486484" y="3777332"/>
                  <a:pt x="555890" y="3707974"/>
                  <a:pt x="641696" y="3707974"/>
                </a:cubicBezTo>
                <a:close/>
                <a:moveTo>
                  <a:pt x="1181061" y="3647618"/>
                </a:moveTo>
                <a:cubicBezTo>
                  <a:pt x="1300933" y="3647618"/>
                  <a:pt x="1398180" y="3744619"/>
                  <a:pt x="1398180" y="3864189"/>
                </a:cubicBezTo>
                <a:cubicBezTo>
                  <a:pt x="1398180" y="3983761"/>
                  <a:pt x="1300933" y="4080761"/>
                  <a:pt x="1181061" y="4080761"/>
                </a:cubicBezTo>
                <a:cubicBezTo>
                  <a:pt x="1061188" y="4080761"/>
                  <a:pt x="963942" y="3983761"/>
                  <a:pt x="963942" y="3864189"/>
                </a:cubicBezTo>
                <a:cubicBezTo>
                  <a:pt x="963942" y="3744619"/>
                  <a:pt x="1061188" y="3647618"/>
                  <a:pt x="1181061" y="3647618"/>
                </a:cubicBezTo>
                <a:close/>
                <a:moveTo>
                  <a:pt x="3876233" y="3646350"/>
                </a:moveTo>
                <a:cubicBezTo>
                  <a:pt x="3996107" y="3646350"/>
                  <a:pt x="4093352" y="3743351"/>
                  <a:pt x="4093352" y="3862921"/>
                </a:cubicBezTo>
                <a:cubicBezTo>
                  <a:pt x="4093352" y="3982493"/>
                  <a:pt x="3996107" y="4079493"/>
                  <a:pt x="3876233" y="4079493"/>
                </a:cubicBezTo>
                <a:cubicBezTo>
                  <a:pt x="3756361" y="4079493"/>
                  <a:pt x="3659114" y="3982493"/>
                  <a:pt x="3659114" y="3862921"/>
                </a:cubicBezTo>
                <a:cubicBezTo>
                  <a:pt x="3659114" y="3743351"/>
                  <a:pt x="3756361" y="3646350"/>
                  <a:pt x="3876233" y="3646350"/>
                </a:cubicBezTo>
                <a:close/>
                <a:moveTo>
                  <a:pt x="4417633" y="3137126"/>
                </a:moveTo>
                <a:cubicBezTo>
                  <a:pt x="4522760" y="3137126"/>
                  <a:pt x="4607929" y="3222081"/>
                  <a:pt x="4607929" y="3326818"/>
                </a:cubicBezTo>
                <a:cubicBezTo>
                  <a:pt x="4607929" y="3431680"/>
                  <a:pt x="4522760" y="3516635"/>
                  <a:pt x="4417633" y="3516635"/>
                </a:cubicBezTo>
                <a:cubicBezTo>
                  <a:pt x="4312505" y="3516635"/>
                  <a:pt x="4227336" y="3431680"/>
                  <a:pt x="4227336" y="3326818"/>
                </a:cubicBezTo>
                <a:cubicBezTo>
                  <a:pt x="4227336" y="3221954"/>
                  <a:pt x="4312505" y="3137126"/>
                  <a:pt x="4417633" y="3137126"/>
                </a:cubicBezTo>
                <a:close/>
                <a:moveTo>
                  <a:pt x="641442" y="3134844"/>
                </a:moveTo>
                <a:cubicBezTo>
                  <a:pt x="746569" y="3134844"/>
                  <a:pt x="831739" y="3219799"/>
                  <a:pt x="831739" y="3324661"/>
                </a:cubicBezTo>
                <a:cubicBezTo>
                  <a:pt x="831739" y="3429398"/>
                  <a:pt x="746569" y="3514478"/>
                  <a:pt x="641442" y="3514478"/>
                </a:cubicBezTo>
                <a:cubicBezTo>
                  <a:pt x="536315" y="3514478"/>
                  <a:pt x="451145" y="3429524"/>
                  <a:pt x="451145" y="3324661"/>
                </a:cubicBezTo>
                <a:cubicBezTo>
                  <a:pt x="451145" y="3219799"/>
                  <a:pt x="536315" y="3134844"/>
                  <a:pt x="641442" y="3134844"/>
                </a:cubicBezTo>
                <a:close/>
                <a:moveTo>
                  <a:pt x="111865" y="3121023"/>
                </a:moveTo>
                <a:cubicBezTo>
                  <a:pt x="173645" y="3121023"/>
                  <a:pt x="223729" y="3170981"/>
                  <a:pt x="223729" y="3232606"/>
                </a:cubicBezTo>
                <a:cubicBezTo>
                  <a:pt x="223729" y="3294230"/>
                  <a:pt x="173645" y="3344189"/>
                  <a:pt x="111865" y="3344189"/>
                </a:cubicBezTo>
                <a:cubicBezTo>
                  <a:pt x="50086" y="3344189"/>
                  <a:pt x="0" y="3294230"/>
                  <a:pt x="0" y="3232606"/>
                </a:cubicBezTo>
                <a:cubicBezTo>
                  <a:pt x="0" y="3170981"/>
                  <a:pt x="50086" y="3121023"/>
                  <a:pt x="111865" y="3121023"/>
                </a:cubicBezTo>
                <a:close/>
                <a:moveTo>
                  <a:pt x="4917210" y="3120896"/>
                </a:moveTo>
                <a:cubicBezTo>
                  <a:pt x="4978989" y="3120896"/>
                  <a:pt x="5029075" y="3170855"/>
                  <a:pt x="5029075" y="3232479"/>
                </a:cubicBezTo>
                <a:cubicBezTo>
                  <a:pt x="5029075" y="3294103"/>
                  <a:pt x="4978989" y="3344062"/>
                  <a:pt x="4917210" y="3344062"/>
                </a:cubicBezTo>
                <a:cubicBezTo>
                  <a:pt x="4855429" y="3344062"/>
                  <a:pt x="4805345" y="3294103"/>
                  <a:pt x="4805345" y="3232479"/>
                </a:cubicBezTo>
                <a:cubicBezTo>
                  <a:pt x="4805345" y="3170855"/>
                  <a:pt x="4855429" y="3120896"/>
                  <a:pt x="4917210" y="3120896"/>
                </a:cubicBezTo>
                <a:close/>
                <a:moveTo>
                  <a:pt x="4917337" y="2645274"/>
                </a:moveTo>
                <a:cubicBezTo>
                  <a:pt x="4963671" y="2645274"/>
                  <a:pt x="5003428" y="2673376"/>
                  <a:pt x="5020410" y="2713425"/>
                </a:cubicBezTo>
                <a:lnTo>
                  <a:pt x="5029200" y="2756852"/>
                </a:lnTo>
                <a:lnTo>
                  <a:pt x="5029200" y="2756862"/>
                </a:lnTo>
                <a:lnTo>
                  <a:pt x="5020410" y="2800290"/>
                </a:lnTo>
                <a:cubicBezTo>
                  <a:pt x="5003428" y="2840338"/>
                  <a:pt x="4963671" y="2868440"/>
                  <a:pt x="4917337" y="2868440"/>
                </a:cubicBezTo>
                <a:cubicBezTo>
                  <a:pt x="4855557" y="2868440"/>
                  <a:pt x="4805473" y="2818481"/>
                  <a:pt x="4805473" y="2756857"/>
                </a:cubicBezTo>
                <a:cubicBezTo>
                  <a:pt x="4805473" y="2695233"/>
                  <a:pt x="4855557" y="2645274"/>
                  <a:pt x="4917337" y="2645274"/>
                </a:cubicBezTo>
                <a:close/>
                <a:moveTo>
                  <a:pt x="111865" y="2645274"/>
                </a:moveTo>
                <a:cubicBezTo>
                  <a:pt x="173645" y="2645274"/>
                  <a:pt x="223729" y="2695233"/>
                  <a:pt x="223729" y="2756857"/>
                </a:cubicBezTo>
                <a:cubicBezTo>
                  <a:pt x="223729" y="2818481"/>
                  <a:pt x="173645" y="2868440"/>
                  <a:pt x="111865" y="2868440"/>
                </a:cubicBezTo>
                <a:cubicBezTo>
                  <a:pt x="50086" y="2868440"/>
                  <a:pt x="0" y="2818481"/>
                  <a:pt x="0" y="2756857"/>
                </a:cubicBezTo>
                <a:cubicBezTo>
                  <a:pt x="0" y="2695233"/>
                  <a:pt x="50086" y="2645274"/>
                  <a:pt x="111865" y="2645274"/>
                </a:cubicBezTo>
                <a:close/>
                <a:moveTo>
                  <a:pt x="4417759" y="2581621"/>
                </a:moveTo>
                <a:cubicBezTo>
                  <a:pt x="4532295" y="2581621"/>
                  <a:pt x="4625217" y="2674312"/>
                  <a:pt x="4625217" y="2788557"/>
                </a:cubicBezTo>
                <a:cubicBezTo>
                  <a:pt x="4625217" y="2902803"/>
                  <a:pt x="4532295" y="2995492"/>
                  <a:pt x="4417759" y="2995492"/>
                </a:cubicBezTo>
                <a:cubicBezTo>
                  <a:pt x="4303225" y="2995492"/>
                  <a:pt x="4210301" y="2902803"/>
                  <a:pt x="4210301" y="2788557"/>
                </a:cubicBezTo>
                <a:cubicBezTo>
                  <a:pt x="4210301" y="2674312"/>
                  <a:pt x="4303225" y="2581621"/>
                  <a:pt x="4417759" y="2581621"/>
                </a:cubicBezTo>
                <a:close/>
                <a:moveTo>
                  <a:pt x="641569" y="2579466"/>
                </a:moveTo>
                <a:cubicBezTo>
                  <a:pt x="756103" y="2579466"/>
                  <a:pt x="849027" y="2672155"/>
                  <a:pt x="849027" y="2786402"/>
                </a:cubicBezTo>
                <a:cubicBezTo>
                  <a:pt x="849027" y="2900647"/>
                  <a:pt x="756103" y="2993337"/>
                  <a:pt x="641569" y="2993337"/>
                </a:cubicBezTo>
                <a:cubicBezTo>
                  <a:pt x="527035" y="2993337"/>
                  <a:pt x="434111" y="2900647"/>
                  <a:pt x="434111" y="2786402"/>
                </a:cubicBezTo>
                <a:cubicBezTo>
                  <a:pt x="434111" y="2672155"/>
                  <a:pt x="527035" y="2579466"/>
                  <a:pt x="641569" y="2579466"/>
                </a:cubicBezTo>
                <a:close/>
                <a:moveTo>
                  <a:pt x="4917210" y="2169400"/>
                </a:moveTo>
                <a:cubicBezTo>
                  <a:pt x="4978989" y="2169400"/>
                  <a:pt x="5029075" y="2219359"/>
                  <a:pt x="5029075" y="2280982"/>
                </a:cubicBezTo>
                <a:cubicBezTo>
                  <a:pt x="5029075" y="2342606"/>
                  <a:pt x="4978989" y="2392565"/>
                  <a:pt x="4917210" y="2392565"/>
                </a:cubicBezTo>
                <a:cubicBezTo>
                  <a:pt x="4855429" y="2392565"/>
                  <a:pt x="4805345" y="2342606"/>
                  <a:pt x="4805345" y="2280982"/>
                </a:cubicBezTo>
                <a:cubicBezTo>
                  <a:pt x="4805345" y="2219359"/>
                  <a:pt x="4855429" y="2169400"/>
                  <a:pt x="4917210" y="2169400"/>
                </a:cubicBezTo>
                <a:close/>
                <a:moveTo>
                  <a:pt x="111865" y="2169272"/>
                </a:moveTo>
                <a:cubicBezTo>
                  <a:pt x="173645" y="2169272"/>
                  <a:pt x="223729" y="2219231"/>
                  <a:pt x="223729" y="2280855"/>
                </a:cubicBezTo>
                <a:cubicBezTo>
                  <a:pt x="223729" y="2342479"/>
                  <a:pt x="173645" y="2392438"/>
                  <a:pt x="111865" y="2392438"/>
                </a:cubicBezTo>
                <a:cubicBezTo>
                  <a:pt x="50086" y="2392438"/>
                  <a:pt x="0" y="2342479"/>
                  <a:pt x="0" y="2280855"/>
                </a:cubicBezTo>
                <a:cubicBezTo>
                  <a:pt x="0" y="2219231"/>
                  <a:pt x="50086" y="2169272"/>
                  <a:pt x="111865" y="2169272"/>
                </a:cubicBezTo>
                <a:close/>
                <a:moveTo>
                  <a:pt x="4417759" y="2043235"/>
                </a:moveTo>
                <a:cubicBezTo>
                  <a:pt x="4532295" y="2043235"/>
                  <a:pt x="4625217" y="2135925"/>
                  <a:pt x="4625217" y="2250170"/>
                </a:cubicBezTo>
                <a:cubicBezTo>
                  <a:pt x="4625217" y="2364416"/>
                  <a:pt x="4532295" y="2457105"/>
                  <a:pt x="4417759" y="2457105"/>
                </a:cubicBezTo>
                <a:cubicBezTo>
                  <a:pt x="4303225" y="2457105"/>
                  <a:pt x="4210301" y="2364416"/>
                  <a:pt x="4210301" y="2250170"/>
                </a:cubicBezTo>
                <a:cubicBezTo>
                  <a:pt x="4210301" y="2135925"/>
                  <a:pt x="4303225" y="2043235"/>
                  <a:pt x="4417759" y="2043235"/>
                </a:cubicBezTo>
                <a:close/>
                <a:moveTo>
                  <a:pt x="641569" y="2041079"/>
                </a:moveTo>
                <a:cubicBezTo>
                  <a:pt x="756103" y="2041079"/>
                  <a:pt x="849027" y="2133769"/>
                  <a:pt x="849027" y="2248015"/>
                </a:cubicBezTo>
                <a:cubicBezTo>
                  <a:pt x="849027" y="2362260"/>
                  <a:pt x="756103" y="2454950"/>
                  <a:pt x="641569" y="2454950"/>
                </a:cubicBezTo>
                <a:cubicBezTo>
                  <a:pt x="527035" y="2454950"/>
                  <a:pt x="434111" y="2362260"/>
                  <a:pt x="434111" y="2248015"/>
                </a:cubicBezTo>
                <a:cubicBezTo>
                  <a:pt x="434111" y="2133769"/>
                  <a:pt x="527035" y="2041079"/>
                  <a:pt x="641569" y="2041079"/>
                </a:cubicBezTo>
                <a:close/>
                <a:moveTo>
                  <a:pt x="4917337" y="1693525"/>
                </a:moveTo>
                <a:cubicBezTo>
                  <a:pt x="4963671" y="1693525"/>
                  <a:pt x="5003428" y="1721626"/>
                  <a:pt x="5020410" y="1761674"/>
                </a:cubicBezTo>
                <a:lnTo>
                  <a:pt x="5029200" y="1805101"/>
                </a:lnTo>
                <a:lnTo>
                  <a:pt x="5029200" y="1805111"/>
                </a:lnTo>
                <a:lnTo>
                  <a:pt x="5020410" y="1848539"/>
                </a:lnTo>
                <a:cubicBezTo>
                  <a:pt x="5003428" y="1888587"/>
                  <a:pt x="4963671" y="1916689"/>
                  <a:pt x="4917337" y="1916689"/>
                </a:cubicBezTo>
                <a:cubicBezTo>
                  <a:pt x="4855557" y="1916689"/>
                  <a:pt x="4805473" y="1866730"/>
                  <a:pt x="4805473" y="1805106"/>
                </a:cubicBezTo>
                <a:cubicBezTo>
                  <a:pt x="4805473" y="1743483"/>
                  <a:pt x="4855557" y="1693525"/>
                  <a:pt x="4917337" y="1693525"/>
                </a:cubicBezTo>
                <a:close/>
                <a:moveTo>
                  <a:pt x="111865" y="1693525"/>
                </a:moveTo>
                <a:cubicBezTo>
                  <a:pt x="173645" y="1693525"/>
                  <a:pt x="223729" y="1743483"/>
                  <a:pt x="223729" y="1805106"/>
                </a:cubicBezTo>
                <a:cubicBezTo>
                  <a:pt x="223729" y="1866730"/>
                  <a:pt x="173645" y="1916689"/>
                  <a:pt x="111865" y="1916689"/>
                </a:cubicBezTo>
                <a:cubicBezTo>
                  <a:pt x="50086" y="1916689"/>
                  <a:pt x="0" y="1866730"/>
                  <a:pt x="0" y="1805106"/>
                </a:cubicBezTo>
                <a:cubicBezTo>
                  <a:pt x="0" y="1743483"/>
                  <a:pt x="50086" y="1693525"/>
                  <a:pt x="111865" y="1693525"/>
                </a:cubicBezTo>
                <a:close/>
                <a:moveTo>
                  <a:pt x="4417887" y="1522092"/>
                </a:moveTo>
                <a:cubicBezTo>
                  <a:pt x="4523013" y="1522092"/>
                  <a:pt x="4608184" y="1607048"/>
                  <a:pt x="4608184" y="1711910"/>
                </a:cubicBezTo>
                <a:cubicBezTo>
                  <a:pt x="4608184" y="1816773"/>
                  <a:pt x="4523013" y="1901600"/>
                  <a:pt x="4417887" y="1901600"/>
                </a:cubicBezTo>
                <a:cubicBezTo>
                  <a:pt x="4312760" y="1901600"/>
                  <a:pt x="4227589" y="1816645"/>
                  <a:pt x="4227589" y="1711910"/>
                </a:cubicBezTo>
                <a:cubicBezTo>
                  <a:pt x="4227589" y="1607048"/>
                  <a:pt x="4312760" y="1522092"/>
                  <a:pt x="4417887" y="1522092"/>
                </a:cubicBezTo>
                <a:close/>
                <a:moveTo>
                  <a:pt x="641569" y="1520064"/>
                </a:moveTo>
                <a:cubicBezTo>
                  <a:pt x="746697" y="1520064"/>
                  <a:pt x="831866" y="1605019"/>
                  <a:pt x="831866" y="1709754"/>
                </a:cubicBezTo>
                <a:cubicBezTo>
                  <a:pt x="831866" y="1814490"/>
                  <a:pt x="746697" y="1899572"/>
                  <a:pt x="641569" y="1899572"/>
                </a:cubicBezTo>
                <a:cubicBezTo>
                  <a:pt x="536442" y="1899572"/>
                  <a:pt x="451273" y="1814616"/>
                  <a:pt x="451273" y="1709754"/>
                </a:cubicBezTo>
                <a:cubicBezTo>
                  <a:pt x="451273" y="1604892"/>
                  <a:pt x="536442" y="1520064"/>
                  <a:pt x="641569" y="1520064"/>
                </a:cubicBezTo>
                <a:close/>
                <a:moveTo>
                  <a:pt x="641442" y="1017180"/>
                </a:moveTo>
                <a:cubicBezTo>
                  <a:pt x="727120" y="1017180"/>
                  <a:pt x="796527" y="1086412"/>
                  <a:pt x="796527" y="1171874"/>
                </a:cubicBezTo>
                <a:cubicBezTo>
                  <a:pt x="796527" y="1257337"/>
                  <a:pt x="727120" y="1326695"/>
                  <a:pt x="641442" y="1326695"/>
                </a:cubicBezTo>
                <a:cubicBezTo>
                  <a:pt x="555764" y="1326695"/>
                  <a:pt x="486356" y="1257464"/>
                  <a:pt x="486356" y="1171874"/>
                </a:cubicBezTo>
                <a:cubicBezTo>
                  <a:pt x="486356" y="1086412"/>
                  <a:pt x="555764" y="1017180"/>
                  <a:pt x="641442" y="1017180"/>
                </a:cubicBezTo>
                <a:close/>
                <a:moveTo>
                  <a:pt x="4419285" y="1009572"/>
                </a:moveTo>
                <a:cubicBezTo>
                  <a:pt x="4508141" y="1009572"/>
                  <a:pt x="4580091" y="1081467"/>
                  <a:pt x="4580091" y="1170099"/>
                </a:cubicBezTo>
                <a:cubicBezTo>
                  <a:pt x="4580091" y="1258732"/>
                  <a:pt x="4508015" y="1330500"/>
                  <a:pt x="4419285" y="1330500"/>
                </a:cubicBezTo>
                <a:cubicBezTo>
                  <a:pt x="4330557" y="1330500"/>
                  <a:pt x="4258353" y="1258605"/>
                  <a:pt x="4258353" y="1170099"/>
                </a:cubicBezTo>
                <a:cubicBezTo>
                  <a:pt x="4258353" y="1081467"/>
                  <a:pt x="4330429" y="1009572"/>
                  <a:pt x="4419285" y="1009572"/>
                </a:cubicBezTo>
                <a:close/>
                <a:moveTo>
                  <a:pt x="1181188" y="954795"/>
                </a:moveTo>
                <a:cubicBezTo>
                  <a:pt x="1301061" y="954795"/>
                  <a:pt x="1398307" y="1051797"/>
                  <a:pt x="1398307" y="1171367"/>
                </a:cubicBezTo>
                <a:cubicBezTo>
                  <a:pt x="1398307" y="1290939"/>
                  <a:pt x="1301061" y="1387939"/>
                  <a:pt x="1181188" y="1387939"/>
                </a:cubicBezTo>
                <a:cubicBezTo>
                  <a:pt x="1061315" y="1387939"/>
                  <a:pt x="964069" y="1290939"/>
                  <a:pt x="964069" y="1171367"/>
                </a:cubicBezTo>
                <a:cubicBezTo>
                  <a:pt x="964069" y="1051797"/>
                  <a:pt x="1061315" y="954795"/>
                  <a:pt x="1181188" y="954795"/>
                </a:cubicBezTo>
                <a:close/>
                <a:moveTo>
                  <a:pt x="3876233" y="953528"/>
                </a:moveTo>
                <a:cubicBezTo>
                  <a:pt x="3996107" y="953528"/>
                  <a:pt x="4093352" y="1050529"/>
                  <a:pt x="4093352" y="1170099"/>
                </a:cubicBezTo>
                <a:cubicBezTo>
                  <a:pt x="4093352" y="1289671"/>
                  <a:pt x="3996107" y="1386671"/>
                  <a:pt x="3876233" y="1386671"/>
                </a:cubicBezTo>
                <a:cubicBezTo>
                  <a:pt x="3756361" y="1386671"/>
                  <a:pt x="3659114" y="1289671"/>
                  <a:pt x="3659114" y="1170099"/>
                </a:cubicBezTo>
                <a:cubicBezTo>
                  <a:pt x="3659114" y="1050402"/>
                  <a:pt x="3756361" y="953528"/>
                  <a:pt x="3876233" y="953528"/>
                </a:cubicBezTo>
                <a:close/>
                <a:moveTo>
                  <a:pt x="2263987" y="894819"/>
                </a:moveTo>
                <a:cubicBezTo>
                  <a:pt x="2397969" y="894819"/>
                  <a:pt x="2509580" y="990046"/>
                  <a:pt x="2534622" y="1116464"/>
                </a:cubicBezTo>
                <a:cubicBezTo>
                  <a:pt x="2559537" y="990172"/>
                  <a:pt x="2671147" y="894819"/>
                  <a:pt x="2805131" y="894819"/>
                </a:cubicBezTo>
                <a:cubicBezTo>
                  <a:pt x="2952970" y="894819"/>
                  <a:pt x="3073479" y="1010713"/>
                  <a:pt x="3080597" y="1156278"/>
                </a:cubicBezTo>
                <a:lnTo>
                  <a:pt x="3081106" y="1156278"/>
                </a:lnTo>
                <a:cubicBezTo>
                  <a:pt x="3088225" y="1017180"/>
                  <a:pt x="3198944" y="906612"/>
                  <a:pt x="3344750" y="906612"/>
                </a:cubicBezTo>
                <a:cubicBezTo>
                  <a:pt x="3490555" y="906612"/>
                  <a:pt x="3608777" y="1024535"/>
                  <a:pt x="3608777" y="1169973"/>
                </a:cubicBezTo>
                <a:cubicBezTo>
                  <a:pt x="3608777" y="1246686"/>
                  <a:pt x="3575853" y="1315792"/>
                  <a:pt x="3523353" y="1363847"/>
                </a:cubicBezTo>
                <a:cubicBezTo>
                  <a:pt x="3596065" y="1394533"/>
                  <a:pt x="3657080" y="1447915"/>
                  <a:pt x="3697250" y="1514866"/>
                </a:cubicBezTo>
                <a:cubicBezTo>
                  <a:pt x="3744285" y="1471500"/>
                  <a:pt x="3807209" y="1444999"/>
                  <a:pt x="3876233" y="1444999"/>
                </a:cubicBezTo>
                <a:cubicBezTo>
                  <a:pt x="4022039" y="1444999"/>
                  <a:pt x="4140260" y="1565839"/>
                  <a:pt x="4140260" y="1708360"/>
                </a:cubicBezTo>
                <a:cubicBezTo>
                  <a:pt x="4140260" y="1850881"/>
                  <a:pt x="4026615" y="1967156"/>
                  <a:pt x="3884751" y="1971594"/>
                </a:cubicBezTo>
                <a:cubicBezTo>
                  <a:pt x="4033225" y="1976031"/>
                  <a:pt x="4152082" y="2097378"/>
                  <a:pt x="4152082" y="2246620"/>
                </a:cubicBezTo>
                <a:cubicBezTo>
                  <a:pt x="4152082" y="2380265"/>
                  <a:pt x="4056488" y="2491594"/>
                  <a:pt x="3929878" y="2516447"/>
                </a:cubicBezTo>
                <a:cubicBezTo>
                  <a:pt x="4056488" y="2541300"/>
                  <a:pt x="4152082" y="2652756"/>
                  <a:pt x="4152082" y="2786402"/>
                </a:cubicBezTo>
                <a:lnTo>
                  <a:pt x="4152335" y="2786148"/>
                </a:lnTo>
                <a:cubicBezTo>
                  <a:pt x="4152335" y="2938180"/>
                  <a:pt x="4028776" y="3061300"/>
                  <a:pt x="3876488" y="3061300"/>
                </a:cubicBezTo>
                <a:cubicBezTo>
                  <a:pt x="4022294" y="3061300"/>
                  <a:pt x="4140513" y="3179224"/>
                  <a:pt x="4140513" y="3324661"/>
                </a:cubicBezTo>
                <a:cubicBezTo>
                  <a:pt x="4140513" y="3470100"/>
                  <a:pt x="4022294" y="3588022"/>
                  <a:pt x="3876488" y="3588022"/>
                </a:cubicBezTo>
                <a:cubicBezTo>
                  <a:pt x="3806192" y="3588022"/>
                  <a:pt x="3742377" y="3560760"/>
                  <a:pt x="3695089" y="3516128"/>
                </a:cubicBezTo>
                <a:cubicBezTo>
                  <a:pt x="3653394" y="3583838"/>
                  <a:pt x="3590217" y="3637347"/>
                  <a:pt x="3515089" y="3666765"/>
                </a:cubicBezTo>
                <a:cubicBezTo>
                  <a:pt x="3570641" y="3715074"/>
                  <a:pt x="3605724" y="3786082"/>
                  <a:pt x="3605724" y="3865330"/>
                </a:cubicBezTo>
                <a:cubicBezTo>
                  <a:pt x="3605724" y="4010769"/>
                  <a:pt x="3484581" y="4128691"/>
                  <a:pt x="3341699" y="4128691"/>
                </a:cubicBezTo>
                <a:cubicBezTo>
                  <a:pt x="3198817" y="4128691"/>
                  <a:pt x="3082377" y="4015460"/>
                  <a:pt x="3077800" y="3873953"/>
                </a:cubicBezTo>
                <a:cubicBezTo>
                  <a:pt x="3073351" y="4021927"/>
                  <a:pt x="2951572" y="4140610"/>
                  <a:pt x="2802080" y="4140610"/>
                </a:cubicBezTo>
                <a:cubicBezTo>
                  <a:pt x="2668096" y="4140610"/>
                  <a:pt x="2556487" y="4045385"/>
                  <a:pt x="2531445" y="3919094"/>
                </a:cubicBezTo>
                <a:cubicBezTo>
                  <a:pt x="2506528" y="4045385"/>
                  <a:pt x="2394918" y="4140610"/>
                  <a:pt x="2260935" y="4140610"/>
                </a:cubicBezTo>
                <a:cubicBezTo>
                  <a:pt x="2108647" y="4140610"/>
                  <a:pt x="1985087" y="4017362"/>
                  <a:pt x="1985087" y="3865457"/>
                </a:cubicBezTo>
                <a:cubicBezTo>
                  <a:pt x="1985087" y="4010896"/>
                  <a:pt x="1866868" y="4128818"/>
                  <a:pt x="1721062" y="4128818"/>
                </a:cubicBezTo>
                <a:cubicBezTo>
                  <a:pt x="1575256" y="4128818"/>
                  <a:pt x="1457037" y="4010896"/>
                  <a:pt x="1457037" y="3865457"/>
                </a:cubicBezTo>
                <a:cubicBezTo>
                  <a:pt x="1457037" y="3781391"/>
                  <a:pt x="1496698" y="3706453"/>
                  <a:pt x="1558223" y="3658269"/>
                </a:cubicBezTo>
                <a:cubicBezTo>
                  <a:pt x="1483858" y="3624033"/>
                  <a:pt x="1422841" y="3565578"/>
                  <a:pt x="1385213" y="3493304"/>
                </a:cubicBezTo>
                <a:cubicBezTo>
                  <a:pt x="1336781" y="3552012"/>
                  <a:pt x="1263307" y="3589417"/>
                  <a:pt x="1181188" y="3589417"/>
                </a:cubicBezTo>
                <a:cubicBezTo>
                  <a:pt x="1035382" y="3589417"/>
                  <a:pt x="917163" y="3466803"/>
                  <a:pt x="917163" y="3326057"/>
                </a:cubicBezTo>
                <a:cubicBezTo>
                  <a:pt x="917163" y="3185309"/>
                  <a:pt x="1027883" y="3070303"/>
                  <a:pt x="1167206" y="3063077"/>
                </a:cubicBezTo>
                <a:lnTo>
                  <a:pt x="1167206" y="3062316"/>
                </a:lnTo>
                <a:cubicBezTo>
                  <a:pt x="1021272" y="3055088"/>
                  <a:pt x="905341" y="2934755"/>
                  <a:pt x="905341" y="2787543"/>
                </a:cubicBezTo>
                <a:cubicBezTo>
                  <a:pt x="905341" y="2654024"/>
                  <a:pt x="1000806" y="2542567"/>
                  <a:pt x="1127545" y="2517715"/>
                </a:cubicBezTo>
                <a:cubicBezTo>
                  <a:pt x="1000806" y="2492862"/>
                  <a:pt x="905341" y="2381406"/>
                  <a:pt x="905341" y="2247761"/>
                </a:cubicBezTo>
                <a:cubicBezTo>
                  <a:pt x="905341" y="2100548"/>
                  <a:pt x="1021400" y="1980217"/>
                  <a:pt x="1167206" y="1972988"/>
                </a:cubicBezTo>
                <a:lnTo>
                  <a:pt x="1167206" y="1972481"/>
                </a:lnTo>
                <a:cubicBezTo>
                  <a:pt x="1027883" y="1965253"/>
                  <a:pt x="917163" y="1854939"/>
                  <a:pt x="917163" y="1709501"/>
                </a:cubicBezTo>
                <a:cubicBezTo>
                  <a:pt x="917163" y="1564062"/>
                  <a:pt x="1035382" y="1446140"/>
                  <a:pt x="1181188" y="1446140"/>
                </a:cubicBezTo>
                <a:cubicBezTo>
                  <a:pt x="1261909" y="1446140"/>
                  <a:pt x="1334112" y="1482278"/>
                  <a:pt x="1382544" y="1539210"/>
                </a:cubicBezTo>
                <a:cubicBezTo>
                  <a:pt x="1419154" y="1466048"/>
                  <a:pt x="1479790" y="1406579"/>
                  <a:pt x="1553774" y="1371075"/>
                </a:cubicBezTo>
                <a:cubicBezTo>
                  <a:pt x="1496443" y="1322765"/>
                  <a:pt x="1460087" y="1250616"/>
                  <a:pt x="1460087" y="1169973"/>
                </a:cubicBezTo>
                <a:cubicBezTo>
                  <a:pt x="1460087" y="1024535"/>
                  <a:pt x="1582883" y="906612"/>
                  <a:pt x="1724113" y="906612"/>
                </a:cubicBezTo>
                <a:cubicBezTo>
                  <a:pt x="1865342" y="906612"/>
                  <a:pt x="1980638" y="1017180"/>
                  <a:pt x="1987756" y="1156278"/>
                </a:cubicBezTo>
                <a:lnTo>
                  <a:pt x="1988520" y="1156278"/>
                </a:lnTo>
                <a:cubicBezTo>
                  <a:pt x="1995638" y="1010713"/>
                  <a:pt x="2116274" y="894819"/>
                  <a:pt x="2263987" y="894819"/>
                </a:cubicBezTo>
                <a:close/>
                <a:moveTo>
                  <a:pt x="1181188" y="472581"/>
                </a:moveTo>
                <a:cubicBezTo>
                  <a:pt x="1269918" y="472581"/>
                  <a:pt x="1341993" y="544348"/>
                  <a:pt x="1341993" y="633107"/>
                </a:cubicBezTo>
                <a:cubicBezTo>
                  <a:pt x="1341993" y="721866"/>
                  <a:pt x="1269918" y="793507"/>
                  <a:pt x="1181188" y="793507"/>
                </a:cubicBezTo>
                <a:cubicBezTo>
                  <a:pt x="1092460" y="793507"/>
                  <a:pt x="1020383" y="721612"/>
                  <a:pt x="1020383" y="633107"/>
                </a:cubicBezTo>
                <a:cubicBezTo>
                  <a:pt x="1020383" y="544475"/>
                  <a:pt x="1092460" y="472581"/>
                  <a:pt x="1181188" y="472581"/>
                </a:cubicBezTo>
                <a:close/>
                <a:moveTo>
                  <a:pt x="3878775" y="470424"/>
                </a:moveTo>
                <a:cubicBezTo>
                  <a:pt x="3969157" y="470424"/>
                  <a:pt x="4042505" y="543587"/>
                  <a:pt x="4042505" y="633741"/>
                </a:cubicBezTo>
                <a:cubicBezTo>
                  <a:pt x="4042505" y="723896"/>
                  <a:pt x="3969157" y="797057"/>
                  <a:pt x="3878775" y="797057"/>
                </a:cubicBezTo>
                <a:cubicBezTo>
                  <a:pt x="3788395" y="797057"/>
                  <a:pt x="3715047" y="723896"/>
                  <a:pt x="3715047" y="633741"/>
                </a:cubicBezTo>
                <a:cubicBezTo>
                  <a:pt x="3715047" y="543587"/>
                  <a:pt x="3788395" y="470424"/>
                  <a:pt x="3878775" y="470424"/>
                </a:cubicBezTo>
                <a:close/>
                <a:moveTo>
                  <a:pt x="1719663" y="444050"/>
                </a:moveTo>
                <a:cubicBezTo>
                  <a:pt x="1824791" y="444050"/>
                  <a:pt x="1909960" y="529005"/>
                  <a:pt x="1909960" y="633741"/>
                </a:cubicBezTo>
                <a:cubicBezTo>
                  <a:pt x="1909960" y="738477"/>
                  <a:pt x="1824791" y="823559"/>
                  <a:pt x="1719663" y="823559"/>
                </a:cubicBezTo>
                <a:cubicBezTo>
                  <a:pt x="1614536" y="823559"/>
                  <a:pt x="1529367" y="738604"/>
                  <a:pt x="1529367" y="633741"/>
                </a:cubicBezTo>
                <a:cubicBezTo>
                  <a:pt x="1529367" y="528879"/>
                  <a:pt x="1614536" y="444050"/>
                  <a:pt x="1719663" y="444050"/>
                </a:cubicBezTo>
                <a:close/>
                <a:moveTo>
                  <a:pt x="3338013" y="442909"/>
                </a:moveTo>
                <a:cubicBezTo>
                  <a:pt x="3443012" y="442909"/>
                  <a:pt x="3528183" y="527864"/>
                  <a:pt x="3528183" y="632600"/>
                </a:cubicBezTo>
                <a:cubicBezTo>
                  <a:pt x="3528183" y="737336"/>
                  <a:pt x="3443012" y="822290"/>
                  <a:pt x="3338013" y="822290"/>
                </a:cubicBezTo>
                <a:cubicBezTo>
                  <a:pt x="3233012" y="822290"/>
                  <a:pt x="3147843" y="737336"/>
                  <a:pt x="3147843" y="632600"/>
                </a:cubicBezTo>
                <a:cubicBezTo>
                  <a:pt x="3147843" y="527864"/>
                  <a:pt x="3233012" y="442909"/>
                  <a:pt x="3338013" y="442909"/>
                </a:cubicBezTo>
                <a:close/>
                <a:moveTo>
                  <a:pt x="2799029" y="426806"/>
                </a:moveTo>
                <a:cubicBezTo>
                  <a:pt x="2913563" y="426806"/>
                  <a:pt x="3006487" y="519495"/>
                  <a:pt x="3006487" y="633741"/>
                </a:cubicBezTo>
                <a:cubicBezTo>
                  <a:pt x="3006487" y="747987"/>
                  <a:pt x="2913563" y="840677"/>
                  <a:pt x="2799029" y="840677"/>
                </a:cubicBezTo>
                <a:cubicBezTo>
                  <a:pt x="2684494" y="840677"/>
                  <a:pt x="2591571" y="747987"/>
                  <a:pt x="2591571" y="633741"/>
                </a:cubicBezTo>
                <a:cubicBezTo>
                  <a:pt x="2591571" y="519495"/>
                  <a:pt x="2684494" y="426806"/>
                  <a:pt x="2799029" y="426806"/>
                </a:cubicBezTo>
                <a:close/>
                <a:moveTo>
                  <a:pt x="2259282" y="426806"/>
                </a:moveTo>
                <a:cubicBezTo>
                  <a:pt x="2373817" y="426806"/>
                  <a:pt x="2466740" y="519495"/>
                  <a:pt x="2466740" y="633741"/>
                </a:cubicBezTo>
                <a:cubicBezTo>
                  <a:pt x="2466740" y="747987"/>
                  <a:pt x="2373817" y="840677"/>
                  <a:pt x="2259282" y="840677"/>
                </a:cubicBezTo>
                <a:cubicBezTo>
                  <a:pt x="2144748" y="840677"/>
                  <a:pt x="2051824" y="747987"/>
                  <a:pt x="2051824" y="633741"/>
                </a:cubicBezTo>
                <a:cubicBezTo>
                  <a:pt x="2051824" y="519495"/>
                  <a:pt x="2144748" y="426806"/>
                  <a:pt x="2259282" y="426806"/>
                </a:cubicBezTo>
                <a:close/>
                <a:moveTo>
                  <a:pt x="3238860" y="128"/>
                </a:moveTo>
                <a:cubicBezTo>
                  <a:pt x="3300639" y="128"/>
                  <a:pt x="3350725" y="50087"/>
                  <a:pt x="3350725" y="111711"/>
                </a:cubicBezTo>
                <a:cubicBezTo>
                  <a:pt x="3350725" y="173336"/>
                  <a:pt x="3300639" y="223294"/>
                  <a:pt x="3238860" y="223294"/>
                </a:cubicBezTo>
                <a:cubicBezTo>
                  <a:pt x="3177080" y="223294"/>
                  <a:pt x="3126996" y="173336"/>
                  <a:pt x="3126996" y="111711"/>
                </a:cubicBezTo>
                <a:cubicBezTo>
                  <a:pt x="3126996" y="50087"/>
                  <a:pt x="3177080" y="128"/>
                  <a:pt x="3238860" y="128"/>
                </a:cubicBezTo>
                <a:close/>
                <a:moveTo>
                  <a:pt x="2764326" y="128"/>
                </a:moveTo>
                <a:cubicBezTo>
                  <a:pt x="2826105" y="128"/>
                  <a:pt x="2876191" y="50087"/>
                  <a:pt x="2876191" y="111711"/>
                </a:cubicBezTo>
                <a:cubicBezTo>
                  <a:pt x="2876191" y="173336"/>
                  <a:pt x="2826105" y="223294"/>
                  <a:pt x="2764326" y="223294"/>
                </a:cubicBezTo>
                <a:cubicBezTo>
                  <a:pt x="2702546" y="223294"/>
                  <a:pt x="2652461" y="173336"/>
                  <a:pt x="2652461" y="111711"/>
                </a:cubicBezTo>
                <a:cubicBezTo>
                  <a:pt x="2652461" y="50087"/>
                  <a:pt x="2702546" y="128"/>
                  <a:pt x="2764326" y="128"/>
                </a:cubicBezTo>
                <a:close/>
                <a:moveTo>
                  <a:pt x="2285087" y="128"/>
                </a:moveTo>
                <a:cubicBezTo>
                  <a:pt x="2346868" y="128"/>
                  <a:pt x="2396952" y="50087"/>
                  <a:pt x="2396952" y="111711"/>
                </a:cubicBezTo>
                <a:cubicBezTo>
                  <a:pt x="2396952" y="173336"/>
                  <a:pt x="2346868" y="223294"/>
                  <a:pt x="2285087" y="223294"/>
                </a:cubicBezTo>
                <a:cubicBezTo>
                  <a:pt x="2223309" y="223294"/>
                  <a:pt x="2173223" y="173336"/>
                  <a:pt x="2173223" y="111711"/>
                </a:cubicBezTo>
                <a:cubicBezTo>
                  <a:pt x="2173223" y="50087"/>
                  <a:pt x="2223309" y="128"/>
                  <a:pt x="2285087" y="128"/>
                </a:cubicBezTo>
                <a:close/>
                <a:moveTo>
                  <a:pt x="1806027" y="0"/>
                </a:moveTo>
                <a:lnTo>
                  <a:pt x="1814827" y="0"/>
                </a:lnTo>
                <a:lnTo>
                  <a:pt x="1853969" y="7883"/>
                </a:lnTo>
                <a:cubicBezTo>
                  <a:pt x="1894118" y="24823"/>
                  <a:pt x="1922291" y="64479"/>
                  <a:pt x="1922291" y="110697"/>
                </a:cubicBezTo>
                <a:cubicBezTo>
                  <a:pt x="1922291" y="172321"/>
                  <a:pt x="1872206" y="222280"/>
                  <a:pt x="1810427" y="222280"/>
                </a:cubicBezTo>
                <a:cubicBezTo>
                  <a:pt x="1748646" y="222280"/>
                  <a:pt x="1698562" y="172321"/>
                  <a:pt x="1698562" y="110697"/>
                </a:cubicBezTo>
                <a:cubicBezTo>
                  <a:pt x="1698562" y="64479"/>
                  <a:pt x="1726735" y="24823"/>
                  <a:pt x="1766884" y="7883"/>
                </a:cubicBezTo>
                <a:close/>
              </a:path>
            </a:pathLst>
          </a:custGeom>
        </p:spPr>
        <p:txBody>
          <a:bodyPr wrap="square">
            <a:noAutofit/>
          </a:bodyPr>
          <a:lstStyle/>
          <a:p>
            <a:endParaRPr lang="en-US"/>
          </a:p>
        </p:txBody>
      </p:sp>
      <p:sp>
        <p:nvSpPr>
          <p:cNvPr id="12" name="Picture Placeholder 6">
            <a:extLst>
              <a:ext uri="{FF2B5EF4-FFF2-40B4-BE49-F238E27FC236}">
                <a16:creationId xmlns:a16="http://schemas.microsoft.com/office/drawing/2014/main" id="{4CE61439-6690-9DA3-060B-734CC7F5D14F}"/>
              </a:ext>
            </a:extLst>
          </p:cNvPr>
          <p:cNvSpPr>
            <a:spLocks noGrp="1" noChangeAspect="1"/>
          </p:cNvSpPr>
          <p:nvPr>
            <p:ph type="pic" sz="quarter" idx="14"/>
          </p:nvPr>
        </p:nvSpPr>
        <p:spPr>
          <a:xfrm>
            <a:off x="7628954" y="4302463"/>
            <a:ext cx="1828800" cy="1832128"/>
          </a:xfrm>
          <a:custGeom>
            <a:avLst/>
            <a:gdLst>
              <a:gd name="connsiteX0" fmla="*/ 3240259 w 5029200"/>
              <a:gd name="connsiteY0" fmla="*/ 4815180 h 5038344"/>
              <a:gd name="connsiteX1" fmla="*/ 3352123 w 5029200"/>
              <a:gd name="connsiteY1" fmla="*/ 4926763 h 5038344"/>
              <a:gd name="connsiteX2" fmla="*/ 3283801 w 5029200"/>
              <a:gd name="connsiteY2" fmla="*/ 5029577 h 5038344"/>
              <a:gd name="connsiteX3" fmla="*/ 3240266 w 5029200"/>
              <a:gd name="connsiteY3" fmla="*/ 5038344 h 5038344"/>
              <a:gd name="connsiteX4" fmla="*/ 3240252 w 5029200"/>
              <a:gd name="connsiteY4" fmla="*/ 5038344 h 5038344"/>
              <a:gd name="connsiteX5" fmla="*/ 3196717 w 5029200"/>
              <a:gd name="connsiteY5" fmla="*/ 5029577 h 5038344"/>
              <a:gd name="connsiteX6" fmla="*/ 3128394 w 5029200"/>
              <a:gd name="connsiteY6" fmla="*/ 4926763 h 5038344"/>
              <a:gd name="connsiteX7" fmla="*/ 3240259 w 5029200"/>
              <a:gd name="connsiteY7" fmla="*/ 4815180 h 5038344"/>
              <a:gd name="connsiteX8" fmla="*/ 2765723 w 5029200"/>
              <a:gd name="connsiteY8" fmla="*/ 4815180 h 5038344"/>
              <a:gd name="connsiteX9" fmla="*/ 2877588 w 5029200"/>
              <a:gd name="connsiteY9" fmla="*/ 4926763 h 5038344"/>
              <a:gd name="connsiteX10" fmla="*/ 2809266 w 5029200"/>
              <a:gd name="connsiteY10" fmla="*/ 5029577 h 5038344"/>
              <a:gd name="connsiteX11" fmla="*/ 2765730 w 5029200"/>
              <a:gd name="connsiteY11" fmla="*/ 5038344 h 5038344"/>
              <a:gd name="connsiteX12" fmla="*/ 2765716 w 5029200"/>
              <a:gd name="connsiteY12" fmla="*/ 5038344 h 5038344"/>
              <a:gd name="connsiteX13" fmla="*/ 2722181 w 5029200"/>
              <a:gd name="connsiteY13" fmla="*/ 5029577 h 5038344"/>
              <a:gd name="connsiteX14" fmla="*/ 2653859 w 5029200"/>
              <a:gd name="connsiteY14" fmla="*/ 4926763 h 5038344"/>
              <a:gd name="connsiteX15" fmla="*/ 2765723 w 5029200"/>
              <a:gd name="connsiteY15" fmla="*/ 4815180 h 5038344"/>
              <a:gd name="connsiteX16" fmla="*/ 2286359 w 5029200"/>
              <a:gd name="connsiteY16" fmla="*/ 4815180 h 5038344"/>
              <a:gd name="connsiteX17" fmla="*/ 2398224 w 5029200"/>
              <a:gd name="connsiteY17" fmla="*/ 4926763 h 5038344"/>
              <a:gd name="connsiteX18" fmla="*/ 2329901 w 5029200"/>
              <a:gd name="connsiteY18" fmla="*/ 5029577 h 5038344"/>
              <a:gd name="connsiteX19" fmla="*/ 2286367 w 5029200"/>
              <a:gd name="connsiteY19" fmla="*/ 5038344 h 5038344"/>
              <a:gd name="connsiteX20" fmla="*/ 2286352 w 5029200"/>
              <a:gd name="connsiteY20" fmla="*/ 5038344 h 5038344"/>
              <a:gd name="connsiteX21" fmla="*/ 2242817 w 5029200"/>
              <a:gd name="connsiteY21" fmla="*/ 5029577 h 5038344"/>
              <a:gd name="connsiteX22" fmla="*/ 2174495 w 5029200"/>
              <a:gd name="connsiteY22" fmla="*/ 4926763 h 5038344"/>
              <a:gd name="connsiteX23" fmla="*/ 2286359 w 5029200"/>
              <a:gd name="connsiteY23" fmla="*/ 4815180 h 5038344"/>
              <a:gd name="connsiteX24" fmla="*/ 1811824 w 5029200"/>
              <a:gd name="connsiteY24" fmla="*/ 4814039 h 5038344"/>
              <a:gd name="connsiteX25" fmla="*/ 1923689 w 5029200"/>
              <a:gd name="connsiteY25" fmla="*/ 4925622 h 5038344"/>
              <a:gd name="connsiteX26" fmla="*/ 1811824 w 5029200"/>
              <a:gd name="connsiteY26" fmla="*/ 5037203 h 5038344"/>
              <a:gd name="connsiteX27" fmla="*/ 1699960 w 5029200"/>
              <a:gd name="connsiteY27" fmla="*/ 4925622 h 5038344"/>
              <a:gd name="connsiteX28" fmla="*/ 1811824 w 5029200"/>
              <a:gd name="connsiteY28" fmla="*/ 4814039 h 5038344"/>
              <a:gd name="connsiteX29" fmla="*/ 3878775 w 5029200"/>
              <a:gd name="connsiteY29" fmla="*/ 4248010 h 5038344"/>
              <a:gd name="connsiteX30" fmla="*/ 4042505 w 5029200"/>
              <a:gd name="connsiteY30" fmla="*/ 4411326 h 5038344"/>
              <a:gd name="connsiteX31" fmla="*/ 3878775 w 5029200"/>
              <a:gd name="connsiteY31" fmla="*/ 4574643 h 5038344"/>
              <a:gd name="connsiteX32" fmla="*/ 3715047 w 5029200"/>
              <a:gd name="connsiteY32" fmla="*/ 4411326 h 5038344"/>
              <a:gd name="connsiteX33" fmla="*/ 3878775 w 5029200"/>
              <a:gd name="connsiteY33" fmla="*/ 4248010 h 5038344"/>
              <a:gd name="connsiteX34" fmla="*/ 1177884 w 5029200"/>
              <a:gd name="connsiteY34" fmla="*/ 4248010 h 5038344"/>
              <a:gd name="connsiteX35" fmla="*/ 1341613 w 5029200"/>
              <a:gd name="connsiteY35" fmla="*/ 4411326 h 5038344"/>
              <a:gd name="connsiteX36" fmla="*/ 1177884 w 5029200"/>
              <a:gd name="connsiteY36" fmla="*/ 4574643 h 5038344"/>
              <a:gd name="connsiteX37" fmla="*/ 1014155 w 5029200"/>
              <a:gd name="connsiteY37" fmla="*/ 4411326 h 5038344"/>
              <a:gd name="connsiteX38" fmla="*/ 1177884 w 5029200"/>
              <a:gd name="connsiteY38" fmla="*/ 4248010 h 5038344"/>
              <a:gd name="connsiteX39" fmla="*/ 3338013 w 5029200"/>
              <a:gd name="connsiteY39" fmla="*/ 4221636 h 5038344"/>
              <a:gd name="connsiteX40" fmla="*/ 3528183 w 5029200"/>
              <a:gd name="connsiteY40" fmla="*/ 4411326 h 5038344"/>
              <a:gd name="connsiteX41" fmla="*/ 3338013 w 5029200"/>
              <a:gd name="connsiteY41" fmla="*/ 4601017 h 5038344"/>
              <a:gd name="connsiteX42" fmla="*/ 3147843 w 5029200"/>
              <a:gd name="connsiteY42" fmla="*/ 4411326 h 5038344"/>
              <a:gd name="connsiteX43" fmla="*/ 3338013 w 5029200"/>
              <a:gd name="connsiteY43" fmla="*/ 4221636 h 5038344"/>
              <a:gd name="connsiteX44" fmla="*/ 1718646 w 5029200"/>
              <a:gd name="connsiteY44" fmla="*/ 4221636 h 5038344"/>
              <a:gd name="connsiteX45" fmla="*/ 1908816 w 5029200"/>
              <a:gd name="connsiteY45" fmla="*/ 4411326 h 5038344"/>
              <a:gd name="connsiteX46" fmla="*/ 1718646 w 5029200"/>
              <a:gd name="connsiteY46" fmla="*/ 4601017 h 5038344"/>
              <a:gd name="connsiteX47" fmla="*/ 1528477 w 5029200"/>
              <a:gd name="connsiteY47" fmla="*/ 4411326 h 5038344"/>
              <a:gd name="connsiteX48" fmla="*/ 1718646 w 5029200"/>
              <a:gd name="connsiteY48" fmla="*/ 4221636 h 5038344"/>
              <a:gd name="connsiteX49" fmla="*/ 2801953 w 5029200"/>
              <a:gd name="connsiteY49" fmla="*/ 4196783 h 5038344"/>
              <a:gd name="connsiteX50" fmla="*/ 3009411 w 5029200"/>
              <a:gd name="connsiteY50" fmla="*/ 4403718 h 5038344"/>
              <a:gd name="connsiteX51" fmla="*/ 2801953 w 5029200"/>
              <a:gd name="connsiteY51" fmla="*/ 4610654 h 5038344"/>
              <a:gd name="connsiteX52" fmla="*/ 2594495 w 5029200"/>
              <a:gd name="connsiteY52" fmla="*/ 4403718 h 5038344"/>
              <a:gd name="connsiteX53" fmla="*/ 2801953 w 5029200"/>
              <a:gd name="connsiteY53" fmla="*/ 4196783 h 5038344"/>
              <a:gd name="connsiteX54" fmla="*/ 2259282 w 5029200"/>
              <a:gd name="connsiteY54" fmla="*/ 4196783 h 5038344"/>
              <a:gd name="connsiteX55" fmla="*/ 2466740 w 5029200"/>
              <a:gd name="connsiteY55" fmla="*/ 4403718 h 5038344"/>
              <a:gd name="connsiteX56" fmla="*/ 2259282 w 5029200"/>
              <a:gd name="connsiteY56" fmla="*/ 4610654 h 5038344"/>
              <a:gd name="connsiteX57" fmla="*/ 2051824 w 5029200"/>
              <a:gd name="connsiteY57" fmla="*/ 4403718 h 5038344"/>
              <a:gd name="connsiteX58" fmla="*/ 2259282 w 5029200"/>
              <a:gd name="connsiteY58" fmla="*/ 4196783 h 5038344"/>
              <a:gd name="connsiteX59" fmla="*/ 4417887 w 5029200"/>
              <a:gd name="connsiteY59" fmla="*/ 3710383 h 5038344"/>
              <a:gd name="connsiteX60" fmla="*/ 4572973 w 5029200"/>
              <a:gd name="connsiteY60" fmla="*/ 3865077 h 5038344"/>
              <a:gd name="connsiteX61" fmla="*/ 4417887 w 5029200"/>
              <a:gd name="connsiteY61" fmla="*/ 4019772 h 5038344"/>
              <a:gd name="connsiteX62" fmla="*/ 4262675 w 5029200"/>
              <a:gd name="connsiteY62" fmla="*/ 3865077 h 5038344"/>
              <a:gd name="connsiteX63" fmla="*/ 4417887 w 5029200"/>
              <a:gd name="connsiteY63" fmla="*/ 3710383 h 5038344"/>
              <a:gd name="connsiteX64" fmla="*/ 641696 w 5029200"/>
              <a:gd name="connsiteY64" fmla="*/ 3707974 h 5038344"/>
              <a:gd name="connsiteX65" fmla="*/ 796781 w 5029200"/>
              <a:gd name="connsiteY65" fmla="*/ 3862795 h 5038344"/>
              <a:gd name="connsiteX66" fmla="*/ 641696 w 5029200"/>
              <a:gd name="connsiteY66" fmla="*/ 4017489 h 5038344"/>
              <a:gd name="connsiteX67" fmla="*/ 486484 w 5029200"/>
              <a:gd name="connsiteY67" fmla="*/ 3862795 h 5038344"/>
              <a:gd name="connsiteX68" fmla="*/ 641696 w 5029200"/>
              <a:gd name="connsiteY68" fmla="*/ 3707974 h 5038344"/>
              <a:gd name="connsiteX69" fmla="*/ 1181061 w 5029200"/>
              <a:gd name="connsiteY69" fmla="*/ 3647618 h 5038344"/>
              <a:gd name="connsiteX70" fmla="*/ 1398180 w 5029200"/>
              <a:gd name="connsiteY70" fmla="*/ 3864189 h 5038344"/>
              <a:gd name="connsiteX71" fmla="*/ 1181061 w 5029200"/>
              <a:gd name="connsiteY71" fmla="*/ 4080761 h 5038344"/>
              <a:gd name="connsiteX72" fmla="*/ 963942 w 5029200"/>
              <a:gd name="connsiteY72" fmla="*/ 3864189 h 5038344"/>
              <a:gd name="connsiteX73" fmla="*/ 1181061 w 5029200"/>
              <a:gd name="connsiteY73" fmla="*/ 3647618 h 5038344"/>
              <a:gd name="connsiteX74" fmla="*/ 3876233 w 5029200"/>
              <a:gd name="connsiteY74" fmla="*/ 3646350 h 5038344"/>
              <a:gd name="connsiteX75" fmla="*/ 4093352 w 5029200"/>
              <a:gd name="connsiteY75" fmla="*/ 3862921 h 5038344"/>
              <a:gd name="connsiteX76" fmla="*/ 3876233 w 5029200"/>
              <a:gd name="connsiteY76" fmla="*/ 4079493 h 5038344"/>
              <a:gd name="connsiteX77" fmla="*/ 3659114 w 5029200"/>
              <a:gd name="connsiteY77" fmla="*/ 3862921 h 5038344"/>
              <a:gd name="connsiteX78" fmla="*/ 3876233 w 5029200"/>
              <a:gd name="connsiteY78" fmla="*/ 3646350 h 5038344"/>
              <a:gd name="connsiteX79" fmla="*/ 4417633 w 5029200"/>
              <a:gd name="connsiteY79" fmla="*/ 3137126 h 5038344"/>
              <a:gd name="connsiteX80" fmla="*/ 4607929 w 5029200"/>
              <a:gd name="connsiteY80" fmla="*/ 3326818 h 5038344"/>
              <a:gd name="connsiteX81" fmla="*/ 4417633 w 5029200"/>
              <a:gd name="connsiteY81" fmla="*/ 3516635 h 5038344"/>
              <a:gd name="connsiteX82" fmla="*/ 4227336 w 5029200"/>
              <a:gd name="connsiteY82" fmla="*/ 3326818 h 5038344"/>
              <a:gd name="connsiteX83" fmla="*/ 4417633 w 5029200"/>
              <a:gd name="connsiteY83" fmla="*/ 3137126 h 5038344"/>
              <a:gd name="connsiteX84" fmla="*/ 641442 w 5029200"/>
              <a:gd name="connsiteY84" fmla="*/ 3134844 h 5038344"/>
              <a:gd name="connsiteX85" fmla="*/ 831739 w 5029200"/>
              <a:gd name="connsiteY85" fmla="*/ 3324661 h 5038344"/>
              <a:gd name="connsiteX86" fmla="*/ 641442 w 5029200"/>
              <a:gd name="connsiteY86" fmla="*/ 3514478 h 5038344"/>
              <a:gd name="connsiteX87" fmla="*/ 451145 w 5029200"/>
              <a:gd name="connsiteY87" fmla="*/ 3324661 h 5038344"/>
              <a:gd name="connsiteX88" fmla="*/ 641442 w 5029200"/>
              <a:gd name="connsiteY88" fmla="*/ 3134844 h 5038344"/>
              <a:gd name="connsiteX89" fmla="*/ 111865 w 5029200"/>
              <a:gd name="connsiteY89" fmla="*/ 3121023 h 5038344"/>
              <a:gd name="connsiteX90" fmla="*/ 223729 w 5029200"/>
              <a:gd name="connsiteY90" fmla="*/ 3232606 h 5038344"/>
              <a:gd name="connsiteX91" fmla="*/ 111865 w 5029200"/>
              <a:gd name="connsiteY91" fmla="*/ 3344189 h 5038344"/>
              <a:gd name="connsiteX92" fmla="*/ 0 w 5029200"/>
              <a:gd name="connsiteY92" fmla="*/ 3232606 h 5038344"/>
              <a:gd name="connsiteX93" fmla="*/ 111865 w 5029200"/>
              <a:gd name="connsiteY93" fmla="*/ 3121023 h 5038344"/>
              <a:gd name="connsiteX94" fmla="*/ 4917210 w 5029200"/>
              <a:gd name="connsiteY94" fmla="*/ 3120896 h 5038344"/>
              <a:gd name="connsiteX95" fmla="*/ 5029075 w 5029200"/>
              <a:gd name="connsiteY95" fmla="*/ 3232479 h 5038344"/>
              <a:gd name="connsiteX96" fmla="*/ 4917210 w 5029200"/>
              <a:gd name="connsiteY96" fmla="*/ 3344062 h 5038344"/>
              <a:gd name="connsiteX97" fmla="*/ 4805345 w 5029200"/>
              <a:gd name="connsiteY97" fmla="*/ 3232479 h 5038344"/>
              <a:gd name="connsiteX98" fmla="*/ 4917210 w 5029200"/>
              <a:gd name="connsiteY98" fmla="*/ 3120896 h 5038344"/>
              <a:gd name="connsiteX99" fmla="*/ 4917337 w 5029200"/>
              <a:gd name="connsiteY99" fmla="*/ 2645274 h 5038344"/>
              <a:gd name="connsiteX100" fmla="*/ 5020410 w 5029200"/>
              <a:gd name="connsiteY100" fmla="*/ 2713425 h 5038344"/>
              <a:gd name="connsiteX101" fmla="*/ 5029200 w 5029200"/>
              <a:gd name="connsiteY101" fmla="*/ 2756852 h 5038344"/>
              <a:gd name="connsiteX102" fmla="*/ 5029200 w 5029200"/>
              <a:gd name="connsiteY102" fmla="*/ 2756862 h 5038344"/>
              <a:gd name="connsiteX103" fmla="*/ 5020410 w 5029200"/>
              <a:gd name="connsiteY103" fmla="*/ 2800290 h 5038344"/>
              <a:gd name="connsiteX104" fmla="*/ 4917337 w 5029200"/>
              <a:gd name="connsiteY104" fmla="*/ 2868440 h 5038344"/>
              <a:gd name="connsiteX105" fmla="*/ 4805473 w 5029200"/>
              <a:gd name="connsiteY105" fmla="*/ 2756857 h 5038344"/>
              <a:gd name="connsiteX106" fmla="*/ 4917337 w 5029200"/>
              <a:gd name="connsiteY106" fmla="*/ 2645274 h 5038344"/>
              <a:gd name="connsiteX107" fmla="*/ 111865 w 5029200"/>
              <a:gd name="connsiteY107" fmla="*/ 2645274 h 5038344"/>
              <a:gd name="connsiteX108" fmla="*/ 223729 w 5029200"/>
              <a:gd name="connsiteY108" fmla="*/ 2756857 h 5038344"/>
              <a:gd name="connsiteX109" fmla="*/ 111865 w 5029200"/>
              <a:gd name="connsiteY109" fmla="*/ 2868440 h 5038344"/>
              <a:gd name="connsiteX110" fmla="*/ 0 w 5029200"/>
              <a:gd name="connsiteY110" fmla="*/ 2756857 h 5038344"/>
              <a:gd name="connsiteX111" fmla="*/ 111865 w 5029200"/>
              <a:gd name="connsiteY111" fmla="*/ 2645274 h 5038344"/>
              <a:gd name="connsiteX112" fmla="*/ 4417759 w 5029200"/>
              <a:gd name="connsiteY112" fmla="*/ 2581621 h 5038344"/>
              <a:gd name="connsiteX113" fmla="*/ 4625217 w 5029200"/>
              <a:gd name="connsiteY113" fmla="*/ 2788557 h 5038344"/>
              <a:gd name="connsiteX114" fmla="*/ 4417759 w 5029200"/>
              <a:gd name="connsiteY114" fmla="*/ 2995492 h 5038344"/>
              <a:gd name="connsiteX115" fmla="*/ 4210301 w 5029200"/>
              <a:gd name="connsiteY115" fmla="*/ 2788557 h 5038344"/>
              <a:gd name="connsiteX116" fmla="*/ 4417759 w 5029200"/>
              <a:gd name="connsiteY116" fmla="*/ 2581621 h 5038344"/>
              <a:gd name="connsiteX117" fmla="*/ 641569 w 5029200"/>
              <a:gd name="connsiteY117" fmla="*/ 2579466 h 5038344"/>
              <a:gd name="connsiteX118" fmla="*/ 849027 w 5029200"/>
              <a:gd name="connsiteY118" fmla="*/ 2786402 h 5038344"/>
              <a:gd name="connsiteX119" fmla="*/ 641569 w 5029200"/>
              <a:gd name="connsiteY119" fmla="*/ 2993337 h 5038344"/>
              <a:gd name="connsiteX120" fmla="*/ 434111 w 5029200"/>
              <a:gd name="connsiteY120" fmla="*/ 2786402 h 5038344"/>
              <a:gd name="connsiteX121" fmla="*/ 641569 w 5029200"/>
              <a:gd name="connsiteY121" fmla="*/ 2579466 h 5038344"/>
              <a:gd name="connsiteX122" fmla="*/ 4917210 w 5029200"/>
              <a:gd name="connsiteY122" fmla="*/ 2169400 h 5038344"/>
              <a:gd name="connsiteX123" fmla="*/ 5029075 w 5029200"/>
              <a:gd name="connsiteY123" fmla="*/ 2280982 h 5038344"/>
              <a:gd name="connsiteX124" fmla="*/ 4917210 w 5029200"/>
              <a:gd name="connsiteY124" fmla="*/ 2392565 h 5038344"/>
              <a:gd name="connsiteX125" fmla="*/ 4805345 w 5029200"/>
              <a:gd name="connsiteY125" fmla="*/ 2280982 h 5038344"/>
              <a:gd name="connsiteX126" fmla="*/ 4917210 w 5029200"/>
              <a:gd name="connsiteY126" fmla="*/ 2169400 h 5038344"/>
              <a:gd name="connsiteX127" fmla="*/ 111865 w 5029200"/>
              <a:gd name="connsiteY127" fmla="*/ 2169272 h 5038344"/>
              <a:gd name="connsiteX128" fmla="*/ 223729 w 5029200"/>
              <a:gd name="connsiteY128" fmla="*/ 2280855 h 5038344"/>
              <a:gd name="connsiteX129" fmla="*/ 111865 w 5029200"/>
              <a:gd name="connsiteY129" fmla="*/ 2392438 h 5038344"/>
              <a:gd name="connsiteX130" fmla="*/ 0 w 5029200"/>
              <a:gd name="connsiteY130" fmla="*/ 2280855 h 5038344"/>
              <a:gd name="connsiteX131" fmla="*/ 111865 w 5029200"/>
              <a:gd name="connsiteY131" fmla="*/ 2169272 h 5038344"/>
              <a:gd name="connsiteX132" fmla="*/ 4417759 w 5029200"/>
              <a:gd name="connsiteY132" fmla="*/ 2043235 h 5038344"/>
              <a:gd name="connsiteX133" fmla="*/ 4625217 w 5029200"/>
              <a:gd name="connsiteY133" fmla="*/ 2250170 h 5038344"/>
              <a:gd name="connsiteX134" fmla="*/ 4417759 w 5029200"/>
              <a:gd name="connsiteY134" fmla="*/ 2457105 h 5038344"/>
              <a:gd name="connsiteX135" fmla="*/ 4210301 w 5029200"/>
              <a:gd name="connsiteY135" fmla="*/ 2250170 h 5038344"/>
              <a:gd name="connsiteX136" fmla="*/ 4417759 w 5029200"/>
              <a:gd name="connsiteY136" fmla="*/ 2043235 h 5038344"/>
              <a:gd name="connsiteX137" fmla="*/ 641569 w 5029200"/>
              <a:gd name="connsiteY137" fmla="*/ 2041079 h 5038344"/>
              <a:gd name="connsiteX138" fmla="*/ 849027 w 5029200"/>
              <a:gd name="connsiteY138" fmla="*/ 2248015 h 5038344"/>
              <a:gd name="connsiteX139" fmla="*/ 641569 w 5029200"/>
              <a:gd name="connsiteY139" fmla="*/ 2454950 h 5038344"/>
              <a:gd name="connsiteX140" fmla="*/ 434111 w 5029200"/>
              <a:gd name="connsiteY140" fmla="*/ 2248015 h 5038344"/>
              <a:gd name="connsiteX141" fmla="*/ 641569 w 5029200"/>
              <a:gd name="connsiteY141" fmla="*/ 2041079 h 5038344"/>
              <a:gd name="connsiteX142" fmla="*/ 4917337 w 5029200"/>
              <a:gd name="connsiteY142" fmla="*/ 1693525 h 5038344"/>
              <a:gd name="connsiteX143" fmla="*/ 5020410 w 5029200"/>
              <a:gd name="connsiteY143" fmla="*/ 1761674 h 5038344"/>
              <a:gd name="connsiteX144" fmla="*/ 5029200 w 5029200"/>
              <a:gd name="connsiteY144" fmla="*/ 1805101 h 5038344"/>
              <a:gd name="connsiteX145" fmla="*/ 5029200 w 5029200"/>
              <a:gd name="connsiteY145" fmla="*/ 1805111 h 5038344"/>
              <a:gd name="connsiteX146" fmla="*/ 5020410 w 5029200"/>
              <a:gd name="connsiteY146" fmla="*/ 1848539 h 5038344"/>
              <a:gd name="connsiteX147" fmla="*/ 4917337 w 5029200"/>
              <a:gd name="connsiteY147" fmla="*/ 1916689 h 5038344"/>
              <a:gd name="connsiteX148" fmla="*/ 4805473 w 5029200"/>
              <a:gd name="connsiteY148" fmla="*/ 1805106 h 5038344"/>
              <a:gd name="connsiteX149" fmla="*/ 4917337 w 5029200"/>
              <a:gd name="connsiteY149" fmla="*/ 1693525 h 5038344"/>
              <a:gd name="connsiteX150" fmla="*/ 111865 w 5029200"/>
              <a:gd name="connsiteY150" fmla="*/ 1693525 h 5038344"/>
              <a:gd name="connsiteX151" fmla="*/ 223729 w 5029200"/>
              <a:gd name="connsiteY151" fmla="*/ 1805106 h 5038344"/>
              <a:gd name="connsiteX152" fmla="*/ 111865 w 5029200"/>
              <a:gd name="connsiteY152" fmla="*/ 1916689 h 5038344"/>
              <a:gd name="connsiteX153" fmla="*/ 0 w 5029200"/>
              <a:gd name="connsiteY153" fmla="*/ 1805106 h 5038344"/>
              <a:gd name="connsiteX154" fmla="*/ 111865 w 5029200"/>
              <a:gd name="connsiteY154" fmla="*/ 1693525 h 5038344"/>
              <a:gd name="connsiteX155" fmla="*/ 4417887 w 5029200"/>
              <a:gd name="connsiteY155" fmla="*/ 1522092 h 5038344"/>
              <a:gd name="connsiteX156" fmla="*/ 4608184 w 5029200"/>
              <a:gd name="connsiteY156" fmla="*/ 1711910 h 5038344"/>
              <a:gd name="connsiteX157" fmla="*/ 4417887 w 5029200"/>
              <a:gd name="connsiteY157" fmla="*/ 1901600 h 5038344"/>
              <a:gd name="connsiteX158" fmla="*/ 4227589 w 5029200"/>
              <a:gd name="connsiteY158" fmla="*/ 1711910 h 5038344"/>
              <a:gd name="connsiteX159" fmla="*/ 4417887 w 5029200"/>
              <a:gd name="connsiteY159" fmla="*/ 1522092 h 5038344"/>
              <a:gd name="connsiteX160" fmla="*/ 641569 w 5029200"/>
              <a:gd name="connsiteY160" fmla="*/ 1520064 h 5038344"/>
              <a:gd name="connsiteX161" fmla="*/ 831866 w 5029200"/>
              <a:gd name="connsiteY161" fmla="*/ 1709754 h 5038344"/>
              <a:gd name="connsiteX162" fmla="*/ 641569 w 5029200"/>
              <a:gd name="connsiteY162" fmla="*/ 1899572 h 5038344"/>
              <a:gd name="connsiteX163" fmla="*/ 451273 w 5029200"/>
              <a:gd name="connsiteY163" fmla="*/ 1709754 h 5038344"/>
              <a:gd name="connsiteX164" fmla="*/ 641569 w 5029200"/>
              <a:gd name="connsiteY164" fmla="*/ 1520064 h 5038344"/>
              <a:gd name="connsiteX165" fmla="*/ 641442 w 5029200"/>
              <a:gd name="connsiteY165" fmla="*/ 1017180 h 5038344"/>
              <a:gd name="connsiteX166" fmla="*/ 796527 w 5029200"/>
              <a:gd name="connsiteY166" fmla="*/ 1171874 h 5038344"/>
              <a:gd name="connsiteX167" fmla="*/ 641442 w 5029200"/>
              <a:gd name="connsiteY167" fmla="*/ 1326695 h 5038344"/>
              <a:gd name="connsiteX168" fmla="*/ 486356 w 5029200"/>
              <a:gd name="connsiteY168" fmla="*/ 1171874 h 5038344"/>
              <a:gd name="connsiteX169" fmla="*/ 641442 w 5029200"/>
              <a:gd name="connsiteY169" fmla="*/ 1017180 h 5038344"/>
              <a:gd name="connsiteX170" fmla="*/ 4419285 w 5029200"/>
              <a:gd name="connsiteY170" fmla="*/ 1009572 h 5038344"/>
              <a:gd name="connsiteX171" fmla="*/ 4580091 w 5029200"/>
              <a:gd name="connsiteY171" fmla="*/ 1170099 h 5038344"/>
              <a:gd name="connsiteX172" fmla="*/ 4419285 w 5029200"/>
              <a:gd name="connsiteY172" fmla="*/ 1330500 h 5038344"/>
              <a:gd name="connsiteX173" fmla="*/ 4258353 w 5029200"/>
              <a:gd name="connsiteY173" fmla="*/ 1170099 h 5038344"/>
              <a:gd name="connsiteX174" fmla="*/ 4419285 w 5029200"/>
              <a:gd name="connsiteY174" fmla="*/ 1009572 h 5038344"/>
              <a:gd name="connsiteX175" fmla="*/ 1181188 w 5029200"/>
              <a:gd name="connsiteY175" fmla="*/ 954795 h 5038344"/>
              <a:gd name="connsiteX176" fmla="*/ 1398307 w 5029200"/>
              <a:gd name="connsiteY176" fmla="*/ 1171367 h 5038344"/>
              <a:gd name="connsiteX177" fmla="*/ 1181188 w 5029200"/>
              <a:gd name="connsiteY177" fmla="*/ 1387939 h 5038344"/>
              <a:gd name="connsiteX178" fmla="*/ 964069 w 5029200"/>
              <a:gd name="connsiteY178" fmla="*/ 1171367 h 5038344"/>
              <a:gd name="connsiteX179" fmla="*/ 1181188 w 5029200"/>
              <a:gd name="connsiteY179" fmla="*/ 954795 h 5038344"/>
              <a:gd name="connsiteX180" fmla="*/ 3876233 w 5029200"/>
              <a:gd name="connsiteY180" fmla="*/ 953528 h 5038344"/>
              <a:gd name="connsiteX181" fmla="*/ 4093352 w 5029200"/>
              <a:gd name="connsiteY181" fmla="*/ 1170099 h 5038344"/>
              <a:gd name="connsiteX182" fmla="*/ 3876233 w 5029200"/>
              <a:gd name="connsiteY182" fmla="*/ 1386671 h 5038344"/>
              <a:gd name="connsiteX183" fmla="*/ 3659114 w 5029200"/>
              <a:gd name="connsiteY183" fmla="*/ 1170099 h 5038344"/>
              <a:gd name="connsiteX184" fmla="*/ 3876233 w 5029200"/>
              <a:gd name="connsiteY184" fmla="*/ 953528 h 5038344"/>
              <a:gd name="connsiteX185" fmla="*/ 2263987 w 5029200"/>
              <a:gd name="connsiteY185" fmla="*/ 894819 h 5038344"/>
              <a:gd name="connsiteX186" fmla="*/ 2534622 w 5029200"/>
              <a:gd name="connsiteY186" fmla="*/ 1116464 h 5038344"/>
              <a:gd name="connsiteX187" fmla="*/ 2805131 w 5029200"/>
              <a:gd name="connsiteY187" fmla="*/ 894819 h 5038344"/>
              <a:gd name="connsiteX188" fmla="*/ 3080597 w 5029200"/>
              <a:gd name="connsiteY188" fmla="*/ 1156278 h 5038344"/>
              <a:gd name="connsiteX189" fmla="*/ 3081106 w 5029200"/>
              <a:gd name="connsiteY189" fmla="*/ 1156278 h 5038344"/>
              <a:gd name="connsiteX190" fmla="*/ 3344750 w 5029200"/>
              <a:gd name="connsiteY190" fmla="*/ 906612 h 5038344"/>
              <a:gd name="connsiteX191" fmla="*/ 3608777 w 5029200"/>
              <a:gd name="connsiteY191" fmla="*/ 1169973 h 5038344"/>
              <a:gd name="connsiteX192" fmla="*/ 3523353 w 5029200"/>
              <a:gd name="connsiteY192" fmla="*/ 1363847 h 5038344"/>
              <a:gd name="connsiteX193" fmla="*/ 3697250 w 5029200"/>
              <a:gd name="connsiteY193" fmla="*/ 1514866 h 5038344"/>
              <a:gd name="connsiteX194" fmla="*/ 3876233 w 5029200"/>
              <a:gd name="connsiteY194" fmla="*/ 1444999 h 5038344"/>
              <a:gd name="connsiteX195" fmla="*/ 4140260 w 5029200"/>
              <a:gd name="connsiteY195" fmla="*/ 1708360 h 5038344"/>
              <a:gd name="connsiteX196" fmla="*/ 3884751 w 5029200"/>
              <a:gd name="connsiteY196" fmla="*/ 1971594 h 5038344"/>
              <a:gd name="connsiteX197" fmla="*/ 4152082 w 5029200"/>
              <a:gd name="connsiteY197" fmla="*/ 2246620 h 5038344"/>
              <a:gd name="connsiteX198" fmla="*/ 3929878 w 5029200"/>
              <a:gd name="connsiteY198" fmla="*/ 2516447 h 5038344"/>
              <a:gd name="connsiteX199" fmla="*/ 4152082 w 5029200"/>
              <a:gd name="connsiteY199" fmla="*/ 2786402 h 5038344"/>
              <a:gd name="connsiteX200" fmla="*/ 4152335 w 5029200"/>
              <a:gd name="connsiteY200" fmla="*/ 2786148 h 5038344"/>
              <a:gd name="connsiteX201" fmla="*/ 3876488 w 5029200"/>
              <a:gd name="connsiteY201" fmla="*/ 3061300 h 5038344"/>
              <a:gd name="connsiteX202" fmla="*/ 4140513 w 5029200"/>
              <a:gd name="connsiteY202" fmla="*/ 3324661 h 5038344"/>
              <a:gd name="connsiteX203" fmla="*/ 3876488 w 5029200"/>
              <a:gd name="connsiteY203" fmla="*/ 3588022 h 5038344"/>
              <a:gd name="connsiteX204" fmla="*/ 3695089 w 5029200"/>
              <a:gd name="connsiteY204" fmla="*/ 3516128 h 5038344"/>
              <a:gd name="connsiteX205" fmla="*/ 3515089 w 5029200"/>
              <a:gd name="connsiteY205" fmla="*/ 3666765 h 5038344"/>
              <a:gd name="connsiteX206" fmla="*/ 3605724 w 5029200"/>
              <a:gd name="connsiteY206" fmla="*/ 3865330 h 5038344"/>
              <a:gd name="connsiteX207" fmla="*/ 3341699 w 5029200"/>
              <a:gd name="connsiteY207" fmla="*/ 4128691 h 5038344"/>
              <a:gd name="connsiteX208" fmla="*/ 3077800 w 5029200"/>
              <a:gd name="connsiteY208" fmla="*/ 3873953 h 5038344"/>
              <a:gd name="connsiteX209" fmla="*/ 2802080 w 5029200"/>
              <a:gd name="connsiteY209" fmla="*/ 4140610 h 5038344"/>
              <a:gd name="connsiteX210" fmla="*/ 2531445 w 5029200"/>
              <a:gd name="connsiteY210" fmla="*/ 3919094 h 5038344"/>
              <a:gd name="connsiteX211" fmla="*/ 2260935 w 5029200"/>
              <a:gd name="connsiteY211" fmla="*/ 4140610 h 5038344"/>
              <a:gd name="connsiteX212" fmla="*/ 1985087 w 5029200"/>
              <a:gd name="connsiteY212" fmla="*/ 3865457 h 5038344"/>
              <a:gd name="connsiteX213" fmla="*/ 1721062 w 5029200"/>
              <a:gd name="connsiteY213" fmla="*/ 4128818 h 5038344"/>
              <a:gd name="connsiteX214" fmla="*/ 1457037 w 5029200"/>
              <a:gd name="connsiteY214" fmla="*/ 3865457 h 5038344"/>
              <a:gd name="connsiteX215" fmla="*/ 1558223 w 5029200"/>
              <a:gd name="connsiteY215" fmla="*/ 3658269 h 5038344"/>
              <a:gd name="connsiteX216" fmla="*/ 1385213 w 5029200"/>
              <a:gd name="connsiteY216" fmla="*/ 3493304 h 5038344"/>
              <a:gd name="connsiteX217" fmla="*/ 1181188 w 5029200"/>
              <a:gd name="connsiteY217" fmla="*/ 3589417 h 5038344"/>
              <a:gd name="connsiteX218" fmla="*/ 917163 w 5029200"/>
              <a:gd name="connsiteY218" fmla="*/ 3326057 h 5038344"/>
              <a:gd name="connsiteX219" fmla="*/ 1167206 w 5029200"/>
              <a:gd name="connsiteY219" fmla="*/ 3063077 h 5038344"/>
              <a:gd name="connsiteX220" fmla="*/ 1167206 w 5029200"/>
              <a:gd name="connsiteY220" fmla="*/ 3062316 h 5038344"/>
              <a:gd name="connsiteX221" fmla="*/ 905341 w 5029200"/>
              <a:gd name="connsiteY221" fmla="*/ 2787543 h 5038344"/>
              <a:gd name="connsiteX222" fmla="*/ 1127545 w 5029200"/>
              <a:gd name="connsiteY222" fmla="*/ 2517715 h 5038344"/>
              <a:gd name="connsiteX223" fmla="*/ 905341 w 5029200"/>
              <a:gd name="connsiteY223" fmla="*/ 2247761 h 5038344"/>
              <a:gd name="connsiteX224" fmla="*/ 1167206 w 5029200"/>
              <a:gd name="connsiteY224" fmla="*/ 1972988 h 5038344"/>
              <a:gd name="connsiteX225" fmla="*/ 1167206 w 5029200"/>
              <a:gd name="connsiteY225" fmla="*/ 1972481 h 5038344"/>
              <a:gd name="connsiteX226" fmla="*/ 917163 w 5029200"/>
              <a:gd name="connsiteY226" fmla="*/ 1709501 h 5038344"/>
              <a:gd name="connsiteX227" fmla="*/ 1181188 w 5029200"/>
              <a:gd name="connsiteY227" fmla="*/ 1446140 h 5038344"/>
              <a:gd name="connsiteX228" fmla="*/ 1382544 w 5029200"/>
              <a:gd name="connsiteY228" fmla="*/ 1539210 h 5038344"/>
              <a:gd name="connsiteX229" fmla="*/ 1553774 w 5029200"/>
              <a:gd name="connsiteY229" fmla="*/ 1371075 h 5038344"/>
              <a:gd name="connsiteX230" fmla="*/ 1460087 w 5029200"/>
              <a:gd name="connsiteY230" fmla="*/ 1169973 h 5038344"/>
              <a:gd name="connsiteX231" fmla="*/ 1724113 w 5029200"/>
              <a:gd name="connsiteY231" fmla="*/ 906612 h 5038344"/>
              <a:gd name="connsiteX232" fmla="*/ 1987756 w 5029200"/>
              <a:gd name="connsiteY232" fmla="*/ 1156278 h 5038344"/>
              <a:gd name="connsiteX233" fmla="*/ 1988520 w 5029200"/>
              <a:gd name="connsiteY233" fmla="*/ 1156278 h 5038344"/>
              <a:gd name="connsiteX234" fmla="*/ 2263987 w 5029200"/>
              <a:gd name="connsiteY234" fmla="*/ 894819 h 5038344"/>
              <a:gd name="connsiteX235" fmla="*/ 1181188 w 5029200"/>
              <a:gd name="connsiteY235" fmla="*/ 472581 h 5038344"/>
              <a:gd name="connsiteX236" fmla="*/ 1341993 w 5029200"/>
              <a:gd name="connsiteY236" fmla="*/ 633107 h 5038344"/>
              <a:gd name="connsiteX237" fmla="*/ 1181188 w 5029200"/>
              <a:gd name="connsiteY237" fmla="*/ 793507 h 5038344"/>
              <a:gd name="connsiteX238" fmla="*/ 1020383 w 5029200"/>
              <a:gd name="connsiteY238" fmla="*/ 633107 h 5038344"/>
              <a:gd name="connsiteX239" fmla="*/ 1181188 w 5029200"/>
              <a:gd name="connsiteY239" fmla="*/ 472581 h 5038344"/>
              <a:gd name="connsiteX240" fmla="*/ 3878775 w 5029200"/>
              <a:gd name="connsiteY240" fmla="*/ 470424 h 5038344"/>
              <a:gd name="connsiteX241" fmla="*/ 4042505 w 5029200"/>
              <a:gd name="connsiteY241" fmla="*/ 633741 h 5038344"/>
              <a:gd name="connsiteX242" fmla="*/ 3878775 w 5029200"/>
              <a:gd name="connsiteY242" fmla="*/ 797057 h 5038344"/>
              <a:gd name="connsiteX243" fmla="*/ 3715047 w 5029200"/>
              <a:gd name="connsiteY243" fmla="*/ 633741 h 5038344"/>
              <a:gd name="connsiteX244" fmla="*/ 3878775 w 5029200"/>
              <a:gd name="connsiteY244" fmla="*/ 470424 h 5038344"/>
              <a:gd name="connsiteX245" fmla="*/ 1719663 w 5029200"/>
              <a:gd name="connsiteY245" fmla="*/ 444050 h 5038344"/>
              <a:gd name="connsiteX246" fmla="*/ 1909960 w 5029200"/>
              <a:gd name="connsiteY246" fmla="*/ 633741 h 5038344"/>
              <a:gd name="connsiteX247" fmla="*/ 1719663 w 5029200"/>
              <a:gd name="connsiteY247" fmla="*/ 823559 h 5038344"/>
              <a:gd name="connsiteX248" fmla="*/ 1529367 w 5029200"/>
              <a:gd name="connsiteY248" fmla="*/ 633741 h 5038344"/>
              <a:gd name="connsiteX249" fmla="*/ 1719663 w 5029200"/>
              <a:gd name="connsiteY249" fmla="*/ 444050 h 5038344"/>
              <a:gd name="connsiteX250" fmla="*/ 3338013 w 5029200"/>
              <a:gd name="connsiteY250" fmla="*/ 442909 h 5038344"/>
              <a:gd name="connsiteX251" fmla="*/ 3528183 w 5029200"/>
              <a:gd name="connsiteY251" fmla="*/ 632600 h 5038344"/>
              <a:gd name="connsiteX252" fmla="*/ 3338013 w 5029200"/>
              <a:gd name="connsiteY252" fmla="*/ 822290 h 5038344"/>
              <a:gd name="connsiteX253" fmla="*/ 3147843 w 5029200"/>
              <a:gd name="connsiteY253" fmla="*/ 632600 h 5038344"/>
              <a:gd name="connsiteX254" fmla="*/ 3338013 w 5029200"/>
              <a:gd name="connsiteY254" fmla="*/ 442909 h 5038344"/>
              <a:gd name="connsiteX255" fmla="*/ 2799029 w 5029200"/>
              <a:gd name="connsiteY255" fmla="*/ 426806 h 5038344"/>
              <a:gd name="connsiteX256" fmla="*/ 3006487 w 5029200"/>
              <a:gd name="connsiteY256" fmla="*/ 633741 h 5038344"/>
              <a:gd name="connsiteX257" fmla="*/ 2799029 w 5029200"/>
              <a:gd name="connsiteY257" fmla="*/ 840677 h 5038344"/>
              <a:gd name="connsiteX258" fmla="*/ 2591571 w 5029200"/>
              <a:gd name="connsiteY258" fmla="*/ 633741 h 5038344"/>
              <a:gd name="connsiteX259" fmla="*/ 2799029 w 5029200"/>
              <a:gd name="connsiteY259" fmla="*/ 426806 h 5038344"/>
              <a:gd name="connsiteX260" fmla="*/ 2259282 w 5029200"/>
              <a:gd name="connsiteY260" fmla="*/ 426806 h 5038344"/>
              <a:gd name="connsiteX261" fmla="*/ 2466740 w 5029200"/>
              <a:gd name="connsiteY261" fmla="*/ 633741 h 5038344"/>
              <a:gd name="connsiteX262" fmla="*/ 2259282 w 5029200"/>
              <a:gd name="connsiteY262" fmla="*/ 840677 h 5038344"/>
              <a:gd name="connsiteX263" fmla="*/ 2051824 w 5029200"/>
              <a:gd name="connsiteY263" fmla="*/ 633741 h 5038344"/>
              <a:gd name="connsiteX264" fmla="*/ 2259282 w 5029200"/>
              <a:gd name="connsiteY264" fmla="*/ 426806 h 5038344"/>
              <a:gd name="connsiteX265" fmla="*/ 3238860 w 5029200"/>
              <a:gd name="connsiteY265" fmla="*/ 128 h 5038344"/>
              <a:gd name="connsiteX266" fmla="*/ 3350725 w 5029200"/>
              <a:gd name="connsiteY266" fmla="*/ 111711 h 5038344"/>
              <a:gd name="connsiteX267" fmla="*/ 3238860 w 5029200"/>
              <a:gd name="connsiteY267" fmla="*/ 223294 h 5038344"/>
              <a:gd name="connsiteX268" fmla="*/ 3126996 w 5029200"/>
              <a:gd name="connsiteY268" fmla="*/ 111711 h 5038344"/>
              <a:gd name="connsiteX269" fmla="*/ 3238860 w 5029200"/>
              <a:gd name="connsiteY269" fmla="*/ 128 h 5038344"/>
              <a:gd name="connsiteX270" fmla="*/ 2764326 w 5029200"/>
              <a:gd name="connsiteY270" fmla="*/ 128 h 5038344"/>
              <a:gd name="connsiteX271" fmla="*/ 2876191 w 5029200"/>
              <a:gd name="connsiteY271" fmla="*/ 111711 h 5038344"/>
              <a:gd name="connsiteX272" fmla="*/ 2764326 w 5029200"/>
              <a:gd name="connsiteY272" fmla="*/ 223294 h 5038344"/>
              <a:gd name="connsiteX273" fmla="*/ 2652461 w 5029200"/>
              <a:gd name="connsiteY273" fmla="*/ 111711 h 5038344"/>
              <a:gd name="connsiteX274" fmla="*/ 2764326 w 5029200"/>
              <a:gd name="connsiteY274" fmla="*/ 128 h 5038344"/>
              <a:gd name="connsiteX275" fmla="*/ 2285087 w 5029200"/>
              <a:gd name="connsiteY275" fmla="*/ 128 h 5038344"/>
              <a:gd name="connsiteX276" fmla="*/ 2396952 w 5029200"/>
              <a:gd name="connsiteY276" fmla="*/ 111711 h 5038344"/>
              <a:gd name="connsiteX277" fmla="*/ 2285087 w 5029200"/>
              <a:gd name="connsiteY277" fmla="*/ 223294 h 5038344"/>
              <a:gd name="connsiteX278" fmla="*/ 2173223 w 5029200"/>
              <a:gd name="connsiteY278" fmla="*/ 111711 h 5038344"/>
              <a:gd name="connsiteX279" fmla="*/ 2285087 w 5029200"/>
              <a:gd name="connsiteY279" fmla="*/ 128 h 5038344"/>
              <a:gd name="connsiteX280" fmla="*/ 1806027 w 5029200"/>
              <a:gd name="connsiteY280" fmla="*/ 0 h 5038344"/>
              <a:gd name="connsiteX281" fmla="*/ 1814827 w 5029200"/>
              <a:gd name="connsiteY281" fmla="*/ 0 h 5038344"/>
              <a:gd name="connsiteX282" fmla="*/ 1853969 w 5029200"/>
              <a:gd name="connsiteY282" fmla="*/ 7883 h 5038344"/>
              <a:gd name="connsiteX283" fmla="*/ 1922291 w 5029200"/>
              <a:gd name="connsiteY283" fmla="*/ 110697 h 5038344"/>
              <a:gd name="connsiteX284" fmla="*/ 1810427 w 5029200"/>
              <a:gd name="connsiteY284" fmla="*/ 222280 h 5038344"/>
              <a:gd name="connsiteX285" fmla="*/ 1698562 w 5029200"/>
              <a:gd name="connsiteY285" fmla="*/ 110697 h 5038344"/>
              <a:gd name="connsiteX286" fmla="*/ 1766884 w 5029200"/>
              <a:gd name="connsiteY286" fmla="*/ 7883 h 5038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Lst>
            <a:rect l="l" t="t" r="r" b="b"/>
            <a:pathLst>
              <a:path w="5029200" h="5038344">
                <a:moveTo>
                  <a:pt x="3240259" y="4815180"/>
                </a:moveTo>
                <a:cubicBezTo>
                  <a:pt x="3302038" y="4815180"/>
                  <a:pt x="3352123" y="4865138"/>
                  <a:pt x="3352123" y="4926763"/>
                </a:cubicBezTo>
                <a:cubicBezTo>
                  <a:pt x="3352123" y="4972981"/>
                  <a:pt x="3323950" y="5012637"/>
                  <a:pt x="3283801" y="5029577"/>
                </a:cubicBezTo>
                <a:lnTo>
                  <a:pt x="3240266" y="5038344"/>
                </a:lnTo>
                <a:lnTo>
                  <a:pt x="3240252" y="5038344"/>
                </a:lnTo>
                <a:lnTo>
                  <a:pt x="3196717" y="5029577"/>
                </a:lnTo>
                <a:cubicBezTo>
                  <a:pt x="3156567" y="5012637"/>
                  <a:pt x="3128394" y="4972981"/>
                  <a:pt x="3128394" y="4926763"/>
                </a:cubicBezTo>
                <a:cubicBezTo>
                  <a:pt x="3128394" y="4865138"/>
                  <a:pt x="3178479" y="4815180"/>
                  <a:pt x="3240259" y="4815180"/>
                </a:cubicBezTo>
                <a:close/>
                <a:moveTo>
                  <a:pt x="2765723" y="4815180"/>
                </a:moveTo>
                <a:cubicBezTo>
                  <a:pt x="2827504" y="4815180"/>
                  <a:pt x="2877588" y="4865138"/>
                  <a:pt x="2877588" y="4926763"/>
                </a:cubicBezTo>
                <a:cubicBezTo>
                  <a:pt x="2877588" y="4972981"/>
                  <a:pt x="2849416" y="5012637"/>
                  <a:pt x="2809266" y="5029577"/>
                </a:cubicBezTo>
                <a:lnTo>
                  <a:pt x="2765730" y="5038344"/>
                </a:lnTo>
                <a:lnTo>
                  <a:pt x="2765716" y="5038344"/>
                </a:lnTo>
                <a:lnTo>
                  <a:pt x="2722181" y="5029577"/>
                </a:lnTo>
                <a:cubicBezTo>
                  <a:pt x="2682032" y="5012637"/>
                  <a:pt x="2653859" y="4972981"/>
                  <a:pt x="2653859" y="4926763"/>
                </a:cubicBezTo>
                <a:cubicBezTo>
                  <a:pt x="2653859" y="4865138"/>
                  <a:pt x="2703944" y="4815180"/>
                  <a:pt x="2765723" y="4815180"/>
                </a:cubicBezTo>
                <a:close/>
                <a:moveTo>
                  <a:pt x="2286359" y="4815180"/>
                </a:moveTo>
                <a:cubicBezTo>
                  <a:pt x="2348139" y="4815180"/>
                  <a:pt x="2398224" y="4865138"/>
                  <a:pt x="2398224" y="4926763"/>
                </a:cubicBezTo>
                <a:cubicBezTo>
                  <a:pt x="2398224" y="4972981"/>
                  <a:pt x="2370051" y="5012637"/>
                  <a:pt x="2329901" y="5029577"/>
                </a:cubicBezTo>
                <a:lnTo>
                  <a:pt x="2286367" y="5038344"/>
                </a:lnTo>
                <a:lnTo>
                  <a:pt x="2286352" y="5038344"/>
                </a:lnTo>
                <a:lnTo>
                  <a:pt x="2242817" y="5029577"/>
                </a:lnTo>
                <a:cubicBezTo>
                  <a:pt x="2202667" y="5012637"/>
                  <a:pt x="2174495" y="4972981"/>
                  <a:pt x="2174495" y="4926763"/>
                </a:cubicBezTo>
                <a:cubicBezTo>
                  <a:pt x="2174495" y="4865138"/>
                  <a:pt x="2224579" y="4815180"/>
                  <a:pt x="2286359" y="4815180"/>
                </a:cubicBezTo>
                <a:close/>
                <a:moveTo>
                  <a:pt x="1811824" y="4814039"/>
                </a:moveTo>
                <a:cubicBezTo>
                  <a:pt x="1873604" y="4814039"/>
                  <a:pt x="1923689" y="4863997"/>
                  <a:pt x="1923689" y="4925622"/>
                </a:cubicBezTo>
                <a:cubicBezTo>
                  <a:pt x="1923689" y="4987246"/>
                  <a:pt x="1873604" y="5037203"/>
                  <a:pt x="1811824" y="5037203"/>
                </a:cubicBezTo>
                <a:cubicBezTo>
                  <a:pt x="1750045" y="5037203"/>
                  <a:pt x="1699960" y="4987246"/>
                  <a:pt x="1699960" y="4925622"/>
                </a:cubicBezTo>
                <a:cubicBezTo>
                  <a:pt x="1699960" y="4863997"/>
                  <a:pt x="1750045" y="4814039"/>
                  <a:pt x="1811824" y="4814039"/>
                </a:cubicBezTo>
                <a:close/>
                <a:moveTo>
                  <a:pt x="3878775" y="4248010"/>
                </a:moveTo>
                <a:cubicBezTo>
                  <a:pt x="3969157" y="4248010"/>
                  <a:pt x="4042505" y="4321171"/>
                  <a:pt x="4042505" y="4411326"/>
                </a:cubicBezTo>
                <a:cubicBezTo>
                  <a:pt x="4042505" y="4501480"/>
                  <a:pt x="3969157" y="4574643"/>
                  <a:pt x="3878775" y="4574643"/>
                </a:cubicBezTo>
                <a:cubicBezTo>
                  <a:pt x="3788395" y="4574643"/>
                  <a:pt x="3715047" y="4501480"/>
                  <a:pt x="3715047" y="4411326"/>
                </a:cubicBezTo>
                <a:cubicBezTo>
                  <a:pt x="3715047" y="4321171"/>
                  <a:pt x="3788395" y="4248010"/>
                  <a:pt x="3878775" y="4248010"/>
                </a:cubicBezTo>
                <a:close/>
                <a:moveTo>
                  <a:pt x="1177884" y="4248010"/>
                </a:moveTo>
                <a:cubicBezTo>
                  <a:pt x="1268264" y="4248010"/>
                  <a:pt x="1341613" y="4321171"/>
                  <a:pt x="1341613" y="4411326"/>
                </a:cubicBezTo>
                <a:cubicBezTo>
                  <a:pt x="1341613" y="4501480"/>
                  <a:pt x="1268264" y="4574643"/>
                  <a:pt x="1177884" y="4574643"/>
                </a:cubicBezTo>
                <a:cubicBezTo>
                  <a:pt x="1087502" y="4574643"/>
                  <a:pt x="1014155" y="4501480"/>
                  <a:pt x="1014155" y="4411326"/>
                </a:cubicBezTo>
                <a:cubicBezTo>
                  <a:pt x="1014155" y="4321171"/>
                  <a:pt x="1087502" y="4248010"/>
                  <a:pt x="1177884" y="4248010"/>
                </a:cubicBezTo>
                <a:close/>
                <a:moveTo>
                  <a:pt x="3338013" y="4221636"/>
                </a:moveTo>
                <a:cubicBezTo>
                  <a:pt x="3443012" y="4221636"/>
                  <a:pt x="3528183" y="4306590"/>
                  <a:pt x="3528183" y="4411326"/>
                </a:cubicBezTo>
                <a:cubicBezTo>
                  <a:pt x="3528183" y="4516061"/>
                  <a:pt x="3443012" y="4601017"/>
                  <a:pt x="3338013" y="4601017"/>
                </a:cubicBezTo>
                <a:cubicBezTo>
                  <a:pt x="3233012" y="4601017"/>
                  <a:pt x="3147843" y="4516061"/>
                  <a:pt x="3147843" y="4411326"/>
                </a:cubicBezTo>
                <a:cubicBezTo>
                  <a:pt x="3147843" y="4306590"/>
                  <a:pt x="3233012" y="4221636"/>
                  <a:pt x="3338013" y="4221636"/>
                </a:cubicBezTo>
                <a:close/>
                <a:moveTo>
                  <a:pt x="1718646" y="4221636"/>
                </a:moveTo>
                <a:cubicBezTo>
                  <a:pt x="1823647" y="4221636"/>
                  <a:pt x="1908816" y="4306590"/>
                  <a:pt x="1908816" y="4411326"/>
                </a:cubicBezTo>
                <a:cubicBezTo>
                  <a:pt x="1908816" y="4516061"/>
                  <a:pt x="1823647" y="4601017"/>
                  <a:pt x="1718646" y="4601017"/>
                </a:cubicBezTo>
                <a:cubicBezTo>
                  <a:pt x="1613647" y="4601017"/>
                  <a:pt x="1528477" y="4516061"/>
                  <a:pt x="1528477" y="4411326"/>
                </a:cubicBezTo>
                <a:cubicBezTo>
                  <a:pt x="1528477" y="4306590"/>
                  <a:pt x="1613647" y="4221636"/>
                  <a:pt x="1718646" y="4221636"/>
                </a:cubicBezTo>
                <a:close/>
                <a:moveTo>
                  <a:pt x="2801953" y="4196783"/>
                </a:moveTo>
                <a:cubicBezTo>
                  <a:pt x="2916487" y="4196783"/>
                  <a:pt x="3009411" y="4289472"/>
                  <a:pt x="3009411" y="4403718"/>
                </a:cubicBezTo>
                <a:cubicBezTo>
                  <a:pt x="3009411" y="4517963"/>
                  <a:pt x="2916487" y="4610654"/>
                  <a:pt x="2801953" y="4610654"/>
                </a:cubicBezTo>
                <a:cubicBezTo>
                  <a:pt x="2687418" y="4610654"/>
                  <a:pt x="2594495" y="4517963"/>
                  <a:pt x="2594495" y="4403718"/>
                </a:cubicBezTo>
                <a:cubicBezTo>
                  <a:pt x="2594495" y="4289472"/>
                  <a:pt x="2687418" y="4196783"/>
                  <a:pt x="2801953" y="4196783"/>
                </a:cubicBezTo>
                <a:close/>
                <a:moveTo>
                  <a:pt x="2259282" y="4196783"/>
                </a:moveTo>
                <a:cubicBezTo>
                  <a:pt x="2373817" y="4196783"/>
                  <a:pt x="2466740" y="4289472"/>
                  <a:pt x="2466740" y="4403718"/>
                </a:cubicBezTo>
                <a:cubicBezTo>
                  <a:pt x="2466740" y="4517963"/>
                  <a:pt x="2373817" y="4610654"/>
                  <a:pt x="2259282" y="4610654"/>
                </a:cubicBezTo>
                <a:cubicBezTo>
                  <a:pt x="2144748" y="4610654"/>
                  <a:pt x="2051824" y="4517963"/>
                  <a:pt x="2051824" y="4403718"/>
                </a:cubicBezTo>
                <a:cubicBezTo>
                  <a:pt x="2051824" y="4289472"/>
                  <a:pt x="2144748" y="4196783"/>
                  <a:pt x="2259282" y="4196783"/>
                </a:cubicBezTo>
                <a:close/>
                <a:moveTo>
                  <a:pt x="4417887" y="3710383"/>
                </a:moveTo>
                <a:cubicBezTo>
                  <a:pt x="4503691" y="3710383"/>
                  <a:pt x="4572973" y="3779614"/>
                  <a:pt x="4572973" y="3865077"/>
                </a:cubicBezTo>
                <a:cubicBezTo>
                  <a:pt x="4572973" y="3950539"/>
                  <a:pt x="4503565" y="4019772"/>
                  <a:pt x="4417887" y="4019772"/>
                </a:cubicBezTo>
                <a:cubicBezTo>
                  <a:pt x="4332209" y="4019772"/>
                  <a:pt x="4262675" y="3950539"/>
                  <a:pt x="4262675" y="3865077"/>
                </a:cubicBezTo>
                <a:cubicBezTo>
                  <a:pt x="4262675" y="3779614"/>
                  <a:pt x="4332082" y="3710383"/>
                  <a:pt x="4417887" y="3710383"/>
                </a:cubicBezTo>
                <a:close/>
                <a:moveTo>
                  <a:pt x="641696" y="3707974"/>
                </a:moveTo>
                <a:cubicBezTo>
                  <a:pt x="727501" y="3707974"/>
                  <a:pt x="796781" y="3777332"/>
                  <a:pt x="796781" y="3862795"/>
                </a:cubicBezTo>
                <a:cubicBezTo>
                  <a:pt x="796781" y="3948257"/>
                  <a:pt x="727375" y="4017489"/>
                  <a:pt x="641696" y="4017489"/>
                </a:cubicBezTo>
                <a:cubicBezTo>
                  <a:pt x="556019" y="4017489"/>
                  <a:pt x="486484" y="3948257"/>
                  <a:pt x="486484" y="3862795"/>
                </a:cubicBezTo>
                <a:cubicBezTo>
                  <a:pt x="486484" y="3777332"/>
                  <a:pt x="555890" y="3707974"/>
                  <a:pt x="641696" y="3707974"/>
                </a:cubicBezTo>
                <a:close/>
                <a:moveTo>
                  <a:pt x="1181061" y="3647618"/>
                </a:moveTo>
                <a:cubicBezTo>
                  <a:pt x="1300933" y="3647618"/>
                  <a:pt x="1398180" y="3744619"/>
                  <a:pt x="1398180" y="3864189"/>
                </a:cubicBezTo>
                <a:cubicBezTo>
                  <a:pt x="1398180" y="3983761"/>
                  <a:pt x="1300933" y="4080761"/>
                  <a:pt x="1181061" y="4080761"/>
                </a:cubicBezTo>
                <a:cubicBezTo>
                  <a:pt x="1061188" y="4080761"/>
                  <a:pt x="963942" y="3983761"/>
                  <a:pt x="963942" y="3864189"/>
                </a:cubicBezTo>
                <a:cubicBezTo>
                  <a:pt x="963942" y="3744619"/>
                  <a:pt x="1061188" y="3647618"/>
                  <a:pt x="1181061" y="3647618"/>
                </a:cubicBezTo>
                <a:close/>
                <a:moveTo>
                  <a:pt x="3876233" y="3646350"/>
                </a:moveTo>
                <a:cubicBezTo>
                  <a:pt x="3996107" y="3646350"/>
                  <a:pt x="4093352" y="3743351"/>
                  <a:pt x="4093352" y="3862921"/>
                </a:cubicBezTo>
                <a:cubicBezTo>
                  <a:pt x="4093352" y="3982493"/>
                  <a:pt x="3996107" y="4079493"/>
                  <a:pt x="3876233" y="4079493"/>
                </a:cubicBezTo>
                <a:cubicBezTo>
                  <a:pt x="3756361" y="4079493"/>
                  <a:pt x="3659114" y="3982493"/>
                  <a:pt x="3659114" y="3862921"/>
                </a:cubicBezTo>
                <a:cubicBezTo>
                  <a:pt x="3659114" y="3743351"/>
                  <a:pt x="3756361" y="3646350"/>
                  <a:pt x="3876233" y="3646350"/>
                </a:cubicBezTo>
                <a:close/>
                <a:moveTo>
                  <a:pt x="4417633" y="3137126"/>
                </a:moveTo>
                <a:cubicBezTo>
                  <a:pt x="4522760" y="3137126"/>
                  <a:pt x="4607929" y="3222081"/>
                  <a:pt x="4607929" y="3326818"/>
                </a:cubicBezTo>
                <a:cubicBezTo>
                  <a:pt x="4607929" y="3431680"/>
                  <a:pt x="4522760" y="3516635"/>
                  <a:pt x="4417633" y="3516635"/>
                </a:cubicBezTo>
                <a:cubicBezTo>
                  <a:pt x="4312505" y="3516635"/>
                  <a:pt x="4227336" y="3431680"/>
                  <a:pt x="4227336" y="3326818"/>
                </a:cubicBezTo>
                <a:cubicBezTo>
                  <a:pt x="4227336" y="3221954"/>
                  <a:pt x="4312505" y="3137126"/>
                  <a:pt x="4417633" y="3137126"/>
                </a:cubicBezTo>
                <a:close/>
                <a:moveTo>
                  <a:pt x="641442" y="3134844"/>
                </a:moveTo>
                <a:cubicBezTo>
                  <a:pt x="746569" y="3134844"/>
                  <a:pt x="831739" y="3219799"/>
                  <a:pt x="831739" y="3324661"/>
                </a:cubicBezTo>
                <a:cubicBezTo>
                  <a:pt x="831739" y="3429398"/>
                  <a:pt x="746569" y="3514478"/>
                  <a:pt x="641442" y="3514478"/>
                </a:cubicBezTo>
                <a:cubicBezTo>
                  <a:pt x="536315" y="3514478"/>
                  <a:pt x="451145" y="3429524"/>
                  <a:pt x="451145" y="3324661"/>
                </a:cubicBezTo>
                <a:cubicBezTo>
                  <a:pt x="451145" y="3219799"/>
                  <a:pt x="536315" y="3134844"/>
                  <a:pt x="641442" y="3134844"/>
                </a:cubicBezTo>
                <a:close/>
                <a:moveTo>
                  <a:pt x="111865" y="3121023"/>
                </a:moveTo>
                <a:cubicBezTo>
                  <a:pt x="173645" y="3121023"/>
                  <a:pt x="223729" y="3170981"/>
                  <a:pt x="223729" y="3232606"/>
                </a:cubicBezTo>
                <a:cubicBezTo>
                  <a:pt x="223729" y="3294230"/>
                  <a:pt x="173645" y="3344189"/>
                  <a:pt x="111865" y="3344189"/>
                </a:cubicBezTo>
                <a:cubicBezTo>
                  <a:pt x="50086" y="3344189"/>
                  <a:pt x="0" y="3294230"/>
                  <a:pt x="0" y="3232606"/>
                </a:cubicBezTo>
                <a:cubicBezTo>
                  <a:pt x="0" y="3170981"/>
                  <a:pt x="50086" y="3121023"/>
                  <a:pt x="111865" y="3121023"/>
                </a:cubicBezTo>
                <a:close/>
                <a:moveTo>
                  <a:pt x="4917210" y="3120896"/>
                </a:moveTo>
                <a:cubicBezTo>
                  <a:pt x="4978989" y="3120896"/>
                  <a:pt x="5029075" y="3170855"/>
                  <a:pt x="5029075" y="3232479"/>
                </a:cubicBezTo>
                <a:cubicBezTo>
                  <a:pt x="5029075" y="3294103"/>
                  <a:pt x="4978989" y="3344062"/>
                  <a:pt x="4917210" y="3344062"/>
                </a:cubicBezTo>
                <a:cubicBezTo>
                  <a:pt x="4855429" y="3344062"/>
                  <a:pt x="4805345" y="3294103"/>
                  <a:pt x="4805345" y="3232479"/>
                </a:cubicBezTo>
                <a:cubicBezTo>
                  <a:pt x="4805345" y="3170855"/>
                  <a:pt x="4855429" y="3120896"/>
                  <a:pt x="4917210" y="3120896"/>
                </a:cubicBezTo>
                <a:close/>
                <a:moveTo>
                  <a:pt x="4917337" y="2645274"/>
                </a:moveTo>
                <a:cubicBezTo>
                  <a:pt x="4963671" y="2645274"/>
                  <a:pt x="5003428" y="2673376"/>
                  <a:pt x="5020410" y="2713425"/>
                </a:cubicBezTo>
                <a:lnTo>
                  <a:pt x="5029200" y="2756852"/>
                </a:lnTo>
                <a:lnTo>
                  <a:pt x="5029200" y="2756862"/>
                </a:lnTo>
                <a:lnTo>
                  <a:pt x="5020410" y="2800290"/>
                </a:lnTo>
                <a:cubicBezTo>
                  <a:pt x="5003428" y="2840338"/>
                  <a:pt x="4963671" y="2868440"/>
                  <a:pt x="4917337" y="2868440"/>
                </a:cubicBezTo>
                <a:cubicBezTo>
                  <a:pt x="4855557" y="2868440"/>
                  <a:pt x="4805473" y="2818481"/>
                  <a:pt x="4805473" y="2756857"/>
                </a:cubicBezTo>
                <a:cubicBezTo>
                  <a:pt x="4805473" y="2695233"/>
                  <a:pt x="4855557" y="2645274"/>
                  <a:pt x="4917337" y="2645274"/>
                </a:cubicBezTo>
                <a:close/>
                <a:moveTo>
                  <a:pt x="111865" y="2645274"/>
                </a:moveTo>
                <a:cubicBezTo>
                  <a:pt x="173645" y="2645274"/>
                  <a:pt x="223729" y="2695233"/>
                  <a:pt x="223729" y="2756857"/>
                </a:cubicBezTo>
                <a:cubicBezTo>
                  <a:pt x="223729" y="2818481"/>
                  <a:pt x="173645" y="2868440"/>
                  <a:pt x="111865" y="2868440"/>
                </a:cubicBezTo>
                <a:cubicBezTo>
                  <a:pt x="50086" y="2868440"/>
                  <a:pt x="0" y="2818481"/>
                  <a:pt x="0" y="2756857"/>
                </a:cubicBezTo>
                <a:cubicBezTo>
                  <a:pt x="0" y="2695233"/>
                  <a:pt x="50086" y="2645274"/>
                  <a:pt x="111865" y="2645274"/>
                </a:cubicBezTo>
                <a:close/>
                <a:moveTo>
                  <a:pt x="4417759" y="2581621"/>
                </a:moveTo>
                <a:cubicBezTo>
                  <a:pt x="4532295" y="2581621"/>
                  <a:pt x="4625217" y="2674312"/>
                  <a:pt x="4625217" y="2788557"/>
                </a:cubicBezTo>
                <a:cubicBezTo>
                  <a:pt x="4625217" y="2902803"/>
                  <a:pt x="4532295" y="2995492"/>
                  <a:pt x="4417759" y="2995492"/>
                </a:cubicBezTo>
                <a:cubicBezTo>
                  <a:pt x="4303225" y="2995492"/>
                  <a:pt x="4210301" y="2902803"/>
                  <a:pt x="4210301" y="2788557"/>
                </a:cubicBezTo>
                <a:cubicBezTo>
                  <a:pt x="4210301" y="2674312"/>
                  <a:pt x="4303225" y="2581621"/>
                  <a:pt x="4417759" y="2581621"/>
                </a:cubicBezTo>
                <a:close/>
                <a:moveTo>
                  <a:pt x="641569" y="2579466"/>
                </a:moveTo>
                <a:cubicBezTo>
                  <a:pt x="756103" y="2579466"/>
                  <a:pt x="849027" y="2672155"/>
                  <a:pt x="849027" y="2786402"/>
                </a:cubicBezTo>
                <a:cubicBezTo>
                  <a:pt x="849027" y="2900647"/>
                  <a:pt x="756103" y="2993337"/>
                  <a:pt x="641569" y="2993337"/>
                </a:cubicBezTo>
                <a:cubicBezTo>
                  <a:pt x="527035" y="2993337"/>
                  <a:pt x="434111" y="2900647"/>
                  <a:pt x="434111" y="2786402"/>
                </a:cubicBezTo>
                <a:cubicBezTo>
                  <a:pt x="434111" y="2672155"/>
                  <a:pt x="527035" y="2579466"/>
                  <a:pt x="641569" y="2579466"/>
                </a:cubicBezTo>
                <a:close/>
                <a:moveTo>
                  <a:pt x="4917210" y="2169400"/>
                </a:moveTo>
                <a:cubicBezTo>
                  <a:pt x="4978989" y="2169400"/>
                  <a:pt x="5029075" y="2219359"/>
                  <a:pt x="5029075" y="2280982"/>
                </a:cubicBezTo>
                <a:cubicBezTo>
                  <a:pt x="5029075" y="2342606"/>
                  <a:pt x="4978989" y="2392565"/>
                  <a:pt x="4917210" y="2392565"/>
                </a:cubicBezTo>
                <a:cubicBezTo>
                  <a:pt x="4855429" y="2392565"/>
                  <a:pt x="4805345" y="2342606"/>
                  <a:pt x="4805345" y="2280982"/>
                </a:cubicBezTo>
                <a:cubicBezTo>
                  <a:pt x="4805345" y="2219359"/>
                  <a:pt x="4855429" y="2169400"/>
                  <a:pt x="4917210" y="2169400"/>
                </a:cubicBezTo>
                <a:close/>
                <a:moveTo>
                  <a:pt x="111865" y="2169272"/>
                </a:moveTo>
                <a:cubicBezTo>
                  <a:pt x="173645" y="2169272"/>
                  <a:pt x="223729" y="2219231"/>
                  <a:pt x="223729" y="2280855"/>
                </a:cubicBezTo>
                <a:cubicBezTo>
                  <a:pt x="223729" y="2342479"/>
                  <a:pt x="173645" y="2392438"/>
                  <a:pt x="111865" y="2392438"/>
                </a:cubicBezTo>
                <a:cubicBezTo>
                  <a:pt x="50086" y="2392438"/>
                  <a:pt x="0" y="2342479"/>
                  <a:pt x="0" y="2280855"/>
                </a:cubicBezTo>
                <a:cubicBezTo>
                  <a:pt x="0" y="2219231"/>
                  <a:pt x="50086" y="2169272"/>
                  <a:pt x="111865" y="2169272"/>
                </a:cubicBezTo>
                <a:close/>
                <a:moveTo>
                  <a:pt x="4417759" y="2043235"/>
                </a:moveTo>
                <a:cubicBezTo>
                  <a:pt x="4532295" y="2043235"/>
                  <a:pt x="4625217" y="2135925"/>
                  <a:pt x="4625217" y="2250170"/>
                </a:cubicBezTo>
                <a:cubicBezTo>
                  <a:pt x="4625217" y="2364416"/>
                  <a:pt x="4532295" y="2457105"/>
                  <a:pt x="4417759" y="2457105"/>
                </a:cubicBezTo>
                <a:cubicBezTo>
                  <a:pt x="4303225" y="2457105"/>
                  <a:pt x="4210301" y="2364416"/>
                  <a:pt x="4210301" y="2250170"/>
                </a:cubicBezTo>
                <a:cubicBezTo>
                  <a:pt x="4210301" y="2135925"/>
                  <a:pt x="4303225" y="2043235"/>
                  <a:pt x="4417759" y="2043235"/>
                </a:cubicBezTo>
                <a:close/>
                <a:moveTo>
                  <a:pt x="641569" y="2041079"/>
                </a:moveTo>
                <a:cubicBezTo>
                  <a:pt x="756103" y="2041079"/>
                  <a:pt x="849027" y="2133769"/>
                  <a:pt x="849027" y="2248015"/>
                </a:cubicBezTo>
                <a:cubicBezTo>
                  <a:pt x="849027" y="2362260"/>
                  <a:pt x="756103" y="2454950"/>
                  <a:pt x="641569" y="2454950"/>
                </a:cubicBezTo>
                <a:cubicBezTo>
                  <a:pt x="527035" y="2454950"/>
                  <a:pt x="434111" y="2362260"/>
                  <a:pt x="434111" y="2248015"/>
                </a:cubicBezTo>
                <a:cubicBezTo>
                  <a:pt x="434111" y="2133769"/>
                  <a:pt x="527035" y="2041079"/>
                  <a:pt x="641569" y="2041079"/>
                </a:cubicBezTo>
                <a:close/>
                <a:moveTo>
                  <a:pt x="4917337" y="1693525"/>
                </a:moveTo>
                <a:cubicBezTo>
                  <a:pt x="4963671" y="1693525"/>
                  <a:pt x="5003428" y="1721626"/>
                  <a:pt x="5020410" y="1761674"/>
                </a:cubicBezTo>
                <a:lnTo>
                  <a:pt x="5029200" y="1805101"/>
                </a:lnTo>
                <a:lnTo>
                  <a:pt x="5029200" y="1805111"/>
                </a:lnTo>
                <a:lnTo>
                  <a:pt x="5020410" y="1848539"/>
                </a:lnTo>
                <a:cubicBezTo>
                  <a:pt x="5003428" y="1888587"/>
                  <a:pt x="4963671" y="1916689"/>
                  <a:pt x="4917337" y="1916689"/>
                </a:cubicBezTo>
                <a:cubicBezTo>
                  <a:pt x="4855557" y="1916689"/>
                  <a:pt x="4805473" y="1866730"/>
                  <a:pt x="4805473" y="1805106"/>
                </a:cubicBezTo>
                <a:cubicBezTo>
                  <a:pt x="4805473" y="1743483"/>
                  <a:pt x="4855557" y="1693525"/>
                  <a:pt x="4917337" y="1693525"/>
                </a:cubicBezTo>
                <a:close/>
                <a:moveTo>
                  <a:pt x="111865" y="1693525"/>
                </a:moveTo>
                <a:cubicBezTo>
                  <a:pt x="173645" y="1693525"/>
                  <a:pt x="223729" y="1743483"/>
                  <a:pt x="223729" y="1805106"/>
                </a:cubicBezTo>
                <a:cubicBezTo>
                  <a:pt x="223729" y="1866730"/>
                  <a:pt x="173645" y="1916689"/>
                  <a:pt x="111865" y="1916689"/>
                </a:cubicBezTo>
                <a:cubicBezTo>
                  <a:pt x="50086" y="1916689"/>
                  <a:pt x="0" y="1866730"/>
                  <a:pt x="0" y="1805106"/>
                </a:cubicBezTo>
                <a:cubicBezTo>
                  <a:pt x="0" y="1743483"/>
                  <a:pt x="50086" y="1693525"/>
                  <a:pt x="111865" y="1693525"/>
                </a:cubicBezTo>
                <a:close/>
                <a:moveTo>
                  <a:pt x="4417887" y="1522092"/>
                </a:moveTo>
                <a:cubicBezTo>
                  <a:pt x="4523013" y="1522092"/>
                  <a:pt x="4608184" y="1607048"/>
                  <a:pt x="4608184" y="1711910"/>
                </a:cubicBezTo>
                <a:cubicBezTo>
                  <a:pt x="4608184" y="1816773"/>
                  <a:pt x="4523013" y="1901600"/>
                  <a:pt x="4417887" y="1901600"/>
                </a:cubicBezTo>
                <a:cubicBezTo>
                  <a:pt x="4312760" y="1901600"/>
                  <a:pt x="4227589" y="1816645"/>
                  <a:pt x="4227589" y="1711910"/>
                </a:cubicBezTo>
                <a:cubicBezTo>
                  <a:pt x="4227589" y="1607048"/>
                  <a:pt x="4312760" y="1522092"/>
                  <a:pt x="4417887" y="1522092"/>
                </a:cubicBezTo>
                <a:close/>
                <a:moveTo>
                  <a:pt x="641569" y="1520064"/>
                </a:moveTo>
                <a:cubicBezTo>
                  <a:pt x="746697" y="1520064"/>
                  <a:pt x="831866" y="1605019"/>
                  <a:pt x="831866" y="1709754"/>
                </a:cubicBezTo>
                <a:cubicBezTo>
                  <a:pt x="831866" y="1814490"/>
                  <a:pt x="746697" y="1899572"/>
                  <a:pt x="641569" y="1899572"/>
                </a:cubicBezTo>
                <a:cubicBezTo>
                  <a:pt x="536442" y="1899572"/>
                  <a:pt x="451273" y="1814616"/>
                  <a:pt x="451273" y="1709754"/>
                </a:cubicBezTo>
                <a:cubicBezTo>
                  <a:pt x="451273" y="1604892"/>
                  <a:pt x="536442" y="1520064"/>
                  <a:pt x="641569" y="1520064"/>
                </a:cubicBezTo>
                <a:close/>
                <a:moveTo>
                  <a:pt x="641442" y="1017180"/>
                </a:moveTo>
                <a:cubicBezTo>
                  <a:pt x="727120" y="1017180"/>
                  <a:pt x="796527" y="1086412"/>
                  <a:pt x="796527" y="1171874"/>
                </a:cubicBezTo>
                <a:cubicBezTo>
                  <a:pt x="796527" y="1257337"/>
                  <a:pt x="727120" y="1326695"/>
                  <a:pt x="641442" y="1326695"/>
                </a:cubicBezTo>
                <a:cubicBezTo>
                  <a:pt x="555764" y="1326695"/>
                  <a:pt x="486356" y="1257464"/>
                  <a:pt x="486356" y="1171874"/>
                </a:cubicBezTo>
                <a:cubicBezTo>
                  <a:pt x="486356" y="1086412"/>
                  <a:pt x="555764" y="1017180"/>
                  <a:pt x="641442" y="1017180"/>
                </a:cubicBezTo>
                <a:close/>
                <a:moveTo>
                  <a:pt x="4419285" y="1009572"/>
                </a:moveTo>
                <a:cubicBezTo>
                  <a:pt x="4508141" y="1009572"/>
                  <a:pt x="4580091" y="1081467"/>
                  <a:pt x="4580091" y="1170099"/>
                </a:cubicBezTo>
                <a:cubicBezTo>
                  <a:pt x="4580091" y="1258732"/>
                  <a:pt x="4508015" y="1330500"/>
                  <a:pt x="4419285" y="1330500"/>
                </a:cubicBezTo>
                <a:cubicBezTo>
                  <a:pt x="4330557" y="1330500"/>
                  <a:pt x="4258353" y="1258605"/>
                  <a:pt x="4258353" y="1170099"/>
                </a:cubicBezTo>
                <a:cubicBezTo>
                  <a:pt x="4258353" y="1081467"/>
                  <a:pt x="4330429" y="1009572"/>
                  <a:pt x="4419285" y="1009572"/>
                </a:cubicBezTo>
                <a:close/>
                <a:moveTo>
                  <a:pt x="1181188" y="954795"/>
                </a:moveTo>
                <a:cubicBezTo>
                  <a:pt x="1301061" y="954795"/>
                  <a:pt x="1398307" y="1051797"/>
                  <a:pt x="1398307" y="1171367"/>
                </a:cubicBezTo>
                <a:cubicBezTo>
                  <a:pt x="1398307" y="1290939"/>
                  <a:pt x="1301061" y="1387939"/>
                  <a:pt x="1181188" y="1387939"/>
                </a:cubicBezTo>
                <a:cubicBezTo>
                  <a:pt x="1061315" y="1387939"/>
                  <a:pt x="964069" y="1290939"/>
                  <a:pt x="964069" y="1171367"/>
                </a:cubicBezTo>
                <a:cubicBezTo>
                  <a:pt x="964069" y="1051797"/>
                  <a:pt x="1061315" y="954795"/>
                  <a:pt x="1181188" y="954795"/>
                </a:cubicBezTo>
                <a:close/>
                <a:moveTo>
                  <a:pt x="3876233" y="953528"/>
                </a:moveTo>
                <a:cubicBezTo>
                  <a:pt x="3996107" y="953528"/>
                  <a:pt x="4093352" y="1050529"/>
                  <a:pt x="4093352" y="1170099"/>
                </a:cubicBezTo>
                <a:cubicBezTo>
                  <a:pt x="4093352" y="1289671"/>
                  <a:pt x="3996107" y="1386671"/>
                  <a:pt x="3876233" y="1386671"/>
                </a:cubicBezTo>
                <a:cubicBezTo>
                  <a:pt x="3756361" y="1386671"/>
                  <a:pt x="3659114" y="1289671"/>
                  <a:pt x="3659114" y="1170099"/>
                </a:cubicBezTo>
                <a:cubicBezTo>
                  <a:pt x="3659114" y="1050402"/>
                  <a:pt x="3756361" y="953528"/>
                  <a:pt x="3876233" y="953528"/>
                </a:cubicBezTo>
                <a:close/>
                <a:moveTo>
                  <a:pt x="2263987" y="894819"/>
                </a:moveTo>
                <a:cubicBezTo>
                  <a:pt x="2397969" y="894819"/>
                  <a:pt x="2509580" y="990046"/>
                  <a:pt x="2534622" y="1116464"/>
                </a:cubicBezTo>
                <a:cubicBezTo>
                  <a:pt x="2559537" y="990172"/>
                  <a:pt x="2671147" y="894819"/>
                  <a:pt x="2805131" y="894819"/>
                </a:cubicBezTo>
                <a:cubicBezTo>
                  <a:pt x="2952970" y="894819"/>
                  <a:pt x="3073479" y="1010713"/>
                  <a:pt x="3080597" y="1156278"/>
                </a:cubicBezTo>
                <a:lnTo>
                  <a:pt x="3081106" y="1156278"/>
                </a:lnTo>
                <a:cubicBezTo>
                  <a:pt x="3088225" y="1017180"/>
                  <a:pt x="3198944" y="906612"/>
                  <a:pt x="3344750" y="906612"/>
                </a:cubicBezTo>
                <a:cubicBezTo>
                  <a:pt x="3490555" y="906612"/>
                  <a:pt x="3608777" y="1024535"/>
                  <a:pt x="3608777" y="1169973"/>
                </a:cubicBezTo>
                <a:cubicBezTo>
                  <a:pt x="3608777" y="1246686"/>
                  <a:pt x="3575853" y="1315792"/>
                  <a:pt x="3523353" y="1363847"/>
                </a:cubicBezTo>
                <a:cubicBezTo>
                  <a:pt x="3596065" y="1394533"/>
                  <a:pt x="3657080" y="1447915"/>
                  <a:pt x="3697250" y="1514866"/>
                </a:cubicBezTo>
                <a:cubicBezTo>
                  <a:pt x="3744285" y="1471500"/>
                  <a:pt x="3807209" y="1444999"/>
                  <a:pt x="3876233" y="1444999"/>
                </a:cubicBezTo>
                <a:cubicBezTo>
                  <a:pt x="4022039" y="1444999"/>
                  <a:pt x="4140260" y="1565839"/>
                  <a:pt x="4140260" y="1708360"/>
                </a:cubicBezTo>
                <a:cubicBezTo>
                  <a:pt x="4140260" y="1850881"/>
                  <a:pt x="4026615" y="1967156"/>
                  <a:pt x="3884751" y="1971594"/>
                </a:cubicBezTo>
                <a:cubicBezTo>
                  <a:pt x="4033225" y="1976031"/>
                  <a:pt x="4152082" y="2097378"/>
                  <a:pt x="4152082" y="2246620"/>
                </a:cubicBezTo>
                <a:cubicBezTo>
                  <a:pt x="4152082" y="2380265"/>
                  <a:pt x="4056488" y="2491594"/>
                  <a:pt x="3929878" y="2516447"/>
                </a:cubicBezTo>
                <a:cubicBezTo>
                  <a:pt x="4056488" y="2541300"/>
                  <a:pt x="4152082" y="2652756"/>
                  <a:pt x="4152082" y="2786402"/>
                </a:cubicBezTo>
                <a:lnTo>
                  <a:pt x="4152335" y="2786148"/>
                </a:lnTo>
                <a:cubicBezTo>
                  <a:pt x="4152335" y="2938180"/>
                  <a:pt x="4028776" y="3061300"/>
                  <a:pt x="3876488" y="3061300"/>
                </a:cubicBezTo>
                <a:cubicBezTo>
                  <a:pt x="4022294" y="3061300"/>
                  <a:pt x="4140513" y="3179224"/>
                  <a:pt x="4140513" y="3324661"/>
                </a:cubicBezTo>
                <a:cubicBezTo>
                  <a:pt x="4140513" y="3470100"/>
                  <a:pt x="4022294" y="3588022"/>
                  <a:pt x="3876488" y="3588022"/>
                </a:cubicBezTo>
                <a:cubicBezTo>
                  <a:pt x="3806192" y="3588022"/>
                  <a:pt x="3742377" y="3560760"/>
                  <a:pt x="3695089" y="3516128"/>
                </a:cubicBezTo>
                <a:cubicBezTo>
                  <a:pt x="3653394" y="3583838"/>
                  <a:pt x="3590217" y="3637347"/>
                  <a:pt x="3515089" y="3666765"/>
                </a:cubicBezTo>
                <a:cubicBezTo>
                  <a:pt x="3570641" y="3715074"/>
                  <a:pt x="3605724" y="3786082"/>
                  <a:pt x="3605724" y="3865330"/>
                </a:cubicBezTo>
                <a:cubicBezTo>
                  <a:pt x="3605724" y="4010769"/>
                  <a:pt x="3484581" y="4128691"/>
                  <a:pt x="3341699" y="4128691"/>
                </a:cubicBezTo>
                <a:cubicBezTo>
                  <a:pt x="3198817" y="4128691"/>
                  <a:pt x="3082377" y="4015460"/>
                  <a:pt x="3077800" y="3873953"/>
                </a:cubicBezTo>
                <a:cubicBezTo>
                  <a:pt x="3073351" y="4021927"/>
                  <a:pt x="2951572" y="4140610"/>
                  <a:pt x="2802080" y="4140610"/>
                </a:cubicBezTo>
                <a:cubicBezTo>
                  <a:pt x="2668096" y="4140610"/>
                  <a:pt x="2556487" y="4045385"/>
                  <a:pt x="2531445" y="3919094"/>
                </a:cubicBezTo>
                <a:cubicBezTo>
                  <a:pt x="2506528" y="4045385"/>
                  <a:pt x="2394918" y="4140610"/>
                  <a:pt x="2260935" y="4140610"/>
                </a:cubicBezTo>
                <a:cubicBezTo>
                  <a:pt x="2108647" y="4140610"/>
                  <a:pt x="1985087" y="4017362"/>
                  <a:pt x="1985087" y="3865457"/>
                </a:cubicBezTo>
                <a:cubicBezTo>
                  <a:pt x="1985087" y="4010896"/>
                  <a:pt x="1866868" y="4128818"/>
                  <a:pt x="1721062" y="4128818"/>
                </a:cubicBezTo>
                <a:cubicBezTo>
                  <a:pt x="1575256" y="4128818"/>
                  <a:pt x="1457037" y="4010896"/>
                  <a:pt x="1457037" y="3865457"/>
                </a:cubicBezTo>
                <a:cubicBezTo>
                  <a:pt x="1457037" y="3781391"/>
                  <a:pt x="1496698" y="3706453"/>
                  <a:pt x="1558223" y="3658269"/>
                </a:cubicBezTo>
                <a:cubicBezTo>
                  <a:pt x="1483858" y="3624033"/>
                  <a:pt x="1422841" y="3565578"/>
                  <a:pt x="1385213" y="3493304"/>
                </a:cubicBezTo>
                <a:cubicBezTo>
                  <a:pt x="1336781" y="3552012"/>
                  <a:pt x="1263307" y="3589417"/>
                  <a:pt x="1181188" y="3589417"/>
                </a:cubicBezTo>
                <a:cubicBezTo>
                  <a:pt x="1035382" y="3589417"/>
                  <a:pt x="917163" y="3466803"/>
                  <a:pt x="917163" y="3326057"/>
                </a:cubicBezTo>
                <a:cubicBezTo>
                  <a:pt x="917163" y="3185309"/>
                  <a:pt x="1027883" y="3070303"/>
                  <a:pt x="1167206" y="3063077"/>
                </a:cubicBezTo>
                <a:lnTo>
                  <a:pt x="1167206" y="3062316"/>
                </a:lnTo>
                <a:cubicBezTo>
                  <a:pt x="1021272" y="3055088"/>
                  <a:pt x="905341" y="2934755"/>
                  <a:pt x="905341" y="2787543"/>
                </a:cubicBezTo>
                <a:cubicBezTo>
                  <a:pt x="905341" y="2654024"/>
                  <a:pt x="1000806" y="2542567"/>
                  <a:pt x="1127545" y="2517715"/>
                </a:cubicBezTo>
                <a:cubicBezTo>
                  <a:pt x="1000806" y="2492862"/>
                  <a:pt x="905341" y="2381406"/>
                  <a:pt x="905341" y="2247761"/>
                </a:cubicBezTo>
                <a:cubicBezTo>
                  <a:pt x="905341" y="2100548"/>
                  <a:pt x="1021400" y="1980217"/>
                  <a:pt x="1167206" y="1972988"/>
                </a:cubicBezTo>
                <a:lnTo>
                  <a:pt x="1167206" y="1972481"/>
                </a:lnTo>
                <a:cubicBezTo>
                  <a:pt x="1027883" y="1965253"/>
                  <a:pt x="917163" y="1854939"/>
                  <a:pt x="917163" y="1709501"/>
                </a:cubicBezTo>
                <a:cubicBezTo>
                  <a:pt x="917163" y="1564062"/>
                  <a:pt x="1035382" y="1446140"/>
                  <a:pt x="1181188" y="1446140"/>
                </a:cubicBezTo>
                <a:cubicBezTo>
                  <a:pt x="1261909" y="1446140"/>
                  <a:pt x="1334112" y="1482278"/>
                  <a:pt x="1382544" y="1539210"/>
                </a:cubicBezTo>
                <a:cubicBezTo>
                  <a:pt x="1419154" y="1466048"/>
                  <a:pt x="1479790" y="1406579"/>
                  <a:pt x="1553774" y="1371075"/>
                </a:cubicBezTo>
                <a:cubicBezTo>
                  <a:pt x="1496443" y="1322765"/>
                  <a:pt x="1460087" y="1250616"/>
                  <a:pt x="1460087" y="1169973"/>
                </a:cubicBezTo>
                <a:cubicBezTo>
                  <a:pt x="1460087" y="1024535"/>
                  <a:pt x="1582883" y="906612"/>
                  <a:pt x="1724113" y="906612"/>
                </a:cubicBezTo>
                <a:cubicBezTo>
                  <a:pt x="1865342" y="906612"/>
                  <a:pt x="1980638" y="1017180"/>
                  <a:pt x="1987756" y="1156278"/>
                </a:cubicBezTo>
                <a:lnTo>
                  <a:pt x="1988520" y="1156278"/>
                </a:lnTo>
                <a:cubicBezTo>
                  <a:pt x="1995638" y="1010713"/>
                  <a:pt x="2116274" y="894819"/>
                  <a:pt x="2263987" y="894819"/>
                </a:cubicBezTo>
                <a:close/>
                <a:moveTo>
                  <a:pt x="1181188" y="472581"/>
                </a:moveTo>
                <a:cubicBezTo>
                  <a:pt x="1269918" y="472581"/>
                  <a:pt x="1341993" y="544348"/>
                  <a:pt x="1341993" y="633107"/>
                </a:cubicBezTo>
                <a:cubicBezTo>
                  <a:pt x="1341993" y="721866"/>
                  <a:pt x="1269918" y="793507"/>
                  <a:pt x="1181188" y="793507"/>
                </a:cubicBezTo>
                <a:cubicBezTo>
                  <a:pt x="1092460" y="793507"/>
                  <a:pt x="1020383" y="721612"/>
                  <a:pt x="1020383" y="633107"/>
                </a:cubicBezTo>
                <a:cubicBezTo>
                  <a:pt x="1020383" y="544475"/>
                  <a:pt x="1092460" y="472581"/>
                  <a:pt x="1181188" y="472581"/>
                </a:cubicBezTo>
                <a:close/>
                <a:moveTo>
                  <a:pt x="3878775" y="470424"/>
                </a:moveTo>
                <a:cubicBezTo>
                  <a:pt x="3969157" y="470424"/>
                  <a:pt x="4042505" y="543587"/>
                  <a:pt x="4042505" y="633741"/>
                </a:cubicBezTo>
                <a:cubicBezTo>
                  <a:pt x="4042505" y="723896"/>
                  <a:pt x="3969157" y="797057"/>
                  <a:pt x="3878775" y="797057"/>
                </a:cubicBezTo>
                <a:cubicBezTo>
                  <a:pt x="3788395" y="797057"/>
                  <a:pt x="3715047" y="723896"/>
                  <a:pt x="3715047" y="633741"/>
                </a:cubicBezTo>
                <a:cubicBezTo>
                  <a:pt x="3715047" y="543587"/>
                  <a:pt x="3788395" y="470424"/>
                  <a:pt x="3878775" y="470424"/>
                </a:cubicBezTo>
                <a:close/>
                <a:moveTo>
                  <a:pt x="1719663" y="444050"/>
                </a:moveTo>
                <a:cubicBezTo>
                  <a:pt x="1824791" y="444050"/>
                  <a:pt x="1909960" y="529005"/>
                  <a:pt x="1909960" y="633741"/>
                </a:cubicBezTo>
                <a:cubicBezTo>
                  <a:pt x="1909960" y="738477"/>
                  <a:pt x="1824791" y="823559"/>
                  <a:pt x="1719663" y="823559"/>
                </a:cubicBezTo>
                <a:cubicBezTo>
                  <a:pt x="1614536" y="823559"/>
                  <a:pt x="1529367" y="738604"/>
                  <a:pt x="1529367" y="633741"/>
                </a:cubicBezTo>
                <a:cubicBezTo>
                  <a:pt x="1529367" y="528879"/>
                  <a:pt x="1614536" y="444050"/>
                  <a:pt x="1719663" y="444050"/>
                </a:cubicBezTo>
                <a:close/>
                <a:moveTo>
                  <a:pt x="3338013" y="442909"/>
                </a:moveTo>
                <a:cubicBezTo>
                  <a:pt x="3443012" y="442909"/>
                  <a:pt x="3528183" y="527864"/>
                  <a:pt x="3528183" y="632600"/>
                </a:cubicBezTo>
                <a:cubicBezTo>
                  <a:pt x="3528183" y="737336"/>
                  <a:pt x="3443012" y="822290"/>
                  <a:pt x="3338013" y="822290"/>
                </a:cubicBezTo>
                <a:cubicBezTo>
                  <a:pt x="3233012" y="822290"/>
                  <a:pt x="3147843" y="737336"/>
                  <a:pt x="3147843" y="632600"/>
                </a:cubicBezTo>
                <a:cubicBezTo>
                  <a:pt x="3147843" y="527864"/>
                  <a:pt x="3233012" y="442909"/>
                  <a:pt x="3338013" y="442909"/>
                </a:cubicBezTo>
                <a:close/>
                <a:moveTo>
                  <a:pt x="2799029" y="426806"/>
                </a:moveTo>
                <a:cubicBezTo>
                  <a:pt x="2913563" y="426806"/>
                  <a:pt x="3006487" y="519495"/>
                  <a:pt x="3006487" y="633741"/>
                </a:cubicBezTo>
                <a:cubicBezTo>
                  <a:pt x="3006487" y="747987"/>
                  <a:pt x="2913563" y="840677"/>
                  <a:pt x="2799029" y="840677"/>
                </a:cubicBezTo>
                <a:cubicBezTo>
                  <a:pt x="2684494" y="840677"/>
                  <a:pt x="2591571" y="747987"/>
                  <a:pt x="2591571" y="633741"/>
                </a:cubicBezTo>
                <a:cubicBezTo>
                  <a:pt x="2591571" y="519495"/>
                  <a:pt x="2684494" y="426806"/>
                  <a:pt x="2799029" y="426806"/>
                </a:cubicBezTo>
                <a:close/>
                <a:moveTo>
                  <a:pt x="2259282" y="426806"/>
                </a:moveTo>
                <a:cubicBezTo>
                  <a:pt x="2373817" y="426806"/>
                  <a:pt x="2466740" y="519495"/>
                  <a:pt x="2466740" y="633741"/>
                </a:cubicBezTo>
                <a:cubicBezTo>
                  <a:pt x="2466740" y="747987"/>
                  <a:pt x="2373817" y="840677"/>
                  <a:pt x="2259282" y="840677"/>
                </a:cubicBezTo>
                <a:cubicBezTo>
                  <a:pt x="2144748" y="840677"/>
                  <a:pt x="2051824" y="747987"/>
                  <a:pt x="2051824" y="633741"/>
                </a:cubicBezTo>
                <a:cubicBezTo>
                  <a:pt x="2051824" y="519495"/>
                  <a:pt x="2144748" y="426806"/>
                  <a:pt x="2259282" y="426806"/>
                </a:cubicBezTo>
                <a:close/>
                <a:moveTo>
                  <a:pt x="3238860" y="128"/>
                </a:moveTo>
                <a:cubicBezTo>
                  <a:pt x="3300639" y="128"/>
                  <a:pt x="3350725" y="50087"/>
                  <a:pt x="3350725" y="111711"/>
                </a:cubicBezTo>
                <a:cubicBezTo>
                  <a:pt x="3350725" y="173336"/>
                  <a:pt x="3300639" y="223294"/>
                  <a:pt x="3238860" y="223294"/>
                </a:cubicBezTo>
                <a:cubicBezTo>
                  <a:pt x="3177080" y="223294"/>
                  <a:pt x="3126996" y="173336"/>
                  <a:pt x="3126996" y="111711"/>
                </a:cubicBezTo>
                <a:cubicBezTo>
                  <a:pt x="3126996" y="50087"/>
                  <a:pt x="3177080" y="128"/>
                  <a:pt x="3238860" y="128"/>
                </a:cubicBezTo>
                <a:close/>
                <a:moveTo>
                  <a:pt x="2764326" y="128"/>
                </a:moveTo>
                <a:cubicBezTo>
                  <a:pt x="2826105" y="128"/>
                  <a:pt x="2876191" y="50087"/>
                  <a:pt x="2876191" y="111711"/>
                </a:cubicBezTo>
                <a:cubicBezTo>
                  <a:pt x="2876191" y="173336"/>
                  <a:pt x="2826105" y="223294"/>
                  <a:pt x="2764326" y="223294"/>
                </a:cubicBezTo>
                <a:cubicBezTo>
                  <a:pt x="2702546" y="223294"/>
                  <a:pt x="2652461" y="173336"/>
                  <a:pt x="2652461" y="111711"/>
                </a:cubicBezTo>
                <a:cubicBezTo>
                  <a:pt x="2652461" y="50087"/>
                  <a:pt x="2702546" y="128"/>
                  <a:pt x="2764326" y="128"/>
                </a:cubicBezTo>
                <a:close/>
                <a:moveTo>
                  <a:pt x="2285087" y="128"/>
                </a:moveTo>
                <a:cubicBezTo>
                  <a:pt x="2346868" y="128"/>
                  <a:pt x="2396952" y="50087"/>
                  <a:pt x="2396952" y="111711"/>
                </a:cubicBezTo>
                <a:cubicBezTo>
                  <a:pt x="2396952" y="173336"/>
                  <a:pt x="2346868" y="223294"/>
                  <a:pt x="2285087" y="223294"/>
                </a:cubicBezTo>
                <a:cubicBezTo>
                  <a:pt x="2223309" y="223294"/>
                  <a:pt x="2173223" y="173336"/>
                  <a:pt x="2173223" y="111711"/>
                </a:cubicBezTo>
                <a:cubicBezTo>
                  <a:pt x="2173223" y="50087"/>
                  <a:pt x="2223309" y="128"/>
                  <a:pt x="2285087" y="128"/>
                </a:cubicBezTo>
                <a:close/>
                <a:moveTo>
                  <a:pt x="1806027" y="0"/>
                </a:moveTo>
                <a:lnTo>
                  <a:pt x="1814827" y="0"/>
                </a:lnTo>
                <a:lnTo>
                  <a:pt x="1853969" y="7883"/>
                </a:lnTo>
                <a:cubicBezTo>
                  <a:pt x="1894118" y="24823"/>
                  <a:pt x="1922291" y="64479"/>
                  <a:pt x="1922291" y="110697"/>
                </a:cubicBezTo>
                <a:cubicBezTo>
                  <a:pt x="1922291" y="172321"/>
                  <a:pt x="1872206" y="222280"/>
                  <a:pt x="1810427" y="222280"/>
                </a:cubicBezTo>
                <a:cubicBezTo>
                  <a:pt x="1748646" y="222280"/>
                  <a:pt x="1698562" y="172321"/>
                  <a:pt x="1698562" y="110697"/>
                </a:cubicBezTo>
                <a:cubicBezTo>
                  <a:pt x="1698562" y="64479"/>
                  <a:pt x="1726735" y="24823"/>
                  <a:pt x="1766884" y="7883"/>
                </a:cubicBezTo>
                <a:close/>
              </a:path>
            </a:pathLst>
          </a:custGeom>
        </p:spPr>
        <p:txBody>
          <a:bodyPr wrap="square">
            <a:noAutofit/>
          </a:bodyPr>
          <a:lstStyle/>
          <a:p>
            <a:endParaRPr lang="en-US"/>
          </a:p>
        </p:txBody>
      </p:sp>
      <p:sp>
        <p:nvSpPr>
          <p:cNvPr id="13" name="Picture Placeholder 6">
            <a:extLst>
              <a:ext uri="{FF2B5EF4-FFF2-40B4-BE49-F238E27FC236}">
                <a16:creationId xmlns:a16="http://schemas.microsoft.com/office/drawing/2014/main" id="{4B1B8328-63CC-11CC-67F2-2E3EA55E8554}"/>
              </a:ext>
            </a:extLst>
          </p:cNvPr>
          <p:cNvSpPr>
            <a:spLocks noGrp="1" noChangeAspect="1"/>
          </p:cNvSpPr>
          <p:nvPr>
            <p:ph type="pic" sz="quarter" idx="15"/>
          </p:nvPr>
        </p:nvSpPr>
        <p:spPr>
          <a:xfrm>
            <a:off x="9879784" y="4302463"/>
            <a:ext cx="1828800" cy="1832128"/>
          </a:xfrm>
          <a:custGeom>
            <a:avLst/>
            <a:gdLst>
              <a:gd name="connsiteX0" fmla="*/ 3240259 w 5029200"/>
              <a:gd name="connsiteY0" fmla="*/ 4815180 h 5038344"/>
              <a:gd name="connsiteX1" fmla="*/ 3352123 w 5029200"/>
              <a:gd name="connsiteY1" fmla="*/ 4926763 h 5038344"/>
              <a:gd name="connsiteX2" fmla="*/ 3283801 w 5029200"/>
              <a:gd name="connsiteY2" fmla="*/ 5029577 h 5038344"/>
              <a:gd name="connsiteX3" fmla="*/ 3240266 w 5029200"/>
              <a:gd name="connsiteY3" fmla="*/ 5038344 h 5038344"/>
              <a:gd name="connsiteX4" fmla="*/ 3240252 w 5029200"/>
              <a:gd name="connsiteY4" fmla="*/ 5038344 h 5038344"/>
              <a:gd name="connsiteX5" fmla="*/ 3196717 w 5029200"/>
              <a:gd name="connsiteY5" fmla="*/ 5029577 h 5038344"/>
              <a:gd name="connsiteX6" fmla="*/ 3128394 w 5029200"/>
              <a:gd name="connsiteY6" fmla="*/ 4926763 h 5038344"/>
              <a:gd name="connsiteX7" fmla="*/ 3240259 w 5029200"/>
              <a:gd name="connsiteY7" fmla="*/ 4815180 h 5038344"/>
              <a:gd name="connsiteX8" fmla="*/ 2765723 w 5029200"/>
              <a:gd name="connsiteY8" fmla="*/ 4815180 h 5038344"/>
              <a:gd name="connsiteX9" fmla="*/ 2877588 w 5029200"/>
              <a:gd name="connsiteY9" fmla="*/ 4926763 h 5038344"/>
              <a:gd name="connsiteX10" fmla="*/ 2809266 w 5029200"/>
              <a:gd name="connsiteY10" fmla="*/ 5029577 h 5038344"/>
              <a:gd name="connsiteX11" fmla="*/ 2765730 w 5029200"/>
              <a:gd name="connsiteY11" fmla="*/ 5038344 h 5038344"/>
              <a:gd name="connsiteX12" fmla="*/ 2765716 w 5029200"/>
              <a:gd name="connsiteY12" fmla="*/ 5038344 h 5038344"/>
              <a:gd name="connsiteX13" fmla="*/ 2722181 w 5029200"/>
              <a:gd name="connsiteY13" fmla="*/ 5029577 h 5038344"/>
              <a:gd name="connsiteX14" fmla="*/ 2653859 w 5029200"/>
              <a:gd name="connsiteY14" fmla="*/ 4926763 h 5038344"/>
              <a:gd name="connsiteX15" fmla="*/ 2765723 w 5029200"/>
              <a:gd name="connsiteY15" fmla="*/ 4815180 h 5038344"/>
              <a:gd name="connsiteX16" fmla="*/ 2286359 w 5029200"/>
              <a:gd name="connsiteY16" fmla="*/ 4815180 h 5038344"/>
              <a:gd name="connsiteX17" fmla="*/ 2398224 w 5029200"/>
              <a:gd name="connsiteY17" fmla="*/ 4926763 h 5038344"/>
              <a:gd name="connsiteX18" fmla="*/ 2329901 w 5029200"/>
              <a:gd name="connsiteY18" fmla="*/ 5029577 h 5038344"/>
              <a:gd name="connsiteX19" fmla="*/ 2286367 w 5029200"/>
              <a:gd name="connsiteY19" fmla="*/ 5038344 h 5038344"/>
              <a:gd name="connsiteX20" fmla="*/ 2286352 w 5029200"/>
              <a:gd name="connsiteY20" fmla="*/ 5038344 h 5038344"/>
              <a:gd name="connsiteX21" fmla="*/ 2242817 w 5029200"/>
              <a:gd name="connsiteY21" fmla="*/ 5029577 h 5038344"/>
              <a:gd name="connsiteX22" fmla="*/ 2174495 w 5029200"/>
              <a:gd name="connsiteY22" fmla="*/ 4926763 h 5038344"/>
              <a:gd name="connsiteX23" fmla="*/ 2286359 w 5029200"/>
              <a:gd name="connsiteY23" fmla="*/ 4815180 h 5038344"/>
              <a:gd name="connsiteX24" fmla="*/ 1811824 w 5029200"/>
              <a:gd name="connsiteY24" fmla="*/ 4814039 h 5038344"/>
              <a:gd name="connsiteX25" fmla="*/ 1923689 w 5029200"/>
              <a:gd name="connsiteY25" fmla="*/ 4925622 h 5038344"/>
              <a:gd name="connsiteX26" fmla="*/ 1811824 w 5029200"/>
              <a:gd name="connsiteY26" fmla="*/ 5037203 h 5038344"/>
              <a:gd name="connsiteX27" fmla="*/ 1699960 w 5029200"/>
              <a:gd name="connsiteY27" fmla="*/ 4925622 h 5038344"/>
              <a:gd name="connsiteX28" fmla="*/ 1811824 w 5029200"/>
              <a:gd name="connsiteY28" fmla="*/ 4814039 h 5038344"/>
              <a:gd name="connsiteX29" fmla="*/ 3878775 w 5029200"/>
              <a:gd name="connsiteY29" fmla="*/ 4248010 h 5038344"/>
              <a:gd name="connsiteX30" fmla="*/ 4042505 w 5029200"/>
              <a:gd name="connsiteY30" fmla="*/ 4411326 h 5038344"/>
              <a:gd name="connsiteX31" fmla="*/ 3878775 w 5029200"/>
              <a:gd name="connsiteY31" fmla="*/ 4574643 h 5038344"/>
              <a:gd name="connsiteX32" fmla="*/ 3715047 w 5029200"/>
              <a:gd name="connsiteY32" fmla="*/ 4411326 h 5038344"/>
              <a:gd name="connsiteX33" fmla="*/ 3878775 w 5029200"/>
              <a:gd name="connsiteY33" fmla="*/ 4248010 h 5038344"/>
              <a:gd name="connsiteX34" fmla="*/ 1177884 w 5029200"/>
              <a:gd name="connsiteY34" fmla="*/ 4248010 h 5038344"/>
              <a:gd name="connsiteX35" fmla="*/ 1341613 w 5029200"/>
              <a:gd name="connsiteY35" fmla="*/ 4411326 h 5038344"/>
              <a:gd name="connsiteX36" fmla="*/ 1177884 w 5029200"/>
              <a:gd name="connsiteY36" fmla="*/ 4574643 h 5038344"/>
              <a:gd name="connsiteX37" fmla="*/ 1014155 w 5029200"/>
              <a:gd name="connsiteY37" fmla="*/ 4411326 h 5038344"/>
              <a:gd name="connsiteX38" fmla="*/ 1177884 w 5029200"/>
              <a:gd name="connsiteY38" fmla="*/ 4248010 h 5038344"/>
              <a:gd name="connsiteX39" fmla="*/ 3338013 w 5029200"/>
              <a:gd name="connsiteY39" fmla="*/ 4221636 h 5038344"/>
              <a:gd name="connsiteX40" fmla="*/ 3528183 w 5029200"/>
              <a:gd name="connsiteY40" fmla="*/ 4411326 h 5038344"/>
              <a:gd name="connsiteX41" fmla="*/ 3338013 w 5029200"/>
              <a:gd name="connsiteY41" fmla="*/ 4601017 h 5038344"/>
              <a:gd name="connsiteX42" fmla="*/ 3147843 w 5029200"/>
              <a:gd name="connsiteY42" fmla="*/ 4411326 h 5038344"/>
              <a:gd name="connsiteX43" fmla="*/ 3338013 w 5029200"/>
              <a:gd name="connsiteY43" fmla="*/ 4221636 h 5038344"/>
              <a:gd name="connsiteX44" fmla="*/ 1718646 w 5029200"/>
              <a:gd name="connsiteY44" fmla="*/ 4221636 h 5038344"/>
              <a:gd name="connsiteX45" fmla="*/ 1908816 w 5029200"/>
              <a:gd name="connsiteY45" fmla="*/ 4411326 h 5038344"/>
              <a:gd name="connsiteX46" fmla="*/ 1718646 w 5029200"/>
              <a:gd name="connsiteY46" fmla="*/ 4601017 h 5038344"/>
              <a:gd name="connsiteX47" fmla="*/ 1528477 w 5029200"/>
              <a:gd name="connsiteY47" fmla="*/ 4411326 h 5038344"/>
              <a:gd name="connsiteX48" fmla="*/ 1718646 w 5029200"/>
              <a:gd name="connsiteY48" fmla="*/ 4221636 h 5038344"/>
              <a:gd name="connsiteX49" fmla="*/ 2801953 w 5029200"/>
              <a:gd name="connsiteY49" fmla="*/ 4196783 h 5038344"/>
              <a:gd name="connsiteX50" fmla="*/ 3009411 w 5029200"/>
              <a:gd name="connsiteY50" fmla="*/ 4403718 h 5038344"/>
              <a:gd name="connsiteX51" fmla="*/ 2801953 w 5029200"/>
              <a:gd name="connsiteY51" fmla="*/ 4610654 h 5038344"/>
              <a:gd name="connsiteX52" fmla="*/ 2594495 w 5029200"/>
              <a:gd name="connsiteY52" fmla="*/ 4403718 h 5038344"/>
              <a:gd name="connsiteX53" fmla="*/ 2801953 w 5029200"/>
              <a:gd name="connsiteY53" fmla="*/ 4196783 h 5038344"/>
              <a:gd name="connsiteX54" fmla="*/ 2259282 w 5029200"/>
              <a:gd name="connsiteY54" fmla="*/ 4196783 h 5038344"/>
              <a:gd name="connsiteX55" fmla="*/ 2466740 w 5029200"/>
              <a:gd name="connsiteY55" fmla="*/ 4403718 h 5038344"/>
              <a:gd name="connsiteX56" fmla="*/ 2259282 w 5029200"/>
              <a:gd name="connsiteY56" fmla="*/ 4610654 h 5038344"/>
              <a:gd name="connsiteX57" fmla="*/ 2051824 w 5029200"/>
              <a:gd name="connsiteY57" fmla="*/ 4403718 h 5038344"/>
              <a:gd name="connsiteX58" fmla="*/ 2259282 w 5029200"/>
              <a:gd name="connsiteY58" fmla="*/ 4196783 h 5038344"/>
              <a:gd name="connsiteX59" fmla="*/ 4417887 w 5029200"/>
              <a:gd name="connsiteY59" fmla="*/ 3710383 h 5038344"/>
              <a:gd name="connsiteX60" fmla="*/ 4572973 w 5029200"/>
              <a:gd name="connsiteY60" fmla="*/ 3865077 h 5038344"/>
              <a:gd name="connsiteX61" fmla="*/ 4417887 w 5029200"/>
              <a:gd name="connsiteY61" fmla="*/ 4019772 h 5038344"/>
              <a:gd name="connsiteX62" fmla="*/ 4262675 w 5029200"/>
              <a:gd name="connsiteY62" fmla="*/ 3865077 h 5038344"/>
              <a:gd name="connsiteX63" fmla="*/ 4417887 w 5029200"/>
              <a:gd name="connsiteY63" fmla="*/ 3710383 h 5038344"/>
              <a:gd name="connsiteX64" fmla="*/ 641696 w 5029200"/>
              <a:gd name="connsiteY64" fmla="*/ 3707974 h 5038344"/>
              <a:gd name="connsiteX65" fmla="*/ 796781 w 5029200"/>
              <a:gd name="connsiteY65" fmla="*/ 3862795 h 5038344"/>
              <a:gd name="connsiteX66" fmla="*/ 641696 w 5029200"/>
              <a:gd name="connsiteY66" fmla="*/ 4017489 h 5038344"/>
              <a:gd name="connsiteX67" fmla="*/ 486484 w 5029200"/>
              <a:gd name="connsiteY67" fmla="*/ 3862795 h 5038344"/>
              <a:gd name="connsiteX68" fmla="*/ 641696 w 5029200"/>
              <a:gd name="connsiteY68" fmla="*/ 3707974 h 5038344"/>
              <a:gd name="connsiteX69" fmla="*/ 1181061 w 5029200"/>
              <a:gd name="connsiteY69" fmla="*/ 3647618 h 5038344"/>
              <a:gd name="connsiteX70" fmla="*/ 1398180 w 5029200"/>
              <a:gd name="connsiteY70" fmla="*/ 3864189 h 5038344"/>
              <a:gd name="connsiteX71" fmla="*/ 1181061 w 5029200"/>
              <a:gd name="connsiteY71" fmla="*/ 4080761 h 5038344"/>
              <a:gd name="connsiteX72" fmla="*/ 963942 w 5029200"/>
              <a:gd name="connsiteY72" fmla="*/ 3864189 h 5038344"/>
              <a:gd name="connsiteX73" fmla="*/ 1181061 w 5029200"/>
              <a:gd name="connsiteY73" fmla="*/ 3647618 h 5038344"/>
              <a:gd name="connsiteX74" fmla="*/ 3876233 w 5029200"/>
              <a:gd name="connsiteY74" fmla="*/ 3646350 h 5038344"/>
              <a:gd name="connsiteX75" fmla="*/ 4093352 w 5029200"/>
              <a:gd name="connsiteY75" fmla="*/ 3862921 h 5038344"/>
              <a:gd name="connsiteX76" fmla="*/ 3876233 w 5029200"/>
              <a:gd name="connsiteY76" fmla="*/ 4079493 h 5038344"/>
              <a:gd name="connsiteX77" fmla="*/ 3659114 w 5029200"/>
              <a:gd name="connsiteY77" fmla="*/ 3862921 h 5038344"/>
              <a:gd name="connsiteX78" fmla="*/ 3876233 w 5029200"/>
              <a:gd name="connsiteY78" fmla="*/ 3646350 h 5038344"/>
              <a:gd name="connsiteX79" fmla="*/ 4417633 w 5029200"/>
              <a:gd name="connsiteY79" fmla="*/ 3137126 h 5038344"/>
              <a:gd name="connsiteX80" fmla="*/ 4607929 w 5029200"/>
              <a:gd name="connsiteY80" fmla="*/ 3326818 h 5038344"/>
              <a:gd name="connsiteX81" fmla="*/ 4417633 w 5029200"/>
              <a:gd name="connsiteY81" fmla="*/ 3516635 h 5038344"/>
              <a:gd name="connsiteX82" fmla="*/ 4227336 w 5029200"/>
              <a:gd name="connsiteY82" fmla="*/ 3326818 h 5038344"/>
              <a:gd name="connsiteX83" fmla="*/ 4417633 w 5029200"/>
              <a:gd name="connsiteY83" fmla="*/ 3137126 h 5038344"/>
              <a:gd name="connsiteX84" fmla="*/ 641442 w 5029200"/>
              <a:gd name="connsiteY84" fmla="*/ 3134844 h 5038344"/>
              <a:gd name="connsiteX85" fmla="*/ 831739 w 5029200"/>
              <a:gd name="connsiteY85" fmla="*/ 3324661 h 5038344"/>
              <a:gd name="connsiteX86" fmla="*/ 641442 w 5029200"/>
              <a:gd name="connsiteY86" fmla="*/ 3514478 h 5038344"/>
              <a:gd name="connsiteX87" fmla="*/ 451145 w 5029200"/>
              <a:gd name="connsiteY87" fmla="*/ 3324661 h 5038344"/>
              <a:gd name="connsiteX88" fmla="*/ 641442 w 5029200"/>
              <a:gd name="connsiteY88" fmla="*/ 3134844 h 5038344"/>
              <a:gd name="connsiteX89" fmla="*/ 111865 w 5029200"/>
              <a:gd name="connsiteY89" fmla="*/ 3121023 h 5038344"/>
              <a:gd name="connsiteX90" fmla="*/ 223729 w 5029200"/>
              <a:gd name="connsiteY90" fmla="*/ 3232606 h 5038344"/>
              <a:gd name="connsiteX91" fmla="*/ 111865 w 5029200"/>
              <a:gd name="connsiteY91" fmla="*/ 3344189 h 5038344"/>
              <a:gd name="connsiteX92" fmla="*/ 0 w 5029200"/>
              <a:gd name="connsiteY92" fmla="*/ 3232606 h 5038344"/>
              <a:gd name="connsiteX93" fmla="*/ 111865 w 5029200"/>
              <a:gd name="connsiteY93" fmla="*/ 3121023 h 5038344"/>
              <a:gd name="connsiteX94" fmla="*/ 4917210 w 5029200"/>
              <a:gd name="connsiteY94" fmla="*/ 3120896 h 5038344"/>
              <a:gd name="connsiteX95" fmla="*/ 5029075 w 5029200"/>
              <a:gd name="connsiteY95" fmla="*/ 3232479 h 5038344"/>
              <a:gd name="connsiteX96" fmla="*/ 4917210 w 5029200"/>
              <a:gd name="connsiteY96" fmla="*/ 3344062 h 5038344"/>
              <a:gd name="connsiteX97" fmla="*/ 4805345 w 5029200"/>
              <a:gd name="connsiteY97" fmla="*/ 3232479 h 5038344"/>
              <a:gd name="connsiteX98" fmla="*/ 4917210 w 5029200"/>
              <a:gd name="connsiteY98" fmla="*/ 3120896 h 5038344"/>
              <a:gd name="connsiteX99" fmla="*/ 4917337 w 5029200"/>
              <a:gd name="connsiteY99" fmla="*/ 2645274 h 5038344"/>
              <a:gd name="connsiteX100" fmla="*/ 5020410 w 5029200"/>
              <a:gd name="connsiteY100" fmla="*/ 2713425 h 5038344"/>
              <a:gd name="connsiteX101" fmla="*/ 5029200 w 5029200"/>
              <a:gd name="connsiteY101" fmla="*/ 2756852 h 5038344"/>
              <a:gd name="connsiteX102" fmla="*/ 5029200 w 5029200"/>
              <a:gd name="connsiteY102" fmla="*/ 2756862 h 5038344"/>
              <a:gd name="connsiteX103" fmla="*/ 5020410 w 5029200"/>
              <a:gd name="connsiteY103" fmla="*/ 2800290 h 5038344"/>
              <a:gd name="connsiteX104" fmla="*/ 4917337 w 5029200"/>
              <a:gd name="connsiteY104" fmla="*/ 2868440 h 5038344"/>
              <a:gd name="connsiteX105" fmla="*/ 4805473 w 5029200"/>
              <a:gd name="connsiteY105" fmla="*/ 2756857 h 5038344"/>
              <a:gd name="connsiteX106" fmla="*/ 4917337 w 5029200"/>
              <a:gd name="connsiteY106" fmla="*/ 2645274 h 5038344"/>
              <a:gd name="connsiteX107" fmla="*/ 111865 w 5029200"/>
              <a:gd name="connsiteY107" fmla="*/ 2645274 h 5038344"/>
              <a:gd name="connsiteX108" fmla="*/ 223729 w 5029200"/>
              <a:gd name="connsiteY108" fmla="*/ 2756857 h 5038344"/>
              <a:gd name="connsiteX109" fmla="*/ 111865 w 5029200"/>
              <a:gd name="connsiteY109" fmla="*/ 2868440 h 5038344"/>
              <a:gd name="connsiteX110" fmla="*/ 0 w 5029200"/>
              <a:gd name="connsiteY110" fmla="*/ 2756857 h 5038344"/>
              <a:gd name="connsiteX111" fmla="*/ 111865 w 5029200"/>
              <a:gd name="connsiteY111" fmla="*/ 2645274 h 5038344"/>
              <a:gd name="connsiteX112" fmla="*/ 4417759 w 5029200"/>
              <a:gd name="connsiteY112" fmla="*/ 2581621 h 5038344"/>
              <a:gd name="connsiteX113" fmla="*/ 4625217 w 5029200"/>
              <a:gd name="connsiteY113" fmla="*/ 2788557 h 5038344"/>
              <a:gd name="connsiteX114" fmla="*/ 4417759 w 5029200"/>
              <a:gd name="connsiteY114" fmla="*/ 2995492 h 5038344"/>
              <a:gd name="connsiteX115" fmla="*/ 4210301 w 5029200"/>
              <a:gd name="connsiteY115" fmla="*/ 2788557 h 5038344"/>
              <a:gd name="connsiteX116" fmla="*/ 4417759 w 5029200"/>
              <a:gd name="connsiteY116" fmla="*/ 2581621 h 5038344"/>
              <a:gd name="connsiteX117" fmla="*/ 641569 w 5029200"/>
              <a:gd name="connsiteY117" fmla="*/ 2579466 h 5038344"/>
              <a:gd name="connsiteX118" fmla="*/ 849027 w 5029200"/>
              <a:gd name="connsiteY118" fmla="*/ 2786402 h 5038344"/>
              <a:gd name="connsiteX119" fmla="*/ 641569 w 5029200"/>
              <a:gd name="connsiteY119" fmla="*/ 2993337 h 5038344"/>
              <a:gd name="connsiteX120" fmla="*/ 434111 w 5029200"/>
              <a:gd name="connsiteY120" fmla="*/ 2786402 h 5038344"/>
              <a:gd name="connsiteX121" fmla="*/ 641569 w 5029200"/>
              <a:gd name="connsiteY121" fmla="*/ 2579466 h 5038344"/>
              <a:gd name="connsiteX122" fmla="*/ 4917210 w 5029200"/>
              <a:gd name="connsiteY122" fmla="*/ 2169400 h 5038344"/>
              <a:gd name="connsiteX123" fmla="*/ 5029075 w 5029200"/>
              <a:gd name="connsiteY123" fmla="*/ 2280982 h 5038344"/>
              <a:gd name="connsiteX124" fmla="*/ 4917210 w 5029200"/>
              <a:gd name="connsiteY124" fmla="*/ 2392565 h 5038344"/>
              <a:gd name="connsiteX125" fmla="*/ 4805345 w 5029200"/>
              <a:gd name="connsiteY125" fmla="*/ 2280982 h 5038344"/>
              <a:gd name="connsiteX126" fmla="*/ 4917210 w 5029200"/>
              <a:gd name="connsiteY126" fmla="*/ 2169400 h 5038344"/>
              <a:gd name="connsiteX127" fmla="*/ 111865 w 5029200"/>
              <a:gd name="connsiteY127" fmla="*/ 2169272 h 5038344"/>
              <a:gd name="connsiteX128" fmla="*/ 223729 w 5029200"/>
              <a:gd name="connsiteY128" fmla="*/ 2280855 h 5038344"/>
              <a:gd name="connsiteX129" fmla="*/ 111865 w 5029200"/>
              <a:gd name="connsiteY129" fmla="*/ 2392438 h 5038344"/>
              <a:gd name="connsiteX130" fmla="*/ 0 w 5029200"/>
              <a:gd name="connsiteY130" fmla="*/ 2280855 h 5038344"/>
              <a:gd name="connsiteX131" fmla="*/ 111865 w 5029200"/>
              <a:gd name="connsiteY131" fmla="*/ 2169272 h 5038344"/>
              <a:gd name="connsiteX132" fmla="*/ 4417759 w 5029200"/>
              <a:gd name="connsiteY132" fmla="*/ 2043235 h 5038344"/>
              <a:gd name="connsiteX133" fmla="*/ 4625217 w 5029200"/>
              <a:gd name="connsiteY133" fmla="*/ 2250170 h 5038344"/>
              <a:gd name="connsiteX134" fmla="*/ 4417759 w 5029200"/>
              <a:gd name="connsiteY134" fmla="*/ 2457105 h 5038344"/>
              <a:gd name="connsiteX135" fmla="*/ 4210301 w 5029200"/>
              <a:gd name="connsiteY135" fmla="*/ 2250170 h 5038344"/>
              <a:gd name="connsiteX136" fmla="*/ 4417759 w 5029200"/>
              <a:gd name="connsiteY136" fmla="*/ 2043235 h 5038344"/>
              <a:gd name="connsiteX137" fmla="*/ 641569 w 5029200"/>
              <a:gd name="connsiteY137" fmla="*/ 2041079 h 5038344"/>
              <a:gd name="connsiteX138" fmla="*/ 849027 w 5029200"/>
              <a:gd name="connsiteY138" fmla="*/ 2248015 h 5038344"/>
              <a:gd name="connsiteX139" fmla="*/ 641569 w 5029200"/>
              <a:gd name="connsiteY139" fmla="*/ 2454950 h 5038344"/>
              <a:gd name="connsiteX140" fmla="*/ 434111 w 5029200"/>
              <a:gd name="connsiteY140" fmla="*/ 2248015 h 5038344"/>
              <a:gd name="connsiteX141" fmla="*/ 641569 w 5029200"/>
              <a:gd name="connsiteY141" fmla="*/ 2041079 h 5038344"/>
              <a:gd name="connsiteX142" fmla="*/ 4917337 w 5029200"/>
              <a:gd name="connsiteY142" fmla="*/ 1693525 h 5038344"/>
              <a:gd name="connsiteX143" fmla="*/ 5020410 w 5029200"/>
              <a:gd name="connsiteY143" fmla="*/ 1761674 h 5038344"/>
              <a:gd name="connsiteX144" fmla="*/ 5029200 w 5029200"/>
              <a:gd name="connsiteY144" fmla="*/ 1805101 h 5038344"/>
              <a:gd name="connsiteX145" fmla="*/ 5029200 w 5029200"/>
              <a:gd name="connsiteY145" fmla="*/ 1805111 h 5038344"/>
              <a:gd name="connsiteX146" fmla="*/ 5020410 w 5029200"/>
              <a:gd name="connsiteY146" fmla="*/ 1848539 h 5038344"/>
              <a:gd name="connsiteX147" fmla="*/ 4917337 w 5029200"/>
              <a:gd name="connsiteY147" fmla="*/ 1916689 h 5038344"/>
              <a:gd name="connsiteX148" fmla="*/ 4805473 w 5029200"/>
              <a:gd name="connsiteY148" fmla="*/ 1805106 h 5038344"/>
              <a:gd name="connsiteX149" fmla="*/ 4917337 w 5029200"/>
              <a:gd name="connsiteY149" fmla="*/ 1693525 h 5038344"/>
              <a:gd name="connsiteX150" fmla="*/ 111865 w 5029200"/>
              <a:gd name="connsiteY150" fmla="*/ 1693525 h 5038344"/>
              <a:gd name="connsiteX151" fmla="*/ 223729 w 5029200"/>
              <a:gd name="connsiteY151" fmla="*/ 1805106 h 5038344"/>
              <a:gd name="connsiteX152" fmla="*/ 111865 w 5029200"/>
              <a:gd name="connsiteY152" fmla="*/ 1916689 h 5038344"/>
              <a:gd name="connsiteX153" fmla="*/ 0 w 5029200"/>
              <a:gd name="connsiteY153" fmla="*/ 1805106 h 5038344"/>
              <a:gd name="connsiteX154" fmla="*/ 111865 w 5029200"/>
              <a:gd name="connsiteY154" fmla="*/ 1693525 h 5038344"/>
              <a:gd name="connsiteX155" fmla="*/ 4417887 w 5029200"/>
              <a:gd name="connsiteY155" fmla="*/ 1522092 h 5038344"/>
              <a:gd name="connsiteX156" fmla="*/ 4608184 w 5029200"/>
              <a:gd name="connsiteY156" fmla="*/ 1711910 h 5038344"/>
              <a:gd name="connsiteX157" fmla="*/ 4417887 w 5029200"/>
              <a:gd name="connsiteY157" fmla="*/ 1901600 h 5038344"/>
              <a:gd name="connsiteX158" fmla="*/ 4227589 w 5029200"/>
              <a:gd name="connsiteY158" fmla="*/ 1711910 h 5038344"/>
              <a:gd name="connsiteX159" fmla="*/ 4417887 w 5029200"/>
              <a:gd name="connsiteY159" fmla="*/ 1522092 h 5038344"/>
              <a:gd name="connsiteX160" fmla="*/ 641569 w 5029200"/>
              <a:gd name="connsiteY160" fmla="*/ 1520064 h 5038344"/>
              <a:gd name="connsiteX161" fmla="*/ 831866 w 5029200"/>
              <a:gd name="connsiteY161" fmla="*/ 1709754 h 5038344"/>
              <a:gd name="connsiteX162" fmla="*/ 641569 w 5029200"/>
              <a:gd name="connsiteY162" fmla="*/ 1899572 h 5038344"/>
              <a:gd name="connsiteX163" fmla="*/ 451273 w 5029200"/>
              <a:gd name="connsiteY163" fmla="*/ 1709754 h 5038344"/>
              <a:gd name="connsiteX164" fmla="*/ 641569 w 5029200"/>
              <a:gd name="connsiteY164" fmla="*/ 1520064 h 5038344"/>
              <a:gd name="connsiteX165" fmla="*/ 641442 w 5029200"/>
              <a:gd name="connsiteY165" fmla="*/ 1017180 h 5038344"/>
              <a:gd name="connsiteX166" fmla="*/ 796527 w 5029200"/>
              <a:gd name="connsiteY166" fmla="*/ 1171874 h 5038344"/>
              <a:gd name="connsiteX167" fmla="*/ 641442 w 5029200"/>
              <a:gd name="connsiteY167" fmla="*/ 1326695 h 5038344"/>
              <a:gd name="connsiteX168" fmla="*/ 486356 w 5029200"/>
              <a:gd name="connsiteY168" fmla="*/ 1171874 h 5038344"/>
              <a:gd name="connsiteX169" fmla="*/ 641442 w 5029200"/>
              <a:gd name="connsiteY169" fmla="*/ 1017180 h 5038344"/>
              <a:gd name="connsiteX170" fmla="*/ 4419285 w 5029200"/>
              <a:gd name="connsiteY170" fmla="*/ 1009572 h 5038344"/>
              <a:gd name="connsiteX171" fmla="*/ 4580091 w 5029200"/>
              <a:gd name="connsiteY171" fmla="*/ 1170099 h 5038344"/>
              <a:gd name="connsiteX172" fmla="*/ 4419285 w 5029200"/>
              <a:gd name="connsiteY172" fmla="*/ 1330500 h 5038344"/>
              <a:gd name="connsiteX173" fmla="*/ 4258353 w 5029200"/>
              <a:gd name="connsiteY173" fmla="*/ 1170099 h 5038344"/>
              <a:gd name="connsiteX174" fmla="*/ 4419285 w 5029200"/>
              <a:gd name="connsiteY174" fmla="*/ 1009572 h 5038344"/>
              <a:gd name="connsiteX175" fmla="*/ 1181188 w 5029200"/>
              <a:gd name="connsiteY175" fmla="*/ 954795 h 5038344"/>
              <a:gd name="connsiteX176" fmla="*/ 1398307 w 5029200"/>
              <a:gd name="connsiteY176" fmla="*/ 1171367 h 5038344"/>
              <a:gd name="connsiteX177" fmla="*/ 1181188 w 5029200"/>
              <a:gd name="connsiteY177" fmla="*/ 1387939 h 5038344"/>
              <a:gd name="connsiteX178" fmla="*/ 964069 w 5029200"/>
              <a:gd name="connsiteY178" fmla="*/ 1171367 h 5038344"/>
              <a:gd name="connsiteX179" fmla="*/ 1181188 w 5029200"/>
              <a:gd name="connsiteY179" fmla="*/ 954795 h 5038344"/>
              <a:gd name="connsiteX180" fmla="*/ 3876233 w 5029200"/>
              <a:gd name="connsiteY180" fmla="*/ 953528 h 5038344"/>
              <a:gd name="connsiteX181" fmla="*/ 4093352 w 5029200"/>
              <a:gd name="connsiteY181" fmla="*/ 1170099 h 5038344"/>
              <a:gd name="connsiteX182" fmla="*/ 3876233 w 5029200"/>
              <a:gd name="connsiteY182" fmla="*/ 1386671 h 5038344"/>
              <a:gd name="connsiteX183" fmla="*/ 3659114 w 5029200"/>
              <a:gd name="connsiteY183" fmla="*/ 1170099 h 5038344"/>
              <a:gd name="connsiteX184" fmla="*/ 3876233 w 5029200"/>
              <a:gd name="connsiteY184" fmla="*/ 953528 h 5038344"/>
              <a:gd name="connsiteX185" fmla="*/ 2263987 w 5029200"/>
              <a:gd name="connsiteY185" fmla="*/ 894819 h 5038344"/>
              <a:gd name="connsiteX186" fmla="*/ 2534622 w 5029200"/>
              <a:gd name="connsiteY186" fmla="*/ 1116464 h 5038344"/>
              <a:gd name="connsiteX187" fmla="*/ 2805131 w 5029200"/>
              <a:gd name="connsiteY187" fmla="*/ 894819 h 5038344"/>
              <a:gd name="connsiteX188" fmla="*/ 3080597 w 5029200"/>
              <a:gd name="connsiteY188" fmla="*/ 1156278 h 5038344"/>
              <a:gd name="connsiteX189" fmla="*/ 3081106 w 5029200"/>
              <a:gd name="connsiteY189" fmla="*/ 1156278 h 5038344"/>
              <a:gd name="connsiteX190" fmla="*/ 3344750 w 5029200"/>
              <a:gd name="connsiteY190" fmla="*/ 906612 h 5038344"/>
              <a:gd name="connsiteX191" fmla="*/ 3608777 w 5029200"/>
              <a:gd name="connsiteY191" fmla="*/ 1169973 h 5038344"/>
              <a:gd name="connsiteX192" fmla="*/ 3523353 w 5029200"/>
              <a:gd name="connsiteY192" fmla="*/ 1363847 h 5038344"/>
              <a:gd name="connsiteX193" fmla="*/ 3697250 w 5029200"/>
              <a:gd name="connsiteY193" fmla="*/ 1514866 h 5038344"/>
              <a:gd name="connsiteX194" fmla="*/ 3876233 w 5029200"/>
              <a:gd name="connsiteY194" fmla="*/ 1444999 h 5038344"/>
              <a:gd name="connsiteX195" fmla="*/ 4140260 w 5029200"/>
              <a:gd name="connsiteY195" fmla="*/ 1708360 h 5038344"/>
              <a:gd name="connsiteX196" fmla="*/ 3884751 w 5029200"/>
              <a:gd name="connsiteY196" fmla="*/ 1971594 h 5038344"/>
              <a:gd name="connsiteX197" fmla="*/ 4152082 w 5029200"/>
              <a:gd name="connsiteY197" fmla="*/ 2246620 h 5038344"/>
              <a:gd name="connsiteX198" fmla="*/ 3929878 w 5029200"/>
              <a:gd name="connsiteY198" fmla="*/ 2516447 h 5038344"/>
              <a:gd name="connsiteX199" fmla="*/ 4152082 w 5029200"/>
              <a:gd name="connsiteY199" fmla="*/ 2786402 h 5038344"/>
              <a:gd name="connsiteX200" fmla="*/ 4152335 w 5029200"/>
              <a:gd name="connsiteY200" fmla="*/ 2786148 h 5038344"/>
              <a:gd name="connsiteX201" fmla="*/ 3876488 w 5029200"/>
              <a:gd name="connsiteY201" fmla="*/ 3061300 h 5038344"/>
              <a:gd name="connsiteX202" fmla="*/ 4140513 w 5029200"/>
              <a:gd name="connsiteY202" fmla="*/ 3324661 h 5038344"/>
              <a:gd name="connsiteX203" fmla="*/ 3876488 w 5029200"/>
              <a:gd name="connsiteY203" fmla="*/ 3588022 h 5038344"/>
              <a:gd name="connsiteX204" fmla="*/ 3695089 w 5029200"/>
              <a:gd name="connsiteY204" fmla="*/ 3516128 h 5038344"/>
              <a:gd name="connsiteX205" fmla="*/ 3515089 w 5029200"/>
              <a:gd name="connsiteY205" fmla="*/ 3666765 h 5038344"/>
              <a:gd name="connsiteX206" fmla="*/ 3605724 w 5029200"/>
              <a:gd name="connsiteY206" fmla="*/ 3865330 h 5038344"/>
              <a:gd name="connsiteX207" fmla="*/ 3341699 w 5029200"/>
              <a:gd name="connsiteY207" fmla="*/ 4128691 h 5038344"/>
              <a:gd name="connsiteX208" fmla="*/ 3077800 w 5029200"/>
              <a:gd name="connsiteY208" fmla="*/ 3873953 h 5038344"/>
              <a:gd name="connsiteX209" fmla="*/ 2802080 w 5029200"/>
              <a:gd name="connsiteY209" fmla="*/ 4140610 h 5038344"/>
              <a:gd name="connsiteX210" fmla="*/ 2531445 w 5029200"/>
              <a:gd name="connsiteY210" fmla="*/ 3919094 h 5038344"/>
              <a:gd name="connsiteX211" fmla="*/ 2260935 w 5029200"/>
              <a:gd name="connsiteY211" fmla="*/ 4140610 h 5038344"/>
              <a:gd name="connsiteX212" fmla="*/ 1985087 w 5029200"/>
              <a:gd name="connsiteY212" fmla="*/ 3865457 h 5038344"/>
              <a:gd name="connsiteX213" fmla="*/ 1721062 w 5029200"/>
              <a:gd name="connsiteY213" fmla="*/ 4128818 h 5038344"/>
              <a:gd name="connsiteX214" fmla="*/ 1457037 w 5029200"/>
              <a:gd name="connsiteY214" fmla="*/ 3865457 h 5038344"/>
              <a:gd name="connsiteX215" fmla="*/ 1558223 w 5029200"/>
              <a:gd name="connsiteY215" fmla="*/ 3658269 h 5038344"/>
              <a:gd name="connsiteX216" fmla="*/ 1385213 w 5029200"/>
              <a:gd name="connsiteY216" fmla="*/ 3493304 h 5038344"/>
              <a:gd name="connsiteX217" fmla="*/ 1181188 w 5029200"/>
              <a:gd name="connsiteY217" fmla="*/ 3589417 h 5038344"/>
              <a:gd name="connsiteX218" fmla="*/ 917163 w 5029200"/>
              <a:gd name="connsiteY218" fmla="*/ 3326057 h 5038344"/>
              <a:gd name="connsiteX219" fmla="*/ 1167206 w 5029200"/>
              <a:gd name="connsiteY219" fmla="*/ 3063077 h 5038344"/>
              <a:gd name="connsiteX220" fmla="*/ 1167206 w 5029200"/>
              <a:gd name="connsiteY220" fmla="*/ 3062316 h 5038344"/>
              <a:gd name="connsiteX221" fmla="*/ 905341 w 5029200"/>
              <a:gd name="connsiteY221" fmla="*/ 2787543 h 5038344"/>
              <a:gd name="connsiteX222" fmla="*/ 1127545 w 5029200"/>
              <a:gd name="connsiteY222" fmla="*/ 2517715 h 5038344"/>
              <a:gd name="connsiteX223" fmla="*/ 905341 w 5029200"/>
              <a:gd name="connsiteY223" fmla="*/ 2247761 h 5038344"/>
              <a:gd name="connsiteX224" fmla="*/ 1167206 w 5029200"/>
              <a:gd name="connsiteY224" fmla="*/ 1972988 h 5038344"/>
              <a:gd name="connsiteX225" fmla="*/ 1167206 w 5029200"/>
              <a:gd name="connsiteY225" fmla="*/ 1972481 h 5038344"/>
              <a:gd name="connsiteX226" fmla="*/ 917163 w 5029200"/>
              <a:gd name="connsiteY226" fmla="*/ 1709501 h 5038344"/>
              <a:gd name="connsiteX227" fmla="*/ 1181188 w 5029200"/>
              <a:gd name="connsiteY227" fmla="*/ 1446140 h 5038344"/>
              <a:gd name="connsiteX228" fmla="*/ 1382544 w 5029200"/>
              <a:gd name="connsiteY228" fmla="*/ 1539210 h 5038344"/>
              <a:gd name="connsiteX229" fmla="*/ 1553774 w 5029200"/>
              <a:gd name="connsiteY229" fmla="*/ 1371075 h 5038344"/>
              <a:gd name="connsiteX230" fmla="*/ 1460087 w 5029200"/>
              <a:gd name="connsiteY230" fmla="*/ 1169973 h 5038344"/>
              <a:gd name="connsiteX231" fmla="*/ 1724113 w 5029200"/>
              <a:gd name="connsiteY231" fmla="*/ 906612 h 5038344"/>
              <a:gd name="connsiteX232" fmla="*/ 1987756 w 5029200"/>
              <a:gd name="connsiteY232" fmla="*/ 1156278 h 5038344"/>
              <a:gd name="connsiteX233" fmla="*/ 1988520 w 5029200"/>
              <a:gd name="connsiteY233" fmla="*/ 1156278 h 5038344"/>
              <a:gd name="connsiteX234" fmla="*/ 2263987 w 5029200"/>
              <a:gd name="connsiteY234" fmla="*/ 894819 h 5038344"/>
              <a:gd name="connsiteX235" fmla="*/ 1181188 w 5029200"/>
              <a:gd name="connsiteY235" fmla="*/ 472581 h 5038344"/>
              <a:gd name="connsiteX236" fmla="*/ 1341993 w 5029200"/>
              <a:gd name="connsiteY236" fmla="*/ 633107 h 5038344"/>
              <a:gd name="connsiteX237" fmla="*/ 1181188 w 5029200"/>
              <a:gd name="connsiteY237" fmla="*/ 793507 h 5038344"/>
              <a:gd name="connsiteX238" fmla="*/ 1020383 w 5029200"/>
              <a:gd name="connsiteY238" fmla="*/ 633107 h 5038344"/>
              <a:gd name="connsiteX239" fmla="*/ 1181188 w 5029200"/>
              <a:gd name="connsiteY239" fmla="*/ 472581 h 5038344"/>
              <a:gd name="connsiteX240" fmla="*/ 3878775 w 5029200"/>
              <a:gd name="connsiteY240" fmla="*/ 470424 h 5038344"/>
              <a:gd name="connsiteX241" fmla="*/ 4042505 w 5029200"/>
              <a:gd name="connsiteY241" fmla="*/ 633741 h 5038344"/>
              <a:gd name="connsiteX242" fmla="*/ 3878775 w 5029200"/>
              <a:gd name="connsiteY242" fmla="*/ 797057 h 5038344"/>
              <a:gd name="connsiteX243" fmla="*/ 3715047 w 5029200"/>
              <a:gd name="connsiteY243" fmla="*/ 633741 h 5038344"/>
              <a:gd name="connsiteX244" fmla="*/ 3878775 w 5029200"/>
              <a:gd name="connsiteY244" fmla="*/ 470424 h 5038344"/>
              <a:gd name="connsiteX245" fmla="*/ 1719663 w 5029200"/>
              <a:gd name="connsiteY245" fmla="*/ 444050 h 5038344"/>
              <a:gd name="connsiteX246" fmla="*/ 1909960 w 5029200"/>
              <a:gd name="connsiteY246" fmla="*/ 633741 h 5038344"/>
              <a:gd name="connsiteX247" fmla="*/ 1719663 w 5029200"/>
              <a:gd name="connsiteY247" fmla="*/ 823559 h 5038344"/>
              <a:gd name="connsiteX248" fmla="*/ 1529367 w 5029200"/>
              <a:gd name="connsiteY248" fmla="*/ 633741 h 5038344"/>
              <a:gd name="connsiteX249" fmla="*/ 1719663 w 5029200"/>
              <a:gd name="connsiteY249" fmla="*/ 444050 h 5038344"/>
              <a:gd name="connsiteX250" fmla="*/ 3338013 w 5029200"/>
              <a:gd name="connsiteY250" fmla="*/ 442909 h 5038344"/>
              <a:gd name="connsiteX251" fmla="*/ 3528183 w 5029200"/>
              <a:gd name="connsiteY251" fmla="*/ 632600 h 5038344"/>
              <a:gd name="connsiteX252" fmla="*/ 3338013 w 5029200"/>
              <a:gd name="connsiteY252" fmla="*/ 822290 h 5038344"/>
              <a:gd name="connsiteX253" fmla="*/ 3147843 w 5029200"/>
              <a:gd name="connsiteY253" fmla="*/ 632600 h 5038344"/>
              <a:gd name="connsiteX254" fmla="*/ 3338013 w 5029200"/>
              <a:gd name="connsiteY254" fmla="*/ 442909 h 5038344"/>
              <a:gd name="connsiteX255" fmla="*/ 2799029 w 5029200"/>
              <a:gd name="connsiteY255" fmla="*/ 426806 h 5038344"/>
              <a:gd name="connsiteX256" fmla="*/ 3006487 w 5029200"/>
              <a:gd name="connsiteY256" fmla="*/ 633741 h 5038344"/>
              <a:gd name="connsiteX257" fmla="*/ 2799029 w 5029200"/>
              <a:gd name="connsiteY257" fmla="*/ 840677 h 5038344"/>
              <a:gd name="connsiteX258" fmla="*/ 2591571 w 5029200"/>
              <a:gd name="connsiteY258" fmla="*/ 633741 h 5038344"/>
              <a:gd name="connsiteX259" fmla="*/ 2799029 w 5029200"/>
              <a:gd name="connsiteY259" fmla="*/ 426806 h 5038344"/>
              <a:gd name="connsiteX260" fmla="*/ 2259282 w 5029200"/>
              <a:gd name="connsiteY260" fmla="*/ 426806 h 5038344"/>
              <a:gd name="connsiteX261" fmla="*/ 2466740 w 5029200"/>
              <a:gd name="connsiteY261" fmla="*/ 633741 h 5038344"/>
              <a:gd name="connsiteX262" fmla="*/ 2259282 w 5029200"/>
              <a:gd name="connsiteY262" fmla="*/ 840677 h 5038344"/>
              <a:gd name="connsiteX263" fmla="*/ 2051824 w 5029200"/>
              <a:gd name="connsiteY263" fmla="*/ 633741 h 5038344"/>
              <a:gd name="connsiteX264" fmla="*/ 2259282 w 5029200"/>
              <a:gd name="connsiteY264" fmla="*/ 426806 h 5038344"/>
              <a:gd name="connsiteX265" fmla="*/ 3238860 w 5029200"/>
              <a:gd name="connsiteY265" fmla="*/ 128 h 5038344"/>
              <a:gd name="connsiteX266" fmla="*/ 3350725 w 5029200"/>
              <a:gd name="connsiteY266" fmla="*/ 111711 h 5038344"/>
              <a:gd name="connsiteX267" fmla="*/ 3238860 w 5029200"/>
              <a:gd name="connsiteY267" fmla="*/ 223294 h 5038344"/>
              <a:gd name="connsiteX268" fmla="*/ 3126996 w 5029200"/>
              <a:gd name="connsiteY268" fmla="*/ 111711 h 5038344"/>
              <a:gd name="connsiteX269" fmla="*/ 3238860 w 5029200"/>
              <a:gd name="connsiteY269" fmla="*/ 128 h 5038344"/>
              <a:gd name="connsiteX270" fmla="*/ 2764326 w 5029200"/>
              <a:gd name="connsiteY270" fmla="*/ 128 h 5038344"/>
              <a:gd name="connsiteX271" fmla="*/ 2876191 w 5029200"/>
              <a:gd name="connsiteY271" fmla="*/ 111711 h 5038344"/>
              <a:gd name="connsiteX272" fmla="*/ 2764326 w 5029200"/>
              <a:gd name="connsiteY272" fmla="*/ 223294 h 5038344"/>
              <a:gd name="connsiteX273" fmla="*/ 2652461 w 5029200"/>
              <a:gd name="connsiteY273" fmla="*/ 111711 h 5038344"/>
              <a:gd name="connsiteX274" fmla="*/ 2764326 w 5029200"/>
              <a:gd name="connsiteY274" fmla="*/ 128 h 5038344"/>
              <a:gd name="connsiteX275" fmla="*/ 2285087 w 5029200"/>
              <a:gd name="connsiteY275" fmla="*/ 128 h 5038344"/>
              <a:gd name="connsiteX276" fmla="*/ 2396952 w 5029200"/>
              <a:gd name="connsiteY276" fmla="*/ 111711 h 5038344"/>
              <a:gd name="connsiteX277" fmla="*/ 2285087 w 5029200"/>
              <a:gd name="connsiteY277" fmla="*/ 223294 h 5038344"/>
              <a:gd name="connsiteX278" fmla="*/ 2173223 w 5029200"/>
              <a:gd name="connsiteY278" fmla="*/ 111711 h 5038344"/>
              <a:gd name="connsiteX279" fmla="*/ 2285087 w 5029200"/>
              <a:gd name="connsiteY279" fmla="*/ 128 h 5038344"/>
              <a:gd name="connsiteX280" fmla="*/ 1806027 w 5029200"/>
              <a:gd name="connsiteY280" fmla="*/ 0 h 5038344"/>
              <a:gd name="connsiteX281" fmla="*/ 1814827 w 5029200"/>
              <a:gd name="connsiteY281" fmla="*/ 0 h 5038344"/>
              <a:gd name="connsiteX282" fmla="*/ 1853969 w 5029200"/>
              <a:gd name="connsiteY282" fmla="*/ 7883 h 5038344"/>
              <a:gd name="connsiteX283" fmla="*/ 1922291 w 5029200"/>
              <a:gd name="connsiteY283" fmla="*/ 110697 h 5038344"/>
              <a:gd name="connsiteX284" fmla="*/ 1810427 w 5029200"/>
              <a:gd name="connsiteY284" fmla="*/ 222280 h 5038344"/>
              <a:gd name="connsiteX285" fmla="*/ 1698562 w 5029200"/>
              <a:gd name="connsiteY285" fmla="*/ 110697 h 5038344"/>
              <a:gd name="connsiteX286" fmla="*/ 1766884 w 5029200"/>
              <a:gd name="connsiteY286" fmla="*/ 7883 h 5038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Lst>
            <a:rect l="l" t="t" r="r" b="b"/>
            <a:pathLst>
              <a:path w="5029200" h="5038344">
                <a:moveTo>
                  <a:pt x="3240259" y="4815180"/>
                </a:moveTo>
                <a:cubicBezTo>
                  <a:pt x="3302038" y="4815180"/>
                  <a:pt x="3352123" y="4865138"/>
                  <a:pt x="3352123" y="4926763"/>
                </a:cubicBezTo>
                <a:cubicBezTo>
                  <a:pt x="3352123" y="4972981"/>
                  <a:pt x="3323950" y="5012637"/>
                  <a:pt x="3283801" y="5029577"/>
                </a:cubicBezTo>
                <a:lnTo>
                  <a:pt x="3240266" y="5038344"/>
                </a:lnTo>
                <a:lnTo>
                  <a:pt x="3240252" y="5038344"/>
                </a:lnTo>
                <a:lnTo>
                  <a:pt x="3196717" y="5029577"/>
                </a:lnTo>
                <a:cubicBezTo>
                  <a:pt x="3156567" y="5012637"/>
                  <a:pt x="3128394" y="4972981"/>
                  <a:pt x="3128394" y="4926763"/>
                </a:cubicBezTo>
                <a:cubicBezTo>
                  <a:pt x="3128394" y="4865138"/>
                  <a:pt x="3178479" y="4815180"/>
                  <a:pt x="3240259" y="4815180"/>
                </a:cubicBezTo>
                <a:close/>
                <a:moveTo>
                  <a:pt x="2765723" y="4815180"/>
                </a:moveTo>
                <a:cubicBezTo>
                  <a:pt x="2827504" y="4815180"/>
                  <a:pt x="2877588" y="4865138"/>
                  <a:pt x="2877588" y="4926763"/>
                </a:cubicBezTo>
                <a:cubicBezTo>
                  <a:pt x="2877588" y="4972981"/>
                  <a:pt x="2849416" y="5012637"/>
                  <a:pt x="2809266" y="5029577"/>
                </a:cubicBezTo>
                <a:lnTo>
                  <a:pt x="2765730" y="5038344"/>
                </a:lnTo>
                <a:lnTo>
                  <a:pt x="2765716" y="5038344"/>
                </a:lnTo>
                <a:lnTo>
                  <a:pt x="2722181" y="5029577"/>
                </a:lnTo>
                <a:cubicBezTo>
                  <a:pt x="2682032" y="5012637"/>
                  <a:pt x="2653859" y="4972981"/>
                  <a:pt x="2653859" y="4926763"/>
                </a:cubicBezTo>
                <a:cubicBezTo>
                  <a:pt x="2653859" y="4865138"/>
                  <a:pt x="2703944" y="4815180"/>
                  <a:pt x="2765723" y="4815180"/>
                </a:cubicBezTo>
                <a:close/>
                <a:moveTo>
                  <a:pt x="2286359" y="4815180"/>
                </a:moveTo>
                <a:cubicBezTo>
                  <a:pt x="2348139" y="4815180"/>
                  <a:pt x="2398224" y="4865138"/>
                  <a:pt x="2398224" y="4926763"/>
                </a:cubicBezTo>
                <a:cubicBezTo>
                  <a:pt x="2398224" y="4972981"/>
                  <a:pt x="2370051" y="5012637"/>
                  <a:pt x="2329901" y="5029577"/>
                </a:cubicBezTo>
                <a:lnTo>
                  <a:pt x="2286367" y="5038344"/>
                </a:lnTo>
                <a:lnTo>
                  <a:pt x="2286352" y="5038344"/>
                </a:lnTo>
                <a:lnTo>
                  <a:pt x="2242817" y="5029577"/>
                </a:lnTo>
                <a:cubicBezTo>
                  <a:pt x="2202667" y="5012637"/>
                  <a:pt x="2174495" y="4972981"/>
                  <a:pt x="2174495" y="4926763"/>
                </a:cubicBezTo>
                <a:cubicBezTo>
                  <a:pt x="2174495" y="4865138"/>
                  <a:pt x="2224579" y="4815180"/>
                  <a:pt x="2286359" y="4815180"/>
                </a:cubicBezTo>
                <a:close/>
                <a:moveTo>
                  <a:pt x="1811824" y="4814039"/>
                </a:moveTo>
                <a:cubicBezTo>
                  <a:pt x="1873604" y="4814039"/>
                  <a:pt x="1923689" y="4863997"/>
                  <a:pt x="1923689" y="4925622"/>
                </a:cubicBezTo>
                <a:cubicBezTo>
                  <a:pt x="1923689" y="4987246"/>
                  <a:pt x="1873604" y="5037203"/>
                  <a:pt x="1811824" y="5037203"/>
                </a:cubicBezTo>
                <a:cubicBezTo>
                  <a:pt x="1750045" y="5037203"/>
                  <a:pt x="1699960" y="4987246"/>
                  <a:pt x="1699960" y="4925622"/>
                </a:cubicBezTo>
                <a:cubicBezTo>
                  <a:pt x="1699960" y="4863997"/>
                  <a:pt x="1750045" y="4814039"/>
                  <a:pt x="1811824" y="4814039"/>
                </a:cubicBezTo>
                <a:close/>
                <a:moveTo>
                  <a:pt x="3878775" y="4248010"/>
                </a:moveTo>
                <a:cubicBezTo>
                  <a:pt x="3969157" y="4248010"/>
                  <a:pt x="4042505" y="4321171"/>
                  <a:pt x="4042505" y="4411326"/>
                </a:cubicBezTo>
                <a:cubicBezTo>
                  <a:pt x="4042505" y="4501480"/>
                  <a:pt x="3969157" y="4574643"/>
                  <a:pt x="3878775" y="4574643"/>
                </a:cubicBezTo>
                <a:cubicBezTo>
                  <a:pt x="3788395" y="4574643"/>
                  <a:pt x="3715047" y="4501480"/>
                  <a:pt x="3715047" y="4411326"/>
                </a:cubicBezTo>
                <a:cubicBezTo>
                  <a:pt x="3715047" y="4321171"/>
                  <a:pt x="3788395" y="4248010"/>
                  <a:pt x="3878775" y="4248010"/>
                </a:cubicBezTo>
                <a:close/>
                <a:moveTo>
                  <a:pt x="1177884" y="4248010"/>
                </a:moveTo>
                <a:cubicBezTo>
                  <a:pt x="1268264" y="4248010"/>
                  <a:pt x="1341613" y="4321171"/>
                  <a:pt x="1341613" y="4411326"/>
                </a:cubicBezTo>
                <a:cubicBezTo>
                  <a:pt x="1341613" y="4501480"/>
                  <a:pt x="1268264" y="4574643"/>
                  <a:pt x="1177884" y="4574643"/>
                </a:cubicBezTo>
                <a:cubicBezTo>
                  <a:pt x="1087502" y="4574643"/>
                  <a:pt x="1014155" y="4501480"/>
                  <a:pt x="1014155" y="4411326"/>
                </a:cubicBezTo>
                <a:cubicBezTo>
                  <a:pt x="1014155" y="4321171"/>
                  <a:pt x="1087502" y="4248010"/>
                  <a:pt x="1177884" y="4248010"/>
                </a:cubicBezTo>
                <a:close/>
                <a:moveTo>
                  <a:pt x="3338013" y="4221636"/>
                </a:moveTo>
                <a:cubicBezTo>
                  <a:pt x="3443012" y="4221636"/>
                  <a:pt x="3528183" y="4306590"/>
                  <a:pt x="3528183" y="4411326"/>
                </a:cubicBezTo>
                <a:cubicBezTo>
                  <a:pt x="3528183" y="4516061"/>
                  <a:pt x="3443012" y="4601017"/>
                  <a:pt x="3338013" y="4601017"/>
                </a:cubicBezTo>
                <a:cubicBezTo>
                  <a:pt x="3233012" y="4601017"/>
                  <a:pt x="3147843" y="4516061"/>
                  <a:pt x="3147843" y="4411326"/>
                </a:cubicBezTo>
                <a:cubicBezTo>
                  <a:pt x="3147843" y="4306590"/>
                  <a:pt x="3233012" y="4221636"/>
                  <a:pt x="3338013" y="4221636"/>
                </a:cubicBezTo>
                <a:close/>
                <a:moveTo>
                  <a:pt x="1718646" y="4221636"/>
                </a:moveTo>
                <a:cubicBezTo>
                  <a:pt x="1823647" y="4221636"/>
                  <a:pt x="1908816" y="4306590"/>
                  <a:pt x="1908816" y="4411326"/>
                </a:cubicBezTo>
                <a:cubicBezTo>
                  <a:pt x="1908816" y="4516061"/>
                  <a:pt x="1823647" y="4601017"/>
                  <a:pt x="1718646" y="4601017"/>
                </a:cubicBezTo>
                <a:cubicBezTo>
                  <a:pt x="1613647" y="4601017"/>
                  <a:pt x="1528477" y="4516061"/>
                  <a:pt x="1528477" y="4411326"/>
                </a:cubicBezTo>
                <a:cubicBezTo>
                  <a:pt x="1528477" y="4306590"/>
                  <a:pt x="1613647" y="4221636"/>
                  <a:pt x="1718646" y="4221636"/>
                </a:cubicBezTo>
                <a:close/>
                <a:moveTo>
                  <a:pt x="2801953" y="4196783"/>
                </a:moveTo>
                <a:cubicBezTo>
                  <a:pt x="2916487" y="4196783"/>
                  <a:pt x="3009411" y="4289472"/>
                  <a:pt x="3009411" y="4403718"/>
                </a:cubicBezTo>
                <a:cubicBezTo>
                  <a:pt x="3009411" y="4517963"/>
                  <a:pt x="2916487" y="4610654"/>
                  <a:pt x="2801953" y="4610654"/>
                </a:cubicBezTo>
                <a:cubicBezTo>
                  <a:pt x="2687418" y="4610654"/>
                  <a:pt x="2594495" y="4517963"/>
                  <a:pt x="2594495" y="4403718"/>
                </a:cubicBezTo>
                <a:cubicBezTo>
                  <a:pt x="2594495" y="4289472"/>
                  <a:pt x="2687418" y="4196783"/>
                  <a:pt x="2801953" y="4196783"/>
                </a:cubicBezTo>
                <a:close/>
                <a:moveTo>
                  <a:pt x="2259282" y="4196783"/>
                </a:moveTo>
                <a:cubicBezTo>
                  <a:pt x="2373817" y="4196783"/>
                  <a:pt x="2466740" y="4289472"/>
                  <a:pt x="2466740" y="4403718"/>
                </a:cubicBezTo>
                <a:cubicBezTo>
                  <a:pt x="2466740" y="4517963"/>
                  <a:pt x="2373817" y="4610654"/>
                  <a:pt x="2259282" y="4610654"/>
                </a:cubicBezTo>
                <a:cubicBezTo>
                  <a:pt x="2144748" y="4610654"/>
                  <a:pt x="2051824" y="4517963"/>
                  <a:pt x="2051824" y="4403718"/>
                </a:cubicBezTo>
                <a:cubicBezTo>
                  <a:pt x="2051824" y="4289472"/>
                  <a:pt x="2144748" y="4196783"/>
                  <a:pt x="2259282" y="4196783"/>
                </a:cubicBezTo>
                <a:close/>
                <a:moveTo>
                  <a:pt x="4417887" y="3710383"/>
                </a:moveTo>
                <a:cubicBezTo>
                  <a:pt x="4503691" y="3710383"/>
                  <a:pt x="4572973" y="3779614"/>
                  <a:pt x="4572973" y="3865077"/>
                </a:cubicBezTo>
                <a:cubicBezTo>
                  <a:pt x="4572973" y="3950539"/>
                  <a:pt x="4503565" y="4019772"/>
                  <a:pt x="4417887" y="4019772"/>
                </a:cubicBezTo>
                <a:cubicBezTo>
                  <a:pt x="4332209" y="4019772"/>
                  <a:pt x="4262675" y="3950539"/>
                  <a:pt x="4262675" y="3865077"/>
                </a:cubicBezTo>
                <a:cubicBezTo>
                  <a:pt x="4262675" y="3779614"/>
                  <a:pt x="4332082" y="3710383"/>
                  <a:pt x="4417887" y="3710383"/>
                </a:cubicBezTo>
                <a:close/>
                <a:moveTo>
                  <a:pt x="641696" y="3707974"/>
                </a:moveTo>
                <a:cubicBezTo>
                  <a:pt x="727501" y="3707974"/>
                  <a:pt x="796781" y="3777332"/>
                  <a:pt x="796781" y="3862795"/>
                </a:cubicBezTo>
                <a:cubicBezTo>
                  <a:pt x="796781" y="3948257"/>
                  <a:pt x="727375" y="4017489"/>
                  <a:pt x="641696" y="4017489"/>
                </a:cubicBezTo>
                <a:cubicBezTo>
                  <a:pt x="556019" y="4017489"/>
                  <a:pt x="486484" y="3948257"/>
                  <a:pt x="486484" y="3862795"/>
                </a:cubicBezTo>
                <a:cubicBezTo>
                  <a:pt x="486484" y="3777332"/>
                  <a:pt x="555890" y="3707974"/>
                  <a:pt x="641696" y="3707974"/>
                </a:cubicBezTo>
                <a:close/>
                <a:moveTo>
                  <a:pt x="1181061" y="3647618"/>
                </a:moveTo>
                <a:cubicBezTo>
                  <a:pt x="1300933" y="3647618"/>
                  <a:pt x="1398180" y="3744619"/>
                  <a:pt x="1398180" y="3864189"/>
                </a:cubicBezTo>
                <a:cubicBezTo>
                  <a:pt x="1398180" y="3983761"/>
                  <a:pt x="1300933" y="4080761"/>
                  <a:pt x="1181061" y="4080761"/>
                </a:cubicBezTo>
                <a:cubicBezTo>
                  <a:pt x="1061188" y="4080761"/>
                  <a:pt x="963942" y="3983761"/>
                  <a:pt x="963942" y="3864189"/>
                </a:cubicBezTo>
                <a:cubicBezTo>
                  <a:pt x="963942" y="3744619"/>
                  <a:pt x="1061188" y="3647618"/>
                  <a:pt x="1181061" y="3647618"/>
                </a:cubicBezTo>
                <a:close/>
                <a:moveTo>
                  <a:pt x="3876233" y="3646350"/>
                </a:moveTo>
                <a:cubicBezTo>
                  <a:pt x="3996107" y="3646350"/>
                  <a:pt x="4093352" y="3743351"/>
                  <a:pt x="4093352" y="3862921"/>
                </a:cubicBezTo>
                <a:cubicBezTo>
                  <a:pt x="4093352" y="3982493"/>
                  <a:pt x="3996107" y="4079493"/>
                  <a:pt x="3876233" y="4079493"/>
                </a:cubicBezTo>
                <a:cubicBezTo>
                  <a:pt x="3756361" y="4079493"/>
                  <a:pt x="3659114" y="3982493"/>
                  <a:pt x="3659114" y="3862921"/>
                </a:cubicBezTo>
                <a:cubicBezTo>
                  <a:pt x="3659114" y="3743351"/>
                  <a:pt x="3756361" y="3646350"/>
                  <a:pt x="3876233" y="3646350"/>
                </a:cubicBezTo>
                <a:close/>
                <a:moveTo>
                  <a:pt x="4417633" y="3137126"/>
                </a:moveTo>
                <a:cubicBezTo>
                  <a:pt x="4522760" y="3137126"/>
                  <a:pt x="4607929" y="3222081"/>
                  <a:pt x="4607929" y="3326818"/>
                </a:cubicBezTo>
                <a:cubicBezTo>
                  <a:pt x="4607929" y="3431680"/>
                  <a:pt x="4522760" y="3516635"/>
                  <a:pt x="4417633" y="3516635"/>
                </a:cubicBezTo>
                <a:cubicBezTo>
                  <a:pt x="4312505" y="3516635"/>
                  <a:pt x="4227336" y="3431680"/>
                  <a:pt x="4227336" y="3326818"/>
                </a:cubicBezTo>
                <a:cubicBezTo>
                  <a:pt x="4227336" y="3221954"/>
                  <a:pt x="4312505" y="3137126"/>
                  <a:pt x="4417633" y="3137126"/>
                </a:cubicBezTo>
                <a:close/>
                <a:moveTo>
                  <a:pt x="641442" y="3134844"/>
                </a:moveTo>
                <a:cubicBezTo>
                  <a:pt x="746569" y="3134844"/>
                  <a:pt x="831739" y="3219799"/>
                  <a:pt x="831739" y="3324661"/>
                </a:cubicBezTo>
                <a:cubicBezTo>
                  <a:pt x="831739" y="3429398"/>
                  <a:pt x="746569" y="3514478"/>
                  <a:pt x="641442" y="3514478"/>
                </a:cubicBezTo>
                <a:cubicBezTo>
                  <a:pt x="536315" y="3514478"/>
                  <a:pt x="451145" y="3429524"/>
                  <a:pt x="451145" y="3324661"/>
                </a:cubicBezTo>
                <a:cubicBezTo>
                  <a:pt x="451145" y="3219799"/>
                  <a:pt x="536315" y="3134844"/>
                  <a:pt x="641442" y="3134844"/>
                </a:cubicBezTo>
                <a:close/>
                <a:moveTo>
                  <a:pt x="111865" y="3121023"/>
                </a:moveTo>
                <a:cubicBezTo>
                  <a:pt x="173645" y="3121023"/>
                  <a:pt x="223729" y="3170981"/>
                  <a:pt x="223729" y="3232606"/>
                </a:cubicBezTo>
                <a:cubicBezTo>
                  <a:pt x="223729" y="3294230"/>
                  <a:pt x="173645" y="3344189"/>
                  <a:pt x="111865" y="3344189"/>
                </a:cubicBezTo>
                <a:cubicBezTo>
                  <a:pt x="50086" y="3344189"/>
                  <a:pt x="0" y="3294230"/>
                  <a:pt x="0" y="3232606"/>
                </a:cubicBezTo>
                <a:cubicBezTo>
                  <a:pt x="0" y="3170981"/>
                  <a:pt x="50086" y="3121023"/>
                  <a:pt x="111865" y="3121023"/>
                </a:cubicBezTo>
                <a:close/>
                <a:moveTo>
                  <a:pt x="4917210" y="3120896"/>
                </a:moveTo>
                <a:cubicBezTo>
                  <a:pt x="4978989" y="3120896"/>
                  <a:pt x="5029075" y="3170855"/>
                  <a:pt x="5029075" y="3232479"/>
                </a:cubicBezTo>
                <a:cubicBezTo>
                  <a:pt x="5029075" y="3294103"/>
                  <a:pt x="4978989" y="3344062"/>
                  <a:pt x="4917210" y="3344062"/>
                </a:cubicBezTo>
                <a:cubicBezTo>
                  <a:pt x="4855429" y="3344062"/>
                  <a:pt x="4805345" y="3294103"/>
                  <a:pt x="4805345" y="3232479"/>
                </a:cubicBezTo>
                <a:cubicBezTo>
                  <a:pt x="4805345" y="3170855"/>
                  <a:pt x="4855429" y="3120896"/>
                  <a:pt x="4917210" y="3120896"/>
                </a:cubicBezTo>
                <a:close/>
                <a:moveTo>
                  <a:pt x="4917337" y="2645274"/>
                </a:moveTo>
                <a:cubicBezTo>
                  <a:pt x="4963671" y="2645274"/>
                  <a:pt x="5003428" y="2673376"/>
                  <a:pt x="5020410" y="2713425"/>
                </a:cubicBezTo>
                <a:lnTo>
                  <a:pt x="5029200" y="2756852"/>
                </a:lnTo>
                <a:lnTo>
                  <a:pt x="5029200" y="2756862"/>
                </a:lnTo>
                <a:lnTo>
                  <a:pt x="5020410" y="2800290"/>
                </a:lnTo>
                <a:cubicBezTo>
                  <a:pt x="5003428" y="2840338"/>
                  <a:pt x="4963671" y="2868440"/>
                  <a:pt x="4917337" y="2868440"/>
                </a:cubicBezTo>
                <a:cubicBezTo>
                  <a:pt x="4855557" y="2868440"/>
                  <a:pt x="4805473" y="2818481"/>
                  <a:pt x="4805473" y="2756857"/>
                </a:cubicBezTo>
                <a:cubicBezTo>
                  <a:pt x="4805473" y="2695233"/>
                  <a:pt x="4855557" y="2645274"/>
                  <a:pt x="4917337" y="2645274"/>
                </a:cubicBezTo>
                <a:close/>
                <a:moveTo>
                  <a:pt x="111865" y="2645274"/>
                </a:moveTo>
                <a:cubicBezTo>
                  <a:pt x="173645" y="2645274"/>
                  <a:pt x="223729" y="2695233"/>
                  <a:pt x="223729" y="2756857"/>
                </a:cubicBezTo>
                <a:cubicBezTo>
                  <a:pt x="223729" y="2818481"/>
                  <a:pt x="173645" y="2868440"/>
                  <a:pt x="111865" y="2868440"/>
                </a:cubicBezTo>
                <a:cubicBezTo>
                  <a:pt x="50086" y="2868440"/>
                  <a:pt x="0" y="2818481"/>
                  <a:pt x="0" y="2756857"/>
                </a:cubicBezTo>
                <a:cubicBezTo>
                  <a:pt x="0" y="2695233"/>
                  <a:pt x="50086" y="2645274"/>
                  <a:pt x="111865" y="2645274"/>
                </a:cubicBezTo>
                <a:close/>
                <a:moveTo>
                  <a:pt x="4417759" y="2581621"/>
                </a:moveTo>
                <a:cubicBezTo>
                  <a:pt x="4532295" y="2581621"/>
                  <a:pt x="4625217" y="2674312"/>
                  <a:pt x="4625217" y="2788557"/>
                </a:cubicBezTo>
                <a:cubicBezTo>
                  <a:pt x="4625217" y="2902803"/>
                  <a:pt x="4532295" y="2995492"/>
                  <a:pt x="4417759" y="2995492"/>
                </a:cubicBezTo>
                <a:cubicBezTo>
                  <a:pt x="4303225" y="2995492"/>
                  <a:pt x="4210301" y="2902803"/>
                  <a:pt x="4210301" y="2788557"/>
                </a:cubicBezTo>
                <a:cubicBezTo>
                  <a:pt x="4210301" y="2674312"/>
                  <a:pt x="4303225" y="2581621"/>
                  <a:pt x="4417759" y="2581621"/>
                </a:cubicBezTo>
                <a:close/>
                <a:moveTo>
                  <a:pt x="641569" y="2579466"/>
                </a:moveTo>
                <a:cubicBezTo>
                  <a:pt x="756103" y="2579466"/>
                  <a:pt x="849027" y="2672155"/>
                  <a:pt x="849027" y="2786402"/>
                </a:cubicBezTo>
                <a:cubicBezTo>
                  <a:pt x="849027" y="2900647"/>
                  <a:pt x="756103" y="2993337"/>
                  <a:pt x="641569" y="2993337"/>
                </a:cubicBezTo>
                <a:cubicBezTo>
                  <a:pt x="527035" y="2993337"/>
                  <a:pt x="434111" y="2900647"/>
                  <a:pt x="434111" y="2786402"/>
                </a:cubicBezTo>
                <a:cubicBezTo>
                  <a:pt x="434111" y="2672155"/>
                  <a:pt x="527035" y="2579466"/>
                  <a:pt x="641569" y="2579466"/>
                </a:cubicBezTo>
                <a:close/>
                <a:moveTo>
                  <a:pt x="4917210" y="2169400"/>
                </a:moveTo>
                <a:cubicBezTo>
                  <a:pt x="4978989" y="2169400"/>
                  <a:pt x="5029075" y="2219359"/>
                  <a:pt x="5029075" y="2280982"/>
                </a:cubicBezTo>
                <a:cubicBezTo>
                  <a:pt x="5029075" y="2342606"/>
                  <a:pt x="4978989" y="2392565"/>
                  <a:pt x="4917210" y="2392565"/>
                </a:cubicBezTo>
                <a:cubicBezTo>
                  <a:pt x="4855429" y="2392565"/>
                  <a:pt x="4805345" y="2342606"/>
                  <a:pt x="4805345" y="2280982"/>
                </a:cubicBezTo>
                <a:cubicBezTo>
                  <a:pt x="4805345" y="2219359"/>
                  <a:pt x="4855429" y="2169400"/>
                  <a:pt x="4917210" y="2169400"/>
                </a:cubicBezTo>
                <a:close/>
                <a:moveTo>
                  <a:pt x="111865" y="2169272"/>
                </a:moveTo>
                <a:cubicBezTo>
                  <a:pt x="173645" y="2169272"/>
                  <a:pt x="223729" y="2219231"/>
                  <a:pt x="223729" y="2280855"/>
                </a:cubicBezTo>
                <a:cubicBezTo>
                  <a:pt x="223729" y="2342479"/>
                  <a:pt x="173645" y="2392438"/>
                  <a:pt x="111865" y="2392438"/>
                </a:cubicBezTo>
                <a:cubicBezTo>
                  <a:pt x="50086" y="2392438"/>
                  <a:pt x="0" y="2342479"/>
                  <a:pt x="0" y="2280855"/>
                </a:cubicBezTo>
                <a:cubicBezTo>
                  <a:pt x="0" y="2219231"/>
                  <a:pt x="50086" y="2169272"/>
                  <a:pt x="111865" y="2169272"/>
                </a:cubicBezTo>
                <a:close/>
                <a:moveTo>
                  <a:pt x="4417759" y="2043235"/>
                </a:moveTo>
                <a:cubicBezTo>
                  <a:pt x="4532295" y="2043235"/>
                  <a:pt x="4625217" y="2135925"/>
                  <a:pt x="4625217" y="2250170"/>
                </a:cubicBezTo>
                <a:cubicBezTo>
                  <a:pt x="4625217" y="2364416"/>
                  <a:pt x="4532295" y="2457105"/>
                  <a:pt x="4417759" y="2457105"/>
                </a:cubicBezTo>
                <a:cubicBezTo>
                  <a:pt x="4303225" y="2457105"/>
                  <a:pt x="4210301" y="2364416"/>
                  <a:pt x="4210301" y="2250170"/>
                </a:cubicBezTo>
                <a:cubicBezTo>
                  <a:pt x="4210301" y="2135925"/>
                  <a:pt x="4303225" y="2043235"/>
                  <a:pt x="4417759" y="2043235"/>
                </a:cubicBezTo>
                <a:close/>
                <a:moveTo>
                  <a:pt x="641569" y="2041079"/>
                </a:moveTo>
                <a:cubicBezTo>
                  <a:pt x="756103" y="2041079"/>
                  <a:pt x="849027" y="2133769"/>
                  <a:pt x="849027" y="2248015"/>
                </a:cubicBezTo>
                <a:cubicBezTo>
                  <a:pt x="849027" y="2362260"/>
                  <a:pt x="756103" y="2454950"/>
                  <a:pt x="641569" y="2454950"/>
                </a:cubicBezTo>
                <a:cubicBezTo>
                  <a:pt x="527035" y="2454950"/>
                  <a:pt x="434111" y="2362260"/>
                  <a:pt x="434111" y="2248015"/>
                </a:cubicBezTo>
                <a:cubicBezTo>
                  <a:pt x="434111" y="2133769"/>
                  <a:pt x="527035" y="2041079"/>
                  <a:pt x="641569" y="2041079"/>
                </a:cubicBezTo>
                <a:close/>
                <a:moveTo>
                  <a:pt x="4917337" y="1693525"/>
                </a:moveTo>
                <a:cubicBezTo>
                  <a:pt x="4963671" y="1693525"/>
                  <a:pt x="5003428" y="1721626"/>
                  <a:pt x="5020410" y="1761674"/>
                </a:cubicBezTo>
                <a:lnTo>
                  <a:pt x="5029200" y="1805101"/>
                </a:lnTo>
                <a:lnTo>
                  <a:pt x="5029200" y="1805111"/>
                </a:lnTo>
                <a:lnTo>
                  <a:pt x="5020410" y="1848539"/>
                </a:lnTo>
                <a:cubicBezTo>
                  <a:pt x="5003428" y="1888587"/>
                  <a:pt x="4963671" y="1916689"/>
                  <a:pt x="4917337" y="1916689"/>
                </a:cubicBezTo>
                <a:cubicBezTo>
                  <a:pt x="4855557" y="1916689"/>
                  <a:pt x="4805473" y="1866730"/>
                  <a:pt x="4805473" y="1805106"/>
                </a:cubicBezTo>
                <a:cubicBezTo>
                  <a:pt x="4805473" y="1743483"/>
                  <a:pt x="4855557" y="1693525"/>
                  <a:pt x="4917337" y="1693525"/>
                </a:cubicBezTo>
                <a:close/>
                <a:moveTo>
                  <a:pt x="111865" y="1693525"/>
                </a:moveTo>
                <a:cubicBezTo>
                  <a:pt x="173645" y="1693525"/>
                  <a:pt x="223729" y="1743483"/>
                  <a:pt x="223729" y="1805106"/>
                </a:cubicBezTo>
                <a:cubicBezTo>
                  <a:pt x="223729" y="1866730"/>
                  <a:pt x="173645" y="1916689"/>
                  <a:pt x="111865" y="1916689"/>
                </a:cubicBezTo>
                <a:cubicBezTo>
                  <a:pt x="50086" y="1916689"/>
                  <a:pt x="0" y="1866730"/>
                  <a:pt x="0" y="1805106"/>
                </a:cubicBezTo>
                <a:cubicBezTo>
                  <a:pt x="0" y="1743483"/>
                  <a:pt x="50086" y="1693525"/>
                  <a:pt x="111865" y="1693525"/>
                </a:cubicBezTo>
                <a:close/>
                <a:moveTo>
                  <a:pt x="4417887" y="1522092"/>
                </a:moveTo>
                <a:cubicBezTo>
                  <a:pt x="4523013" y="1522092"/>
                  <a:pt x="4608184" y="1607048"/>
                  <a:pt x="4608184" y="1711910"/>
                </a:cubicBezTo>
                <a:cubicBezTo>
                  <a:pt x="4608184" y="1816773"/>
                  <a:pt x="4523013" y="1901600"/>
                  <a:pt x="4417887" y="1901600"/>
                </a:cubicBezTo>
                <a:cubicBezTo>
                  <a:pt x="4312760" y="1901600"/>
                  <a:pt x="4227589" y="1816645"/>
                  <a:pt x="4227589" y="1711910"/>
                </a:cubicBezTo>
                <a:cubicBezTo>
                  <a:pt x="4227589" y="1607048"/>
                  <a:pt x="4312760" y="1522092"/>
                  <a:pt x="4417887" y="1522092"/>
                </a:cubicBezTo>
                <a:close/>
                <a:moveTo>
                  <a:pt x="641569" y="1520064"/>
                </a:moveTo>
                <a:cubicBezTo>
                  <a:pt x="746697" y="1520064"/>
                  <a:pt x="831866" y="1605019"/>
                  <a:pt x="831866" y="1709754"/>
                </a:cubicBezTo>
                <a:cubicBezTo>
                  <a:pt x="831866" y="1814490"/>
                  <a:pt x="746697" y="1899572"/>
                  <a:pt x="641569" y="1899572"/>
                </a:cubicBezTo>
                <a:cubicBezTo>
                  <a:pt x="536442" y="1899572"/>
                  <a:pt x="451273" y="1814616"/>
                  <a:pt x="451273" y="1709754"/>
                </a:cubicBezTo>
                <a:cubicBezTo>
                  <a:pt x="451273" y="1604892"/>
                  <a:pt x="536442" y="1520064"/>
                  <a:pt x="641569" y="1520064"/>
                </a:cubicBezTo>
                <a:close/>
                <a:moveTo>
                  <a:pt x="641442" y="1017180"/>
                </a:moveTo>
                <a:cubicBezTo>
                  <a:pt x="727120" y="1017180"/>
                  <a:pt x="796527" y="1086412"/>
                  <a:pt x="796527" y="1171874"/>
                </a:cubicBezTo>
                <a:cubicBezTo>
                  <a:pt x="796527" y="1257337"/>
                  <a:pt x="727120" y="1326695"/>
                  <a:pt x="641442" y="1326695"/>
                </a:cubicBezTo>
                <a:cubicBezTo>
                  <a:pt x="555764" y="1326695"/>
                  <a:pt x="486356" y="1257464"/>
                  <a:pt x="486356" y="1171874"/>
                </a:cubicBezTo>
                <a:cubicBezTo>
                  <a:pt x="486356" y="1086412"/>
                  <a:pt x="555764" y="1017180"/>
                  <a:pt x="641442" y="1017180"/>
                </a:cubicBezTo>
                <a:close/>
                <a:moveTo>
                  <a:pt x="4419285" y="1009572"/>
                </a:moveTo>
                <a:cubicBezTo>
                  <a:pt x="4508141" y="1009572"/>
                  <a:pt x="4580091" y="1081467"/>
                  <a:pt x="4580091" y="1170099"/>
                </a:cubicBezTo>
                <a:cubicBezTo>
                  <a:pt x="4580091" y="1258732"/>
                  <a:pt x="4508015" y="1330500"/>
                  <a:pt x="4419285" y="1330500"/>
                </a:cubicBezTo>
                <a:cubicBezTo>
                  <a:pt x="4330557" y="1330500"/>
                  <a:pt x="4258353" y="1258605"/>
                  <a:pt x="4258353" y="1170099"/>
                </a:cubicBezTo>
                <a:cubicBezTo>
                  <a:pt x="4258353" y="1081467"/>
                  <a:pt x="4330429" y="1009572"/>
                  <a:pt x="4419285" y="1009572"/>
                </a:cubicBezTo>
                <a:close/>
                <a:moveTo>
                  <a:pt x="1181188" y="954795"/>
                </a:moveTo>
                <a:cubicBezTo>
                  <a:pt x="1301061" y="954795"/>
                  <a:pt x="1398307" y="1051797"/>
                  <a:pt x="1398307" y="1171367"/>
                </a:cubicBezTo>
                <a:cubicBezTo>
                  <a:pt x="1398307" y="1290939"/>
                  <a:pt x="1301061" y="1387939"/>
                  <a:pt x="1181188" y="1387939"/>
                </a:cubicBezTo>
                <a:cubicBezTo>
                  <a:pt x="1061315" y="1387939"/>
                  <a:pt x="964069" y="1290939"/>
                  <a:pt x="964069" y="1171367"/>
                </a:cubicBezTo>
                <a:cubicBezTo>
                  <a:pt x="964069" y="1051797"/>
                  <a:pt x="1061315" y="954795"/>
                  <a:pt x="1181188" y="954795"/>
                </a:cubicBezTo>
                <a:close/>
                <a:moveTo>
                  <a:pt x="3876233" y="953528"/>
                </a:moveTo>
                <a:cubicBezTo>
                  <a:pt x="3996107" y="953528"/>
                  <a:pt x="4093352" y="1050529"/>
                  <a:pt x="4093352" y="1170099"/>
                </a:cubicBezTo>
                <a:cubicBezTo>
                  <a:pt x="4093352" y="1289671"/>
                  <a:pt x="3996107" y="1386671"/>
                  <a:pt x="3876233" y="1386671"/>
                </a:cubicBezTo>
                <a:cubicBezTo>
                  <a:pt x="3756361" y="1386671"/>
                  <a:pt x="3659114" y="1289671"/>
                  <a:pt x="3659114" y="1170099"/>
                </a:cubicBezTo>
                <a:cubicBezTo>
                  <a:pt x="3659114" y="1050402"/>
                  <a:pt x="3756361" y="953528"/>
                  <a:pt x="3876233" y="953528"/>
                </a:cubicBezTo>
                <a:close/>
                <a:moveTo>
                  <a:pt x="2263987" y="894819"/>
                </a:moveTo>
                <a:cubicBezTo>
                  <a:pt x="2397969" y="894819"/>
                  <a:pt x="2509580" y="990046"/>
                  <a:pt x="2534622" y="1116464"/>
                </a:cubicBezTo>
                <a:cubicBezTo>
                  <a:pt x="2559537" y="990172"/>
                  <a:pt x="2671147" y="894819"/>
                  <a:pt x="2805131" y="894819"/>
                </a:cubicBezTo>
                <a:cubicBezTo>
                  <a:pt x="2952970" y="894819"/>
                  <a:pt x="3073479" y="1010713"/>
                  <a:pt x="3080597" y="1156278"/>
                </a:cubicBezTo>
                <a:lnTo>
                  <a:pt x="3081106" y="1156278"/>
                </a:lnTo>
                <a:cubicBezTo>
                  <a:pt x="3088225" y="1017180"/>
                  <a:pt x="3198944" y="906612"/>
                  <a:pt x="3344750" y="906612"/>
                </a:cubicBezTo>
                <a:cubicBezTo>
                  <a:pt x="3490555" y="906612"/>
                  <a:pt x="3608777" y="1024535"/>
                  <a:pt x="3608777" y="1169973"/>
                </a:cubicBezTo>
                <a:cubicBezTo>
                  <a:pt x="3608777" y="1246686"/>
                  <a:pt x="3575853" y="1315792"/>
                  <a:pt x="3523353" y="1363847"/>
                </a:cubicBezTo>
                <a:cubicBezTo>
                  <a:pt x="3596065" y="1394533"/>
                  <a:pt x="3657080" y="1447915"/>
                  <a:pt x="3697250" y="1514866"/>
                </a:cubicBezTo>
                <a:cubicBezTo>
                  <a:pt x="3744285" y="1471500"/>
                  <a:pt x="3807209" y="1444999"/>
                  <a:pt x="3876233" y="1444999"/>
                </a:cubicBezTo>
                <a:cubicBezTo>
                  <a:pt x="4022039" y="1444999"/>
                  <a:pt x="4140260" y="1565839"/>
                  <a:pt x="4140260" y="1708360"/>
                </a:cubicBezTo>
                <a:cubicBezTo>
                  <a:pt x="4140260" y="1850881"/>
                  <a:pt x="4026615" y="1967156"/>
                  <a:pt x="3884751" y="1971594"/>
                </a:cubicBezTo>
                <a:cubicBezTo>
                  <a:pt x="4033225" y="1976031"/>
                  <a:pt x="4152082" y="2097378"/>
                  <a:pt x="4152082" y="2246620"/>
                </a:cubicBezTo>
                <a:cubicBezTo>
                  <a:pt x="4152082" y="2380265"/>
                  <a:pt x="4056488" y="2491594"/>
                  <a:pt x="3929878" y="2516447"/>
                </a:cubicBezTo>
                <a:cubicBezTo>
                  <a:pt x="4056488" y="2541300"/>
                  <a:pt x="4152082" y="2652756"/>
                  <a:pt x="4152082" y="2786402"/>
                </a:cubicBezTo>
                <a:lnTo>
                  <a:pt x="4152335" y="2786148"/>
                </a:lnTo>
                <a:cubicBezTo>
                  <a:pt x="4152335" y="2938180"/>
                  <a:pt x="4028776" y="3061300"/>
                  <a:pt x="3876488" y="3061300"/>
                </a:cubicBezTo>
                <a:cubicBezTo>
                  <a:pt x="4022294" y="3061300"/>
                  <a:pt x="4140513" y="3179224"/>
                  <a:pt x="4140513" y="3324661"/>
                </a:cubicBezTo>
                <a:cubicBezTo>
                  <a:pt x="4140513" y="3470100"/>
                  <a:pt x="4022294" y="3588022"/>
                  <a:pt x="3876488" y="3588022"/>
                </a:cubicBezTo>
                <a:cubicBezTo>
                  <a:pt x="3806192" y="3588022"/>
                  <a:pt x="3742377" y="3560760"/>
                  <a:pt x="3695089" y="3516128"/>
                </a:cubicBezTo>
                <a:cubicBezTo>
                  <a:pt x="3653394" y="3583838"/>
                  <a:pt x="3590217" y="3637347"/>
                  <a:pt x="3515089" y="3666765"/>
                </a:cubicBezTo>
                <a:cubicBezTo>
                  <a:pt x="3570641" y="3715074"/>
                  <a:pt x="3605724" y="3786082"/>
                  <a:pt x="3605724" y="3865330"/>
                </a:cubicBezTo>
                <a:cubicBezTo>
                  <a:pt x="3605724" y="4010769"/>
                  <a:pt x="3484581" y="4128691"/>
                  <a:pt x="3341699" y="4128691"/>
                </a:cubicBezTo>
                <a:cubicBezTo>
                  <a:pt x="3198817" y="4128691"/>
                  <a:pt x="3082377" y="4015460"/>
                  <a:pt x="3077800" y="3873953"/>
                </a:cubicBezTo>
                <a:cubicBezTo>
                  <a:pt x="3073351" y="4021927"/>
                  <a:pt x="2951572" y="4140610"/>
                  <a:pt x="2802080" y="4140610"/>
                </a:cubicBezTo>
                <a:cubicBezTo>
                  <a:pt x="2668096" y="4140610"/>
                  <a:pt x="2556487" y="4045385"/>
                  <a:pt x="2531445" y="3919094"/>
                </a:cubicBezTo>
                <a:cubicBezTo>
                  <a:pt x="2506528" y="4045385"/>
                  <a:pt x="2394918" y="4140610"/>
                  <a:pt x="2260935" y="4140610"/>
                </a:cubicBezTo>
                <a:cubicBezTo>
                  <a:pt x="2108647" y="4140610"/>
                  <a:pt x="1985087" y="4017362"/>
                  <a:pt x="1985087" y="3865457"/>
                </a:cubicBezTo>
                <a:cubicBezTo>
                  <a:pt x="1985087" y="4010896"/>
                  <a:pt x="1866868" y="4128818"/>
                  <a:pt x="1721062" y="4128818"/>
                </a:cubicBezTo>
                <a:cubicBezTo>
                  <a:pt x="1575256" y="4128818"/>
                  <a:pt x="1457037" y="4010896"/>
                  <a:pt x="1457037" y="3865457"/>
                </a:cubicBezTo>
                <a:cubicBezTo>
                  <a:pt x="1457037" y="3781391"/>
                  <a:pt x="1496698" y="3706453"/>
                  <a:pt x="1558223" y="3658269"/>
                </a:cubicBezTo>
                <a:cubicBezTo>
                  <a:pt x="1483858" y="3624033"/>
                  <a:pt x="1422841" y="3565578"/>
                  <a:pt x="1385213" y="3493304"/>
                </a:cubicBezTo>
                <a:cubicBezTo>
                  <a:pt x="1336781" y="3552012"/>
                  <a:pt x="1263307" y="3589417"/>
                  <a:pt x="1181188" y="3589417"/>
                </a:cubicBezTo>
                <a:cubicBezTo>
                  <a:pt x="1035382" y="3589417"/>
                  <a:pt x="917163" y="3466803"/>
                  <a:pt x="917163" y="3326057"/>
                </a:cubicBezTo>
                <a:cubicBezTo>
                  <a:pt x="917163" y="3185309"/>
                  <a:pt x="1027883" y="3070303"/>
                  <a:pt x="1167206" y="3063077"/>
                </a:cubicBezTo>
                <a:lnTo>
                  <a:pt x="1167206" y="3062316"/>
                </a:lnTo>
                <a:cubicBezTo>
                  <a:pt x="1021272" y="3055088"/>
                  <a:pt x="905341" y="2934755"/>
                  <a:pt x="905341" y="2787543"/>
                </a:cubicBezTo>
                <a:cubicBezTo>
                  <a:pt x="905341" y="2654024"/>
                  <a:pt x="1000806" y="2542567"/>
                  <a:pt x="1127545" y="2517715"/>
                </a:cubicBezTo>
                <a:cubicBezTo>
                  <a:pt x="1000806" y="2492862"/>
                  <a:pt x="905341" y="2381406"/>
                  <a:pt x="905341" y="2247761"/>
                </a:cubicBezTo>
                <a:cubicBezTo>
                  <a:pt x="905341" y="2100548"/>
                  <a:pt x="1021400" y="1980217"/>
                  <a:pt x="1167206" y="1972988"/>
                </a:cubicBezTo>
                <a:lnTo>
                  <a:pt x="1167206" y="1972481"/>
                </a:lnTo>
                <a:cubicBezTo>
                  <a:pt x="1027883" y="1965253"/>
                  <a:pt x="917163" y="1854939"/>
                  <a:pt x="917163" y="1709501"/>
                </a:cubicBezTo>
                <a:cubicBezTo>
                  <a:pt x="917163" y="1564062"/>
                  <a:pt x="1035382" y="1446140"/>
                  <a:pt x="1181188" y="1446140"/>
                </a:cubicBezTo>
                <a:cubicBezTo>
                  <a:pt x="1261909" y="1446140"/>
                  <a:pt x="1334112" y="1482278"/>
                  <a:pt x="1382544" y="1539210"/>
                </a:cubicBezTo>
                <a:cubicBezTo>
                  <a:pt x="1419154" y="1466048"/>
                  <a:pt x="1479790" y="1406579"/>
                  <a:pt x="1553774" y="1371075"/>
                </a:cubicBezTo>
                <a:cubicBezTo>
                  <a:pt x="1496443" y="1322765"/>
                  <a:pt x="1460087" y="1250616"/>
                  <a:pt x="1460087" y="1169973"/>
                </a:cubicBezTo>
                <a:cubicBezTo>
                  <a:pt x="1460087" y="1024535"/>
                  <a:pt x="1582883" y="906612"/>
                  <a:pt x="1724113" y="906612"/>
                </a:cubicBezTo>
                <a:cubicBezTo>
                  <a:pt x="1865342" y="906612"/>
                  <a:pt x="1980638" y="1017180"/>
                  <a:pt x="1987756" y="1156278"/>
                </a:cubicBezTo>
                <a:lnTo>
                  <a:pt x="1988520" y="1156278"/>
                </a:lnTo>
                <a:cubicBezTo>
                  <a:pt x="1995638" y="1010713"/>
                  <a:pt x="2116274" y="894819"/>
                  <a:pt x="2263987" y="894819"/>
                </a:cubicBezTo>
                <a:close/>
                <a:moveTo>
                  <a:pt x="1181188" y="472581"/>
                </a:moveTo>
                <a:cubicBezTo>
                  <a:pt x="1269918" y="472581"/>
                  <a:pt x="1341993" y="544348"/>
                  <a:pt x="1341993" y="633107"/>
                </a:cubicBezTo>
                <a:cubicBezTo>
                  <a:pt x="1341993" y="721866"/>
                  <a:pt x="1269918" y="793507"/>
                  <a:pt x="1181188" y="793507"/>
                </a:cubicBezTo>
                <a:cubicBezTo>
                  <a:pt x="1092460" y="793507"/>
                  <a:pt x="1020383" y="721612"/>
                  <a:pt x="1020383" y="633107"/>
                </a:cubicBezTo>
                <a:cubicBezTo>
                  <a:pt x="1020383" y="544475"/>
                  <a:pt x="1092460" y="472581"/>
                  <a:pt x="1181188" y="472581"/>
                </a:cubicBezTo>
                <a:close/>
                <a:moveTo>
                  <a:pt x="3878775" y="470424"/>
                </a:moveTo>
                <a:cubicBezTo>
                  <a:pt x="3969157" y="470424"/>
                  <a:pt x="4042505" y="543587"/>
                  <a:pt x="4042505" y="633741"/>
                </a:cubicBezTo>
                <a:cubicBezTo>
                  <a:pt x="4042505" y="723896"/>
                  <a:pt x="3969157" y="797057"/>
                  <a:pt x="3878775" y="797057"/>
                </a:cubicBezTo>
                <a:cubicBezTo>
                  <a:pt x="3788395" y="797057"/>
                  <a:pt x="3715047" y="723896"/>
                  <a:pt x="3715047" y="633741"/>
                </a:cubicBezTo>
                <a:cubicBezTo>
                  <a:pt x="3715047" y="543587"/>
                  <a:pt x="3788395" y="470424"/>
                  <a:pt x="3878775" y="470424"/>
                </a:cubicBezTo>
                <a:close/>
                <a:moveTo>
                  <a:pt x="1719663" y="444050"/>
                </a:moveTo>
                <a:cubicBezTo>
                  <a:pt x="1824791" y="444050"/>
                  <a:pt x="1909960" y="529005"/>
                  <a:pt x="1909960" y="633741"/>
                </a:cubicBezTo>
                <a:cubicBezTo>
                  <a:pt x="1909960" y="738477"/>
                  <a:pt x="1824791" y="823559"/>
                  <a:pt x="1719663" y="823559"/>
                </a:cubicBezTo>
                <a:cubicBezTo>
                  <a:pt x="1614536" y="823559"/>
                  <a:pt x="1529367" y="738604"/>
                  <a:pt x="1529367" y="633741"/>
                </a:cubicBezTo>
                <a:cubicBezTo>
                  <a:pt x="1529367" y="528879"/>
                  <a:pt x="1614536" y="444050"/>
                  <a:pt x="1719663" y="444050"/>
                </a:cubicBezTo>
                <a:close/>
                <a:moveTo>
                  <a:pt x="3338013" y="442909"/>
                </a:moveTo>
                <a:cubicBezTo>
                  <a:pt x="3443012" y="442909"/>
                  <a:pt x="3528183" y="527864"/>
                  <a:pt x="3528183" y="632600"/>
                </a:cubicBezTo>
                <a:cubicBezTo>
                  <a:pt x="3528183" y="737336"/>
                  <a:pt x="3443012" y="822290"/>
                  <a:pt x="3338013" y="822290"/>
                </a:cubicBezTo>
                <a:cubicBezTo>
                  <a:pt x="3233012" y="822290"/>
                  <a:pt x="3147843" y="737336"/>
                  <a:pt x="3147843" y="632600"/>
                </a:cubicBezTo>
                <a:cubicBezTo>
                  <a:pt x="3147843" y="527864"/>
                  <a:pt x="3233012" y="442909"/>
                  <a:pt x="3338013" y="442909"/>
                </a:cubicBezTo>
                <a:close/>
                <a:moveTo>
                  <a:pt x="2799029" y="426806"/>
                </a:moveTo>
                <a:cubicBezTo>
                  <a:pt x="2913563" y="426806"/>
                  <a:pt x="3006487" y="519495"/>
                  <a:pt x="3006487" y="633741"/>
                </a:cubicBezTo>
                <a:cubicBezTo>
                  <a:pt x="3006487" y="747987"/>
                  <a:pt x="2913563" y="840677"/>
                  <a:pt x="2799029" y="840677"/>
                </a:cubicBezTo>
                <a:cubicBezTo>
                  <a:pt x="2684494" y="840677"/>
                  <a:pt x="2591571" y="747987"/>
                  <a:pt x="2591571" y="633741"/>
                </a:cubicBezTo>
                <a:cubicBezTo>
                  <a:pt x="2591571" y="519495"/>
                  <a:pt x="2684494" y="426806"/>
                  <a:pt x="2799029" y="426806"/>
                </a:cubicBezTo>
                <a:close/>
                <a:moveTo>
                  <a:pt x="2259282" y="426806"/>
                </a:moveTo>
                <a:cubicBezTo>
                  <a:pt x="2373817" y="426806"/>
                  <a:pt x="2466740" y="519495"/>
                  <a:pt x="2466740" y="633741"/>
                </a:cubicBezTo>
                <a:cubicBezTo>
                  <a:pt x="2466740" y="747987"/>
                  <a:pt x="2373817" y="840677"/>
                  <a:pt x="2259282" y="840677"/>
                </a:cubicBezTo>
                <a:cubicBezTo>
                  <a:pt x="2144748" y="840677"/>
                  <a:pt x="2051824" y="747987"/>
                  <a:pt x="2051824" y="633741"/>
                </a:cubicBezTo>
                <a:cubicBezTo>
                  <a:pt x="2051824" y="519495"/>
                  <a:pt x="2144748" y="426806"/>
                  <a:pt x="2259282" y="426806"/>
                </a:cubicBezTo>
                <a:close/>
                <a:moveTo>
                  <a:pt x="3238860" y="128"/>
                </a:moveTo>
                <a:cubicBezTo>
                  <a:pt x="3300639" y="128"/>
                  <a:pt x="3350725" y="50087"/>
                  <a:pt x="3350725" y="111711"/>
                </a:cubicBezTo>
                <a:cubicBezTo>
                  <a:pt x="3350725" y="173336"/>
                  <a:pt x="3300639" y="223294"/>
                  <a:pt x="3238860" y="223294"/>
                </a:cubicBezTo>
                <a:cubicBezTo>
                  <a:pt x="3177080" y="223294"/>
                  <a:pt x="3126996" y="173336"/>
                  <a:pt x="3126996" y="111711"/>
                </a:cubicBezTo>
                <a:cubicBezTo>
                  <a:pt x="3126996" y="50087"/>
                  <a:pt x="3177080" y="128"/>
                  <a:pt x="3238860" y="128"/>
                </a:cubicBezTo>
                <a:close/>
                <a:moveTo>
                  <a:pt x="2764326" y="128"/>
                </a:moveTo>
                <a:cubicBezTo>
                  <a:pt x="2826105" y="128"/>
                  <a:pt x="2876191" y="50087"/>
                  <a:pt x="2876191" y="111711"/>
                </a:cubicBezTo>
                <a:cubicBezTo>
                  <a:pt x="2876191" y="173336"/>
                  <a:pt x="2826105" y="223294"/>
                  <a:pt x="2764326" y="223294"/>
                </a:cubicBezTo>
                <a:cubicBezTo>
                  <a:pt x="2702546" y="223294"/>
                  <a:pt x="2652461" y="173336"/>
                  <a:pt x="2652461" y="111711"/>
                </a:cubicBezTo>
                <a:cubicBezTo>
                  <a:pt x="2652461" y="50087"/>
                  <a:pt x="2702546" y="128"/>
                  <a:pt x="2764326" y="128"/>
                </a:cubicBezTo>
                <a:close/>
                <a:moveTo>
                  <a:pt x="2285087" y="128"/>
                </a:moveTo>
                <a:cubicBezTo>
                  <a:pt x="2346868" y="128"/>
                  <a:pt x="2396952" y="50087"/>
                  <a:pt x="2396952" y="111711"/>
                </a:cubicBezTo>
                <a:cubicBezTo>
                  <a:pt x="2396952" y="173336"/>
                  <a:pt x="2346868" y="223294"/>
                  <a:pt x="2285087" y="223294"/>
                </a:cubicBezTo>
                <a:cubicBezTo>
                  <a:pt x="2223309" y="223294"/>
                  <a:pt x="2173223" y="173336"/>
                  <a:pt x="2173223" y="111711"/>
                </a:cubicBezTo>
                <a:cubicBezTo>
                  <a:pt x="2173223" y="50087"/>
                  <a:pt x="2223309" y="128"/>
                  <a:pt x="2285087" y="128"/>
                </a:cubicBezTo>
                <a:close/>
                <a:moveTo>
                  <a:pt x="1806027" y="0"/>
                </a:moveTo>
                <a:lnTo>
                  <a:pt x="1814827" y="0"/>
                </a:lnTo>
                <a:lnTo>
                  <a:pt x="1853969" y="7883"/>
                </a:lnTo>
                <a:cubicBezTo>
                  <a:pt x="1894118" y="24823"/>
                  <a:pt x="1922291" y="64479"/>
                  <a:pt x="1922291" y="110697"/>
                </a:cubicBezTo>
                <a:cubicBezTo>
                  <a:pt x="1922291" y="172321"/>
                  <a:pt x="1872206" y="222280"/>
                  <a:pt x="1810427" y="222280"/>
                </a:cubicBezTo>
                <a:cubicBezTo>
                  <a:pt x="1748646" y="222280"/>
                  <a:pt x="1698562" y="172321"/>
                  <a:pt x="1698562" y="110697"/>
                </a:cubicBezTo>
                <a:cubicBezTo>
                  <a:pt x="1698562" y="64479"/>
                  <a:pt x="1726735" y="24823"/>
                  <a:pt x="1766884" y="7883"/>
                </a:cubicBezTo>
                <a:close/>
              </a:path>
            </a:pathLst>
          </a:custGeom>
        </p:spPr>
        <p:txBody>
          <a:bodyPr wrap="square">
            <a:noAutofit/>
          </a:bodyPr>
          <a:lstStyle/>
          <a:p>
            <a:endParaRPr lang="en-US"/>
          </a:p>
        </p:txBody>
      </p:sp>
      <p:sp>
        <p:nvSpPr>
          <p:cNvPr id="15" name="Text Placeholder 14">
            <a:extLst>
              <a:ext uri="{FF2B5EF4-FFF2-40B4-BE49-F238E27FC236}">
                <a16:creationId xmlns:a16="http://schemas.microsoft.com/office/drawing/2014/main" id="{9168D711-4114-6288-C041-B03F2311C9D4}"/>
              </a:ext>
            </a:extLst>
          </p:cNvPr>
          <p:cNvSpPr>
            <a:spLocks noGrp="1"/>
          </p:cNvSpPr>
          <p:nvPr>
            <p:ph type="body" sz="quarter" idx="16"/>
          </p:nvPr>
        </p:nvSpPr>
        <p:spPr>
          <a:xfrm>
            <a:off x="5380285" y="1441815"/>
            <a:ext cx="4689838" cy="2532062"/>
          </a:xfrm>
        </p:spPr>
        <p:txBody>
          <a:bodyPr/>
          <a:lstStyle>
            <a:lvl3pPr marL="182880" indent="0">
              <a:buNone/>
              <a:defRPr/>
            </a:lvl3pPr>
            <a:lvl4pPr marL="365760" indent="0">
              <a:buNone/>
              <a:defRPr/>
            </a:lvl4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8913949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Side Bar Content Silde 3">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EEE632F8-93F2-439A-BCDB-CFADA3963145}"/>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p:cNvSpPr>
            <a:spLocks noGrp="1"/>
          </p:cNvSpPr>
          <p:nvPr>
            <p:ph type="title"/>
          </p:nvPr>
        </p:nvSpPr>
        <p:spPr>
          <a:xfrm>
            <a:off x="488241" y="579616"/>
            <a:ext cx="4027314" cy="1384651"/>
          </a:xfrm>
        </p:spPr>
        <p:txBody>
          <a:bodyPr anchor="t"/>
          <a:lstStyle>
            <a:lvl1pPr>
              <a:lnSpc>
                <a:spcPts val="4500"/>
              </a:lnSpc>
              <a:defRPr>
                <a:solidFill>
                  <a:schemeClr val="bg1"/>
                </a:solidFill>
              </a:defRPr>
            </a:lvl1pPr>
          </a:lstStyle>
          <a:p>
            <a:r>
              <a:rPr lang="en-US"/>
              <a:t>Click to edit Master title style</a:t>
            </a:r>
          </a:p>
        </p:txBody>
      </p:sp>
      <p:sp>
        <p:nvSpPr>
          <p:cNvPr id="3" name="Content Placeholder 2"/>
          <p:cNvSpPr>
            <a:spLocks noGrp="1"/>
          </p:cNvSpPr>
          <p:nvPr>
            <p:ph idx="1"/>
          </p:nvPr>
        </p:nvSpPr>
        <p:spPr>
          <a:xfrm>
            <a:off x="488241" y="2005012"/>
            <a:ext cx="4027314" cy="4000677"/>
          </a:xfrm>
        </p:spPr>
        <p:txBody>
          <a:bodyPr>
            <a:normAutofit/>
          </a:bodyPr>
          <a:lstStyle>
            <a:lvl1pPr marL="0" indent="0">
              <a:lnSpc>
                <a:spcPts val="3000"/>
              </a:lnSpc>
              <a:spcBef>
                <a:spcPts val="0"/>
              </a:spcBef>
              <a:buFontTx/>
              <a:buNone/>
              <a:defRPr sz="2000">
                <a:solidFill>
                  <a:schemeClr val="bg1"/>
                </a:solidFill>
              </a:defRPr>
            </a:lvl1pPr>
            <a:lvl2pPr marL="182880" indent="-182880">
              <a:lnSpc>
                <a:spcPts val="3100"/>
              </a:lnSpc>
              <a:spcBef>
                <a:spcPts val="800"/>
              </a:spcBef>
              <a:buSzPct val="100000"/>
              <a:buFont typeface="Arial" panose="020B0604020202020204" pitchFamily="34" charset="0"/>
              <a:buChar char="•"/>
              <a:defRPr sz="2100"/>
            </a:lvl2pPr>
            <a:lvl3pPr>
              <a:defRPr sz="2100"/>
            </a:lvl3pPr>
            <a:lvl4pPr>
              <a:defRPr sz="2100"/>
            </a:lvl4pPr>
            <a:lvl5pPr>
              <a:defRPr sz="2100"/>
            </a:lvl5pPr>
          </a:lstStyle>
          <a:p>
            <a:pPr lvl="0"/>
            <a:r>
              <a:rPr lang="en-US"/>
              <a:t>Click to edit Master text styles</a:t>
            </a:r>
          </a:p>
        </p:txBody>
      </p:sp>
      <p:sp>
        <p:nvSpPr>
          <p:cNvPr id="5" name="Picture Placeholder 4">
            <a:extLst>
              <a:ext uri="{FF2B5EF4-FFF2-40B4-BE49-F238E27FC236}">
                <a16:creationId xmlns:a16="http://schemas.microsoft.com/office/drawing/2014/main" id="{FD189768-151C-B4F9-B56E-13BFD9A630D3}"/>
              </a:ext>
            </a:extLst>
          </p:cNvPr>
          <p:cNvSpPr>
            <a:spLocks noGrp="1"/>
          </p:cNvSpPr>
          <p:nvPr>
            <p:ph type="pic" sz="quarter" idx="10"/>
          </p:nvPr>
        </p:nvSpPr>
        <p:spPr>
          <a:xfrm>
            <a:off x="4748784" y="0"/>
            <a:ext cx="7443216" cy="6720840"/>
          </a:xfrm>
        </p:spPr>
        <p:txBody>
          <a:bodyPr/>
          <a:lstStyle/>
          <a:p>
            <a:endParaRPr lang="en-US"/>
          </a:p>
        </p:txBody>
      </p:sp>
    </p:spTree>
    <p:extLst>
      <p:ext uri="{BB962C8B-B14F-4D97-AF65-F5344CB8AC3E}">
        <p14:creationId xmlns:p14="http://schemas.microsoft.com/office/powerpoint/2010/main" val="41172561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1A438DE-C883-703F-FD0B-C87E562E8804}"/>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p:cNvSpPr>
            <a:spLocks noGrp="1"/>
          </p:cNvSpPr>
          <p:nvPr>
            <p:ph type="title"/>
          </p:nvPr>
        </p:nvSpPr>
        <p:spPr>
          <a:xfrm>
            <a:off x="770466" y="669929"/>
            <a:ext cx="10515600" cy="797630"/>
          </a:xfrm>
        </p:spPr>
        <p:txBody>
          <a:bodyPr anchor="t">
            <a:normAutofit/>
          </a:bodyPr>
          <a:lstStyle>
            <a:lvl1pPr>
              <a:lnSpc>
                <a:spcPts val="5000"/>
              </a:lnSpc>
              <a:defRPr sz="4200">
                <a:solidFill>
                  <a:schemeClr val="bg1"/>
                </a:solidFill>
              </a:defRPr>
            </a:lvl1pPr>
          </a:lstStyle>
          <a:p>
            <a:r>
              <a:rPr lang="en-US"/>
              <a:t>Click to edit Master title style</a:t>
            </a:r>
          </a:p>
        </p:txBody>
      </p:sp>
      <p:sp>
        <p:nvSpPr>
          <p:cNvPr id="3" name="Content Placeholder 2"/>
          <p:cNvSpPr>
            <a:spLocks noGrp="1"/>
          </p:cNvSpPr>
          <p:nvPr>
            <p:ph idx="1" hasCustomPrompt="1"/>
          </p:nvPr>
        </p:nvSpPr>
        <p:spPr>
          <a:xfrm>
            <a:off x="905930" y="2131126"/>
            <a:ext cx="5528736" cy="562069"/>
          </a:xfrm>
        </p:spPr>
        <p:txBody>
          <a:bodyPr>
            <a:normAutofit/>
          </a:bodyPr>
          <a:lstStyle>
            <a:lvl1pPr marL="0" indent="0">
              <a:lnSpc>
                <a:spcPts val="3100"/>
              </a:lnSpc>
              <a:spcBef>
                <a:spcPts val="0"/>
              </a:spcBef>
              <a:buFontTx/>
              <a:buNone/>
              <a:defRPr sz="2600" b="1">
                <a:solidFill>
                  <a:schemeClr val="bg1"/>
                </a:solidFill>
              </a:defRPr>
            </a:lvl1pPr>
            <a:lvl2pPr marL="182880" indent="-182880">
              <a:lnSpc>
                <a:spcPts val="3100"/>
              </a:lnSpc>
              <a:spcBef>
                <a:spcPts val="800"/>
              </a:spcBef>
              <a:buSzPct val="100000"/>
              <a:buFont typeface="Arial" panose="020B0604020202020204" pitchFamily="34" charset="0"/>
              <a:buChar char="•"/>
              <a:defRPr sz="2100"/>
            </a:lvl2pPr>
            <a:lvl3pPr>
              <a:defRPr sz="2100"/>
            </a:lvl3pPr>
            <a:lvl4pPr>
              <a:defRPr sz="2100"/>
            </a:lvl4pPr>
            <a:lvl5pPr>
              <a:defRPr sz="2100"/>
            </a:lvl5pPr>
          </a:lstStyle>
          <a:p>
            <a:pPr lvl="0"/>
            <a:r>
              <a:rPr lang="en-US"/>
              <a:t>Name</a:t>
            </a:r>
          </a:p>
        </p:txBody>
      </p:sp>
      <p:sp>
        <p:nvSpPr>
          <p:cNvPr id="12" name="Content Placeholder 2">
            <a:extLst>
              <a:ext uri="{FF2B5EF4-FFF2-40B4-BE49-F238E27FC236}">
                <a16:creationId xmlns:a16="http://schemas.microsoft.com/office/drawing/2014/main" id="{68271603-1253-4544-65EA-73C6AF1C50E1}"/>
              </a:ext>
            </a:extLst>
          </p:cNvPr>
          <p:cNvSpPr>
            <a:spLocks noGrp="1"/>
          </p:cNvSpPr>
          <p:nvPr>
            <p:ph idx="20" hasCustomPrompt="1"/>
          </p:nvPr>
        </p:nvSpPr>
        <p:spPr>
          <a:xfrm>
            <a:off x="905930" y="2616548"/>
            <a:ext cx="5528736" cy="562069"/>
          </a:xfrm>
        </p:spPr>
        <p:txBody>
          <a:bodyPr>
            <a:normAutofit/>
          </a:bodyPr>
          <a:lstStyle>
            <a:lvl1pPr marL="0" indent="0">
              <a:lnSpc>
                <a:spcPts val="3000"/>
              </a:lnSpc>
              <a:spcBef>
                <a:spcPts val="0"/>
              </a:spcBef>
              <a:buFontTx/>
              <a:buNone/>
              <a:defRPr sz="2400" b="0">
                <a:solidFill>
                  <a:schemeClr val="bg1"/>
                </a:solidFill>
              </a:defRPr>
            </a:lvl1pPr>
            <a:lvl2pPr marL="182880" indent="-182880">
              <a:lnSpc>
                <a:spcPts val="3100"/>
              </a:lnSpc>
              <a:spcBef>
                <a:spcPts val="800"/>
              </a:spcBef>
              <a:buSzPct val="100000"/>
              <a:buFont typeface="Arial" panose="020B0604020202020204" pitchFamily="34" charset="0"/>
              <a:buChar char="•"/>
              <a:defRPr sz="2100"/>
            </a:lvl2pPr>
            <a:lvl3pPr>
              <a:defRPr sz="2100"/>
            </a:lvl3pPr>
            <a:lvl4pPr>
              <a:defRPr sz="2100"/>
            </a:lvl4pPr>
            <a:lvl5pPr>
              <a:defRPr sz="2100"/>
            </a:lvl5pPr>
          </a:lstStyle>
          <a:p>
            <a:pPr lvl="0"/>
            <a:r>
              <a:rPr lang="en-US"/>
              <a:t>Title</a:t>
            </a:r>
          </a:p>
        </p:txBody>
      </p:sp>
      <p:sp>
        <p:nvSpPr>
          <p:cNvPr id="13" name="Content Placeholder 2">
            <a:extLst>
              <a:ext uri="{FF2B5EF4-FFF2-40B4-BE49-F238E27FC236}">
                <a16:creationId xmlns:a16="http://schemas.microsoft.com/office/drawing/2014/main" id="{F6EDDAA2-DA1A-9990-C093-D9DA452DEB1C}"/>
              </a:ext>
            </a:extLst>
          </p:cNvPr>
          <p:cNvSpPr>
            <a:spLocks noGrp="1"/>
          </p:cNvSpPr>
          <p:nvPr>
            <p:ph idx="21" hasCustomPrompt="1"/>
          </p:nvPr>
        </p:nvSpPr>
        <p:spPr>
          <a:xfrm>
            <a:off x="905930" y="3034237"/>
            <a:ext cx="5528736" cy="562069"/>
          </a:xfrm>
        </p:spPr>
        <p:txBody>
          <a:bodyPr>
            <a:normAutofit/>
          </a:bodyPr>
          <a:lstStyle>
            <a:lvl1pPr marL="0" indent="0">
              <a:lnSpc>
                <a:spcPts val="3000"/>
              </a:lnSpc>
              <a:spcBef>
                <a:spcPts val="0"/>
              </a:spcBef>
              <a:buFontTx/>
              <a:buNone/>
              <a:defRPr sz="2400" b="1">
                <a:solidFill>
                  <a:schemeClr val="bg1"/>
                </a:solidFill>
              </a:defRPr>
            </a:lvl1pPr>
            <a:lvl2pPr marL="182880" indent="-182880">
              <a:lnSpc>
                <a:spcPts val="3100"/>
              </a:lnSpc>
              <a:spcBef>
                <a:spcPts val="800"/>
              </a:spcBef>
              <a:buSzPct val="100000"/>
              <a:buFont typeface="Arial" panose="020B0604020202020204" pitchFamily="34" charset="0"/>
              <a:buChar char="•"/>
              <a:defRPr sz="2100"/>
            </a:lvl2pPr>
            <a:lvl3pPr>
              <a:defRPr sz="2100"/>
            </a:lvl3pPr>
            <a:lvl4pPr>
              <a:defRPr sz="2100"/>
            </a:lvl4pPr>
            <a:lvl5pPr>
              <a:defRPr sz="2100"/>
            </a:lvl5pPr>
          </a:lstStyle>
          <a:p>
            <a:pPr lvl="0"/>
            <a:r>
              <a:rPr lang="en-US"/>
              <a:t>email</a:t>
            </a:r>
          </a:p>
        </p:txBody>
      </p:sp>
      <p:sp>
        <p:nvSpPr>
          <p:cNvPr id="16" name="Content Placeholder 2">
            <a:extLst>
              <a:ext uri="{FF2B5EF4-FFF2-40B4-BE49-F238E27FC236}">
                <a16:creationId xmlns:a16="http://schemas.microsoft.com/office/drawing/2014/main" id="{3BA97312-39DF-C065-5620-972D15AE5AD8}"/>
              </a:ext>
            </a:extLst>
          </p:cNvPr>
          <p:cNvSpPr>
            <a:spLocks noGrp="1"/>
          </p:cNvSpPr>
          <p:nvPr>
            <p:ph idx="22" hasCustomPrompt="1"/>
          </p:nvPr>
        </p:nvSpPr>
        <p:spPr>
          <a:xfrm>
            <a:off x="905930" y="3451926"/>
            <a:ext cx="5528736" cy="562069"/>
          </a:xfrm>
        </p:spPr>
        <p:txBody>
          <a:bodyPr>
            <a:normAutofit/>
          </a:bodyPr>
          <a:lstStyle>
            <a:lvl1pPr marL="0" indent="0">
              <a:lnSpc>
                <a:spcPts val="3000"/>
              </a:lnSpc>
              <a:spcBef>
                <a:spcPts val="0"/>
              </a:spcBef>
              <a:buFontTx/>
              <a:buNone/>
              <a:defRPr sz="2400" b="1">
                <a:solidFill>
                  <a:schemeClr val="bg1"/>
                </a:solidFill>
              </a:defRPr>
            </a:lvl1pPr>
            <a:lvl2pPr marL="182880" indent="-182880">
              <a:lnSpc>
                <a:spcPts val="3100"/>
              </a:lnSpc>
              <a:spcBef>
                <a:spcPts val="800"/>
              </a:spcBef>
              <a:buSzPct val="100000"/>
              <a:buFont typeface="Arial" panose="020B0604020202020204" pitchFamily="34" charset="0"/>
              <a:buChar char="•"/>
              <a:defRPr sz="2100"/>
            </a:lvl2pPr>
            <a:lvl3pPr>
              <a:defRPr sz="2100"/>
            </a:lvl3pPr>
            <a:lvl4pPr>
              <a:defRPr sz="2100"/>
            </a:lvl4pPr>
            <a:lvl5pPr>
              <a:defRPr sz="2100"/>
            </a:lvl5pPr>
          </a:lstStyle>
          <a:p>
            <a:pPr lvl="0"/>
            <a:r>
              <a:rPr lang="en-US"/>
              <a:t>phone</a:t>
            </a:r>
          </a:p>
        </p:txBody>
      </p:sp>
    </p:spTree>
    <p:extLst>
      <p:ext uri="{BB962C8B-B14F-4D97-AF65-F5344CB8AC3E}">
        <p14:creationId xmlns:p14="http://schemas.microsoft.com/office/powerpoint/2010/main" val="29165278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1A438DE-C883-703F-FD0B-C87E562E8804}"/>
              </a:ext>
            </a:extLst>
          </p:cNvPr>
          <p:cNvPicPr>
            <a:picLocks noChangeAspect="1"/>
          </p:cNvPicPr>
          <p:nvPr userDrawn="1"/>
        </p:nvPicPr>
        <p:blipFill>
          <a:blip r:embed="rId2"/>
          <a:srcRect/>
          <a:stretch/>
        </p:blipFill>
        <p:spPr>
          <a:xfrm>
            <a:off x="0" y="0"/>
            <a:ext cx="12192000" cy="6858000"/>
          </a:xfrm>
          <a:prstGeom prst="rect">
            <a:avLst/>
          </a:prstGeom>
        </p:spPr>
      </p:pic>
      <p:sp>
        <p:nvSpPr>
          <p:cNvPr id="6" name="Slide Number Placeholder 5"/>
          <p:cNvSpPr>
            <a:spLocks noGrp="1"/>
          </p:cNvSpPr>
          <p:nvPr>
            <p:ph type="sldNum" sz="quarter" idx="12"/>
          </p:nvPr>
        </p:nvSpPr>
        <p:spPr>
          <a:xfrm>
            <a:off x="8746068" y="6356350"/>
            <a:ext cx="2743200" cy="365125"/>
          </a:xfrm>
        </p:spPr>
        <p:txBody>
          <a:bodyPr/>
          <a:lstStyle>
            <a:lvl1pPr>
              <a:defRPr>
                <a:solidFill>
                  <a:schemeClr val="tx1">
                    <a:lumMod val="90000"/>
                    <a:lumOff val="10000"/>
                  </a:schemeClr>
                </a:solidFill>
              </a:defRPr>
            </a:lvl1pPr>
          </a:lstStyle>
          <a:p>
            <a:fld id="{48F63A3B-78C7-47BE-AE5E-E10140E04643}" type="slidenum">
              <a:rPr lang="en-US" smtClean="0"/>
              <a:pPr/>
              <a:t>‹#›</a:t>
            </a:fld>
            <a:endParaRPr lang="en-US"/>
          </a:p>
        </p:txBody>
      </p:sp>
    </p:spTree>
    <p:extLst>
      <p:ext uri="{BB962C8B-B14F-4D97-AF65-F5344CB8AC3E}">
        <p14:creationId xmlns:p14="http://schemas.microsoft.com/office/powerpoint/2010/main" val="9131481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Divider Slide 1">
    <p:spTree>
      <p:nvGrpSpPr>
        <p:cNvPr id="1" name=""/>
        <p:cNvGrpSpPr/>
        <p:nvPr/>
      </p:nvGrpSpPr>
      <p:grpSpPr>
        <a:xfrm>
          <a:off x="0" y="0"/>
          <a:ext cx="0" cy="0"/>
          <a:chOff x="0" y="0"/>
          <a:chExt cx="0" cy="0"/>
        </a:xfrm>
      </p:grpSpPr>
      <p:pic>
        <p:nvPicPr>
          <p:cNvPr id="9" name="Picture 8" descr="A purple and white background&#10;&#10;Description automatically generated">
            <a:extLst>
              <a:ext uri="{FF2B5EF4-FFF2-40B4-BE49-F238E27FC236}">
                <a16:creationId xmlns:a16="http://schemas.microsoft.com/office/drawing/2014/main" id="{D53CCB6B-2E5E-CE40-D728-6F6075907F0C}"/>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p:cNvSpPr>
            <a:spLocks noGrp="1"/>
          </p:cNvSpPr>
          <p:nvPr>
            <p:ph type="title"/>
          </p:nvPr>
        </p:nvSpPr>
        <p:spPr>
          <a:xfrm>
            <a:off x="815622" y="1223083"/>
            <a:ext cx="6589889" cy="2141009"/>
          </a:xfrm>
        </p:spPr>
        <p:txBody>
          <a:bodyPr anchor="t">
            <a:normAutofit/>
          </a:bodyPr>
          <a:lstStyle>
            <a:lvl1pPr>
              <a:lnSpc>
                <a:spcPts val="5400"/>
              </a:lnSpc>
              <a:defRPr sz="4500">
                <a:solidFill>
                  <a:schemeClr val="bg1"/>
                </a:solidFill>
              </a:defRPr>
            </a:lvl1pPr>
          </a:lstStyle>
          <a:p>
            <a:r>
              <a:rPr lang="en-US"/>
              <a:t>Click to edit Master title style</a:t>
            </a:r>
          </a:p>
        </p:txBody>
      </p:sp>
    </p:spTree>
    <p:extLst>
      <p:ext uri="{BB962C8B-B14F-4D97-AF65-F5344CB8AC3E}">
        <p14:creationId xmlns:p14="http://schemas.microsoft.com/office/powerpoint/2010/main" val="139413240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Comparison 2">
    <p:spTree>
      <p:nvGrpSpPr>
        <p:cNvPr id="1" name=""/>
        <p:cNvGrpSpPr/>
        <p:nvPr/>
      </p:nvGrpSpPr>
      <p:grpSpPr>
        <a:xfrm>
          <a:off x="0" y="0"/>
          <a:ext cx="0" cy="0"/>
          <a:chOff x="0" y="0"/>
          <a:chExt cx="0" cy="0"/>
        </a:xfrm>
      </p:grpSpPr>
      <p:sp>
        <p:nvSpPr>
          <p:cNvPr id="7" name="Rectangle 6"/>
          <p:cNvSpPr/>
          <p:nvPr userDrawn="1"/>
        </p:nvSpPr>
        <p:spPr>
          <a:xfrm>
            <a:off x="477795" y="1358537"/>
            <a:ext cx="11079890" cy="4992835"/>
          </a:xfrm>
          <a:prstGeom prst="rect">
            <a:avLst/>
          </a:prstGeom>
          <a:solidFill>
            <a:srgbClr val="E6E6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endParaRPr lang="en-US">
              <a:solidFill>
                <a:schemeClr val="tx1">
                  <a:lumMod val="65000"/>
                  <a:lumOff val="35000"/>
                </a:schemeClr>
              </a:solidFill>
            </a:endParaRPr>
          </a:p>
        </p:txBody>
      </p:sp>
      <p:sp>
        <p:nvSpPr>
          <p:cNvPr id="8" name="Date Placeholder 3"/>
          <p:cNvSpPr>
            <a:spLocks noGrp="1"/>
          </p:cNvSpPr>
          <p:nvPr>
            <p:ph type="dt" sz="half" idx="10"/>
          </p:nvPr>
        </p:nvSpPr>
        <p:spPr>
          <a:xfrm>
            <a:off x="319217" y="6356350"/>
            <a:ext cx="2743200" cy="365125"/>
          </a:xfrm>
        </p:spPr>
        <p:txBody>
          <a:bodyPr/>
          <a:lstStyle>
            <a:lvl1pPr>
              <a:defRPr sz="900">
                <a:solidFill>
                  <a:schemeClr val="tx1">
                    <a:lumMod val="65000"/>
                    <a:lumOff val="35000"/>
                  </a:schemeClr>
                </a:solidFill>
              </a:defRPr>
            </a:lvl1pPr>
          </a:lstStyle>
          <a:p>
            <a:r>
              <a:rPr lang="en-US"/>
              <a:t>June 26, 2020 | ISRI.ORG</a:t>
            </a:r>
            <a:endParaRPr lang="en-US">
              <a:solidFill>
                <a:srgbClr val="00B0F0"/>
              </a:solidFill>
            </a:endParaRPr>
          </a:p>
        </p:txBody>
      </p:sp>
      <p:sp>
        <p:nvSpPr>
          <p:cNvPr id="9" name="Footer Placeholder 4"/>
          <p:cNvSpPr>
            <a:spLocks noGrp="1"/>
          </p:cNvSpPr>
          <p:nvPr>
            <p:ph type="ftr" sz="quarter" idx="11"/>
          </p:nvPr>
        </p:nvSpPr>
        <p:spPr>
          <a:xfrm>
            <a:off x="4038600" y="6356350"/>
            <a:ext cx="4114800" cy="365125"/>
          </a:xfrm>
        </p:spPr>
        <p:txBody>
          <a:bodyPr/>
          <a:lstStyle>
            <a:lvl1pPr>
              <a:defRPr sz="900">
                <a:solidFill>
                  <a:schemeClr val="tx1">
                    <a:lumMod val="65000"/>
                    <a:lumOff val="35000"/>
                  </a:schemeClr>
                </a:solidFill>
              </a:defRPr>
            </a:lvl1pPr>
          </a:lstStyle>
          <a:p>
            <a:r>
              <a:rPr lang="en-US"/>
              <a:t>ISRI Presentation</a:t>
            </a:r>
          </a:p>
        </p:txBody>
      </p:sp>
      <p:sp>
        <p:nvSpPr>
          <p:cNvPr id="10" name="Slide Number Placeholder 5"/>
          <p:cNvSpPr>
            <a:spLocks noGrp="1"/>
          </p:cNvSpPr>
          <p:nvPr>
            <p:ph type="sldNum" sz="quarter" idx="12"/>
          </p:nvPr>
        </p:nvSpPr>
        <p:spPr>
          <a:xfrm>
            <a:off x="8610600" y="6356350"/>
            <a:ext cx="2743200" cy="365125"/>
          </a:xfrm>
        </p:spPr>
        <p:txBody>
          <a:bodyPr/>
          <a:lstStyle>
            <a:lvl1pPr>
              <a:defRPr/>
            </a:lvl1pPr>
          </a:lstStyle>
          <a:p>
            <a:fld id="{02A70476-CE25-45FF-9834-4465C5412AFB}" type="slidenum">
              <a:rPr lang="en-US" sz="900" smtClean="0">
                <a:solidFill>
                  <a:schemeClr val="accent6"/>
                </a:solidFill>
              </a:rPr>
              <a:pPr/>
              <a:t>‹#›</a:t>
            </a:fld>
            <a:endParaRPr lang="en-US" sz="900">
              <a:solidFill>
                <a:schemeClr val="tx1">
                  <a:lumMod val="65000"/>
                  <a:lumOff val="35000"/>
                </a:schemeClr>
              </a:solidFill>
            </a:endParaRPr>
          </a:p>
        </p:txBody>
      </p:sp>
      <p:cxnSp>
        <p:nvCxnSpPr>
          <p:cNvPr id="11" name="Straight Connector 10"/>
          <p:cNvCxnSpPr/>
          <p:nvPr userDrawn="1"/>
        </p:nvCxnSpPr>
        <p:spPr>
          <a:xfrm>
            <a:off x="408216" y="6435270"/>
            <a:ext cx="1117418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a:xfrm>
            <a:off x="394607" y="971552"/>
            <a:ext cx="11174186" cy="0"/>
          </a:xfrm>
          <a:prstGeom prst="line">
            <a:avLst/>
          </a:prstGeom>
        </p:spPr>
        <p:style>
          <a:lnRef idx="1">
            <a:schemeClr val="accent1"/>
          </a:lnRef>
          <a:fillRef idx="0">
            <a:schemeClr val="accent1"/>
          </a:fillRef>
          <a:effectRef idx="0">
            <a:schemeClr val="accent1"/>
          </a:effectRef>
          <a:fontRef idx="minor">
            <a:schemeClr val="tx1"/>
          </a:fontRef>
        </p:style>
      </p:cxnSp>
      <p:sp>
        <p:nvSpPr>
          <p:cNvPr id="19" name="Text Placeholder 18"/>
          <p:cNvSpPr>
            <a:spLocks noGrp="1"/>
          </p:cNvSpPr>
          <p:nvPr>
            <p:ph type="body" sz="quarter" idx="13"/>
          </p:nvPr>
        </p:nvSpPr>
        <p:spPr>
          <a:xfrm>
            <a:off x="1696041" y="233363"/>
            <a:ext cx="8172450" cy="738187"/>
          </a:xfrm>
        </p:spPr>
        <p:txBody>
          <a:bodyPr>
            <a:normAutofit/>
          </a:bodyPr>
          <a:lstStyle>
            <a:lvl1pPr marL="0" indent="0">
              <a:buFontTx/>
              <a:buNone/>
              <a:defRPr sz="4400"/>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21" name="Content Placeholder 20"/>
          <p:cNvSpPr>
            <a:spLocks noGrp="1"/>
          </p:cNvSpPr>
          <p:nvPr>
            <p:ph sz="quarter" idx="14"/>
          </p:nvPr>
        </p:nvSpPr>
        <p:spPr>
          <a:xfrm>
            <a:off x="744538" y="1516063"/>
            <a:ext cx="10609262" cy="47021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2" name="Picture 21"/>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94607" y="275543"/>
            <a:ext cx="1222637" cy="640898"/>
          </a:xfrm>
          <a:prstGeom prst="rect">
            <a:avLst/>
          </a:prstGeom>
        </p:spPr>
      </p:pic>
      <p:cxnSp>
        <p:nvCxnSpPr>
          <p:cNvPr id="23" name="Straight Connector 22"/>
          <p:cNvCxnSpPr/>
          <p:nvPr userDrawn="1"/>
        </p:nvCxnSpPr>
        <p:spPr>
          <a:xfrm>
            <a:off x="1690007" y="302079"/>
            <a:ext cx="0" cy="579665"/>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9960708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200" y="1267097"/>
            <a:ext cx="5181600" cy="490986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267097"/>
            <a:ext cx="5181600" cy="490986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r>
              <a:rPr lang="en-US"/>
              <a:t>June 26, 2020 | ISRI.ORG</a:t>
            </a:r>
          </a:p>
        </p:txBody>
      </p:sp>
      <p:sp>
        <p:nvSpPr>
          <p:cNvPr id="6" name="Footer Placeholder 5"/>
          <p:cNvSpPr>
            <a:spLocks noGrp="1"/>
          </p:cNvSpPr>
          <p:nvPr>
            <p:ph type="ftr" sz="quarter" idx="11"/>
          </p:nvPr>
        </p:nvSpPr>
        <p:spPr/>
        <p:txBody>
          <a:bodyPr/>
          <a:lstStyle/>
          <a:p>
            <a:r>
              <a:rPr lang="en-US"/>
              <a:t>ISRI Presentation</a:t>
            </a:r>
          </a:p>
        </p:txBody>
      </p:sp>
      <p:sp>
        <p:nvSpPr>
          <p:cNvPr id="7" name="Slide Number Placeholder 6"/>
          <p:cNvSpPr>
            <a:spLocks noGrp="1"/>
          </p:cNvSpPr>
          <p:nvPr>
            <p:ph type="sldNum" sz="quarter" idx="12"/>
          </p:nvPr>
        </p:nvSpPr>
        <p:spPr/>
        <p:txBody>
          <a:bodyPr/>
          <a:lstStyle/>
          <a:p>
            <a:fld id="{8EA492EF-208A-4B66-805B-D8411F449898}" type="slidenum">
              <a:rPr lang="en-US" smtClean="0"/>
              <a:t>‹#›</a:t>
            </a:fld>
            <a:endParaRPr lang="en-US"/>
          </a:p>
        </p:txBody>
      </p:sp>
      <p:cxnSp>
        <p:nvCxnSpPr>
          <p:cNvPr id="9" name="Straight Connector 8"/>
          <p:cNvCxnSpPr/>
          <p:nvPr userDrawn="1"/>
        </p:nvCxnSpPr>
        <p:spPr>
          <a:xfrm>
            <a:off x="394607" y="971552"/>
            <a:ext cx="11174186" cy="0"/>
          </a:xfrm>
          <a:prstGeom prst="line">
            <a:avLst/>
          </a:prstGeom>
        </p:spPr>
        <p:style>
          <a:lnRef idx="1">
            <a:schemeClr val="accent1"/>
          </a:lnRef>
          <a:fillRef idx="0">
            <a:schemeClr val="accent1"/>
          </a:fillRef>
          <a:effectRef idx="0">
            <a:schemeClr val="accent1"/>
          </a:effectRef>
          <a:fontRef idx="minor">
            <a:schemeClr val="tx1"/>
          </a:fontRef>
        </p:style>
      </p:cxn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94607" y="275543"/>
            <a:ext cx="1222637" cy="640898"/>
          </a:xfrm>
          <a:prstGeom prst="rect">
            <a:avLst/>
          </a:prstGeom>
        </p:spPr>
      </p:pic>
      <p:cxnSp>
        <p:nvCxnSpPr>
          <p:cNvPr id="13" name="Straight Connector 12"/>
          <p:cNvCxnSpPr/>
          <p:nvPr userDrawn="1"/>
        </p:nvCxnSpPr>
        <p:spPr>
          <a:xfrm>
            <a:off x="1690007" y="302079"/>
            <a:ext cx="0" cy="579665"/>
          </a:xfrm>
          <a:prstGeom prst="line">
            <a:avLst/>
          </a:prstGeom>
        </p:spPr>
        <p:style>
          <a:lnRef idx="1">
            <a:schemeClr val="accent1"/>
          </a:lnRef>
          <a:fillRef idx="0">
            <a:schemeClr val="accent1"/>
          </a:fillRef>
          <a:effectRef idx="0">
            <a:schemeClr val="accent1"/>
          </a:effectRef>
          <a:fontRef idx="minor">
            <a:schemeClr val="tx1"/>
          </a:fontRef>
        </p:style>
      </p:cxnSp>
      <p:sp>
        <p:nvSpPr>
          <p:cNvPr id="18" name="Title 17"/>
          <p:cNvSpPr>
            <a:spLocks noGrp="1"/>
          </p:cNvSpPr>
          <p:nvPr>
            <p:ph type="title" hasCustomPrompt="1"/>
          </p:nvPr>
        </p:nvSpPr>
        <p:spPr>
          <a:xfrm>
            <a:off x="1690007" y="233367"/>
            <a:ext cx="8498389" cy="738186"/>
          </a:xfrm>
        </p:spPr>
        <p:txBody>
          <a:bodyPr/>
          <a:lstStyle/>
          <a:p>
            <a:pPr lvl="0"/>
            <a:r>
              <a:rPr lang="en-US"/>
              <a:t>Click to edit Master text styles</a:t>
            </a:r>
          </a:p>
        </p:txBody>
      </p:sp>
    </p:spTree>
    <p:extLst>
      <p:ext uri="{BB962C8B-B14F-4D97-AF65-F5344CB8AC3E}">
        <p14:creationId xmlns:p14="http://schemas.microsoft.com/office/powerpoint/2010/main" val="351152704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cSld name="1_Title and Content 1">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1A438DE-C883-703F-FD0B-C87E562E8804}"/>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p:cNvSpPr>
            <a:spLocks noGrp="1"/>
          </p:cNvSpPr>
          <p:nvPr>
            <p:ph type="title"/>
          </p:nvPr>
        </p:nvSpPr>
        <p:spPr>
          <a:xfrm>
            <a:off x="522108" y="444149"/>
            <a:ext cx="10515600" cy="797630"/>
          </a:xfrm>
        </p:spPr>
        <p:txBody>
          <a:bodyPr anchor="t"/>
          <a:lstStyle/>
          <a:p>
            <a:r>
              <a:rPr lang="en-US"/>
              <a:t>Click to edit Master title style</a:t>
            </a:r>
          </a:p>
        </p:txBody>
      </p:sp>
      <p:sp>
        <p:nvSpPr>
          <p:cNvPr id="3" name="Content Placeholder 2"/>
          <p:cNvSpPr>
            <a:spLocks noGrp="1"/>
          </p:cNvSpPr>
          <p:nvPr>
            <p:ph idx="1"/>
          </p:nvPr>
        </p:nvSpPr>
        <p:spPr>
          <a:xfrm>
            <a:off x="567264" y="1577267"/>
            <a:ext cx="5630336" cy="4351338"/>
          </a:xfrm>
        </p:spPr>
        <p:txBody>
          <a:bodyPr>
            <a:normAutofit/>
          </a:bodyPr>
          <a:lstStyle>
            <a:lvl1pPr marL="0" indent="0">
              <a:lnSpc>
                <a:spcPts val="3100"/>
              </a:lnSpc>
              <a:spcBef>
                <a:spcPts val="0"/>
              </a:spcBef>
              <a:buFontTx/>
              <a:buNone/>
              <a:defRPr sz="2100"/>
            </a:lvl1pPr>
            <a:lvl2pPr marL="182880" indent="-182880">
              <a:lnSpc>
                <a:spcPts val="3100"/>
              </a:lnSpc>
              <a:spcBef>
                <a:spcPts val="800"/>
              </a:spcBef>
              <a:buSzPct val="100000"/>
              <a:buFont typeface="Arial" panose="020B0604020202020204" pitchFamily="34" charset="0"/>
              <a:buChar char="•"/>
              <a:defRPr sz="2100"/>
            </a:lvl2pPr>
            <a:lvl3pPr>
              <a:defRPr sz="2100"/>
            </a:lvl3pPr>
            <a:lvl4pPr>
              <a:defRPr sz="2100"/>
            </a:lvl4pPr>
            <a:lvl5pPr>
              <a:defRPr sz="2100"/>
            </a:lvl5pPr>
          </a:lstStyle>
          <a:p>
            <a:pPr lvl="0"/>
            <a:r>
              <a:rPr lang="en-US"/>
              <a:t>Click to edit Master text styles</a:t>
            </a:r>
          </a:p>
          <a:p>
            <a:pPr lvl="1"/>
            <a:r>
              <a:rPr lang="en-US"/>
              <a:t>Second level</a:t>
            </a:r>
          </a:p>
        </p:txBody>
      </p:sp>
      <p:sp>
        <p:nvSpPr>
          <p:cNvPr id="6" name="Slide Number Placeholder 5"/>
          <p:cNvSpPr>
            <a:spLocks noGrp="1"/>
          </p:cNvSpPr>
          <p:nvPr>
            <p:ph type="sldNum" sz="quarter" idx="12"/>
          </p:nvPr>
        </p:nvSpPr>
        <p:spPr>
          <a:xfrm>
            <a:off x="8746068" y="6356350"/>
            <a:ext cx="2743200" cy="365125"/>
          </a:xfrm>
        </p:spPr>
        <p:txBody>
          <a:bodyPr/>
          <a:lstStyle>
            <a:lvl1pPr>
              <a:defRPr>
                <a:solidFill>
                  <a:schemeClr val="tx1">
                    <a:lumMod val="90000"/>
                    <a:lumOff val="10000"/>
                  </a:schemeClr>
                </a:solidFill>
              </a:defRPr>
            </a:lvl1pPr>
          </a:lstStyle>
          <a:p>
            <a:fld id="{48F63A3B-78C7-47BE-AE5E-E10140E04643}" type="slidenum">
              <a:rPr lang="en-US" smtClean="0"/>
              <a:pPr/>
              <a:t>‹#›</a:t>
            </a:fld>
            <a:endParaRPr lang="en-US"/>
          </a:p>
        </p:txBody>
      </p:sp>
    </p:spTree>
    <p:extLst>
      <p:ext uri="{BB962C8B-B14F-4D97-AF65-F5344CB8AC3E}">
        <p14:creationId xmlns:p14="http://schemas.microsoft.com/office/powerpoint/2010/main" val="39885267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 2 columns" type="twoColTx">
  <p:cSld name="Title + 2 columns">
    <p:spTree>
      <p:nvGrpSpPr>
        <p:cNvPr id="1" name="Shape 51"/>
        <p:cNvGrpSpPr/>
        <p:nvPr/>
      </p:nvGrpSpPr>
      <p:grpSpPr>
        <a:xfrm>
          <a:off x="0" y="0"/>
          <a:ext cx="0" cy="0"/>
          <a:chOff x="0" y="0"/>
          <a:chExt cx="0" cy="0"/>
        </a:xfrm>
      </p:grpSpPr>
      <p:sp>
        <p:nvSpPr>
          <p:cNvPr id="58" name="Google Shape;58;p7"/>
          <p:cNvSpPr txBox="1">
            <a:spLocks noGrp="1"/>
          </p:cNvSpPr>
          <p:nvPr>
            <p:ph type="title"/>
          </p:nvPr>
        </p:nvSpPr>
        <p:spPr>
          <a:xfrm>
            <a:off x="5096000" y="1190967"/>
            <a:ext cx="6486400" cy="921200"/>
          </a:xfrm>
          <a:prstGeom prst="rect">
            <a:avLst/>
          </a:prstGeom>
        </p:spPr>
        <p:txBody>
          <a:bodyPr spcFirstLastPara="1" wrap="square" lIns="91425" tIns="91425" rIns="91425" bIns="91425" anchor="b" anchorCtr="0">
            <a:noAutofit/>
          </a:bodyPr>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a:endParaRPr/>
          </a:p>
        </p:txBody>
      </p:sp>
      <p:sp>
        <p:nvSpPr>
          <p:cNvPr id="59" name="Google Shape;59;p7"/>
          <p:cNvSpPr txBox="1">
            <a:spLocks noGrp="1"/>
          </p:cNvSpPr>
          <p:nvPr>
            <p:ph type="body" idx="1"/>
          </p:nvPr>
        </p:nvSpPr>
        <p:spPr>
          <a:xfrm>
            <a:off x="5096000" y="2301200"/>
            <a:ext cx="3148400" cy="4032000"/>
          </a:xfrm>
          <a:prstGeom prst="rect">
            <a:avLst/>
          </a:prstGeom>
        </p:spPr>
        <p:txBody>
          <a:bodyPr spcFirstLastPara="1" wrap="square" lIns="91425" tIns="91425" rIns="91425" bIns="91425" anchor="t" anchorCtr="0">
            <a:noAutofit/>
          </a:bodyPr>
          <a:lstStyle>
            <a:lvl1pPr marL="609585" lvl="0" indent="-457189">
              <a:spcBef>
                <a:spcPts val="800"/>
              </a:spcBef>
              <a:spcAft>
                <a:spcPts val="0"/>
              </a:spcAft>
              <a:buSzPts val="1800"/>
              <a:buChar char="⊷"/>
              <a:defRPr sz="2400"/>
            </a:lvl1pPr>
            <a:lvl2pPr marL="1219170" lvl="1" indent="-457189">
              <a:spcBef>
                <a:spcPts val="0"/>
              </a:spcBef>
              <a:spcAft>
                <a:spcPts val="0"/>
              </a:spcAft>
              <a:buSzPts val="1800"/>
              <a:buChar char="⊶"/>
              <a:defRPr sz="2400"/>
            </a:lvl2pPr>
            <a:lvl3pPr marL="1828754" lvl="2" indent="-457189">
              <a:spcBef>
                <a:spcPts val="0"/>
              </a:spcBef>
              <a:spcAft>
                <a:spcPts val="0"/>
              </a:spcAft>
              <a:buSzPts val="1800"/>
              <a:buChar char="⊸"/>
              <a:defRPr sz="2400"/>
            </a:lvl3pPr>
            <a:lvl4pPr marL="2438339" lvl="3" indent="-457189">
              <a:spcBef>
                <a:spcPts val="0"/>
              </a:spcBef>
              <a:spcAft>
                <a:spcPts val="0"/>
              </a:spcAft>
              <a:buSzPts val="1800"/>
              <a:buChar char="●"/>
              <a:defRPr sz="2400"/>
            </a:lvl4pPr>
            <a:lvl5pPr marL="3047924" lvl="4" indent="-457189">
              <a:spcBef>
                <a:spcPts val="0"/>
              </a:spcBef>
              <a:spcAft>
                <a:spcPts val="0"/>
              </a:spcAft>
              <a:buSzPts val="1800"/>
              <a:buChar char="○"/>
              <a:defRPr sz="2400"/>
            </a:lvl5pPr>
            <a:lvl6pPr marL="3657509" lvl="5" indent="-457189">
              <a:spcBef>
                <a:spcPts val="0"/>
              </a:spcBef>
              <a:spcAft>
                <a:spcPts val="0"/>
              </a:spcAft>
              <a:buSzPts val="1800"/>
              <a:buChar char="■"/>
              <a:defRPr sz="2400"/>
            </a:lvl6pPr>
            <a:lvl7pPr marL="4267093" lvl="6" indent="-457189">
              <a:spcBef>
                <a:spcPts val="0"/>
              </a:spcBef>
              <a:spcAft>
                <a:spcPts val="0"/>
              </a:spcAft>
              <a:buSzPts val="1800"/>
              <a:buChar char="●"/>
              <a:defRPr sz="2400"/>
            </a:lvl7pPr>
            <a:lvl8pPr marL="4876678" lvl="7" indent="-457189">
              <a:spcBef>
                <a:spcPts val="0"/>
              </a:spcBef>
              <a:spcAft>
                <a:spcPts val="0"/>
              </a:spcAft>
              <a:buSzPts val="1800"/>
              <a:buChar char="○"/>
              <a:defRPr sz="2400"/>
            </a:lvl8pPr>
            <a:lvl9pPr marL="5486263" lvl="8" indent="-457189">
              <a:spcBef>
                <a:spcPts val="0"/>
              </a:spcBef>
              <a:spcAft>
                <a:spcPts val="0"/>
              </a:spcAft>
              <a:buSzPts val="1800"/>
              <a:buChar char="■"/>
              <a:defRPr sz="2400"/>
            </a:lvl9pPr>
          </a:lstStyle>
          <a:p>
            <a:endParaRPr/>
          </a:p>
        </p:txBody>
      </p:sp>
      <p:sp>
        <p:nvSpPr>
          <p:cNvPr id="60" name="Google Shape;60;p7"/>
          <p:cNvSpPr txBox="1">
            <a:spLocks noGrp="1"/>
          </p:cNvSpPr>
          <p:nvPr>
            <p:ph type="body" idx="2"/>
          </p:nvPr>
        </p:nvSpPr>
        <p:spPr>
          <a:xfrm>
            <a:off x="8433997" y="2301200"/>
            <a:ext cx="3148400" cy="4032000"/>
          </a:xfrm>
          <a:prstGeom prst="rect">
            <a:avLst/>
          </a:prstGeom>
        </p:spPr>
        <p:txBody>
          <a:bodyPr spcFirstLastPara="1" wrap="square" lIns="91425" tIns="91425" rIns="91425" bIns="91425" anchor="t" anchorCtr="0">
            <a:noAutofit/>
          </a:bodyPr>
          <a:lstStyle>
            <a:lvl1pPr marL="609585" lvl="0" indent="-457189">
              <a:spcBef>
                <a:spcPts val="800"/>
              </a:spcBef>
              <a:spcAft>
                <a:spcPts val="0"/>
              </a:spcAft>
              <a:buSzPts val="1800"/>
              <a:buChar char="⊷"/>
              <a:defRPr sz="2400"/>
            </a:lvl1pPr>
            <a:lvl2pPr marL="1219170" lvl="1" indent="-457189">
              <a:spcBef>
                <a:spcPts val="0"/>
              </a:spcBef>
              <a:spcAft>
                <a:spcPts val="0"/>
              </a:spcAft>
              <a:buSzPts val="1800"/>
              <a:buChar char="⊶"/>
              <a:defRPr sz="2400"/>
            </a:lvl2pPr>
            <a:lvl3pPr marL="1828754" lvl="2" indent="-457189">
              <a:spcBef>
                <a:spcPts val="0"/>
              </a:spcBef>
              <a:spcAft>
                <a:spcPts val="0"/>
              </a:spcAft>
              <a:buSzPts val="1800"/>
              <a:buChar char="⊸"/>
              <a:defRPr sz="2400"/>
            </a:lvl3pPr>
            <a:lvl4pPr marL="2438339" lvl="3" indent="-457189">
              <a:spcBef>
                <a:spcPts val="0"/>
              </a:spcBef>
              <a:spcAft>
                <a:spcPts val="0"/>
              </a:spcAft>
              <a:buSzPts val="1800"/>
              <a:buChar char="●"/>
              <a:defRPr sz="2400"/>
            </a:lvl4pPr>
            <a:lvl5pPr marL="3047924" lvl="4" indent="-457189">
              <a:spcBef>
                <a:spcPts val="0"/>
              </a:spcBef>
              <a:spcAft>
                <a:spcPts val="0"/>
              </a:spcAft>
              <a:buSzPts val="1800"/>
              <a:buChar char="○"/>
              <a:defRPr sz="2400"/>
            </a:lvl5pPr>
            <a:lvl6pPr marL="3657509" lvl="5" indent="-457189">
              <a:spcBef>
                <a:spcPts val="0"/>
              </a:spcBef>
              <a:spcAft>
                <a:spcPts val="0"/>
              </a:spcAft>
              <a:buSzPts val="1800"/>
              <a:buChar char="■"/>
              <a:defRPr sz="2400"/>
            </a:lvl6pPr>
            <a:lvl7pPr marL="4267093" lvl="6" indent="-457189">
              <a:spcBef>
                <a:spcPts val="0"/>
              </a:spcBef>
              <a:spcAft>
                <a:spcPts val="0"/>
              </a:spcAft>
              <a:buSzPts val="1800"/>
              <a:buChar char="●"/>
              <a:defRPr sz="2400"/>
            </a:lvl7pPr>
            <a:lvl8pPr marL="4876678" lvl="7" indent="-457189">
              <a:spcBef>
                <a:spcPts val="0"/>
              </a:spcBef>
              <a:spcAft>
                <a:spcPts val="0"/>
              </a:spcAft>
              <a:buSzPts val="1800"/>
              <a:buChar char="○"/>
              <a:defRPr sz="2400"/>
            </a:lvl8pPr>
            <a:lvl9pPr marL="5486263" lvl="8" indent="-457189">
              <a:spcBef>
                <a:spcPts val="0"/>
              </a:spcBef>
              <a:spcAft>
                <a:spcPts val="0"/>
              </a:spcAft>
              <a:buSzPts val="1800"/>
              <a:buChar char="■"/>
              <a:defRPr sz="2400"/>
            </a:lvl9pPr>
          </a:lstStyle>
          <a:p>
            <a:endParaRPr/>
          </a:p>
        </p:txBody>
      </p:sp>
      <p:sp>
        <p:nvSpPr>
          <p:cNvPr id="61" name="Google Shape;61;p7"/>
          <p:cNvSpPr txBox="1">
            <a:spLocks noGrp="1"/>
          </p:cNvSpPr>
          <p:nvPr>
            <p:ph type="sldNum" idx="12"/>
          </p:nvPr>
        </p:nvSpPr>
        <p:spPr>
          <a:xfrm>
            <a:off x="101612" y="6333135"/>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lgn="l"/>
            <a:fld id="{00000000-1234-1234-1234-123412341234}" type="slidenum">
              <a:rPr lang="en" smtClean="0"/>
              <a:pPr algn="l"/>
              <a:t>‹#›</a:t>
            </a:fld>
            <a:endParaRPr lang="en"/>
          </a:p>
        </p:txBody>
      </p:sp>
    </p:spTree>
    <p:extLst>
      <p:ext uri="{BB962C8B-B14F-4D97-AF65-F5344CB8AC3E}">
        <p14:creationId xmlns:p14="http://schemas.microsoft.com/office/powerpoint/2010/main" val="164451514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3" name="Picture 12" descr="A colorful background with black text&#10;&#10;Description automatically generated">
            <a:extLst>
              <a:ext uri="{FF2B5EF4-FFF2-40B4-BE49-F238E27FC236}">
                <a16:creationId xmlns:a16="http://schemas.microsoft.com/office/drawing/2014/main" id="{D7E487B0-08AA-A199-4244-28962FE254F0}"/>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p:cNvSpPr>
            <a:spLocks noGrp="1"/>
          </p:cNvSpPr>
          <p:nvPr>
            <p:ph type="ctrTitle"/>
          </p:nvPr>
        </p:nvSpPr>
        <p:spPr>
          <a:xfrm>
            <a:off x="844379" y="172993"/>
            <a:ext cx="9144000" cy="2076567"/>
          </a:xfrm>
        </p:spPr>
        <p:txBody>
          <a:bodyPr anchor="b">
            <a:normAutofit/>
          </a:bodyPr>
          <a:lstStyle>
            <a:lvl1pPr algn="l">
              <a:lnSpc>
                <a:spcPts val="5500"/>
              </a:lnSpc>
              <a:defRPr sz="4500">
                <a:solidFill>
                  <a:schemeClr val="bg1"/>
                </a:solidFill>
              </a:defRPr>
            </a:lvl1pPr>
          </a:lstStyle>
          <a:p>
            <a:r>
              <a:rPr lang="en-US"/>
              <a:t>Click to edit Master title style</a:t>
            </a:r>
          </a:p>
        </p:txBody>
      </p:sp>
      <p:sp>
        <p:nvSpPr>
          <p:cNvPr id="3" name="Subtitle 2"/>
          <p:cNvSpPr>
            <a:spLocks noGrp="1"/>
          </p:cNvSpPr>
          <p:nvPr>
            <p:ph type="subTitle" idx="1"/>
          </p:nvPr>
        </p:nvSpPr>
        <p:spPr>
          <a:xfrm>
            <a:off x="844376" y="3058338"/>
            <a:ext cx="8225481" cy="586905"/>
          </a:xfrm>
        </p:spPr>
        <p:txBody>
          <a:bodyPr>
            <a:normAutofit/>
          </a:bodyPr>
          <a:lstStyle>
            <a:lvl1pPr marL="0" indent="0" algn="l">
              <a:lnSpc>
                <a:spcPts val="2640"/>
              </a:lnSpc>
              <a:spcBef>
                <a:spcPts val="0"/>
              </a:spcBef>
              <a:buNone/>
              <a:defRPr sz="22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Text Placeholder 10">
            <a:extLst>
              <a:ext uri="{FF2B5EF4-FFF2-40B4-BE49-F238E27FC236}">
                <a16:creationId xmlns:a16="http://schemas.microsoft.com/office/drawing/2014/main" id="{1D6E5D59-92BC-38F2-E3BF-61290F738A6C}"/>
              </a:ext>
            </a:extLst>
          </p:cNvPr>
          <p:cNvSpPr>
            <a:spLocks noGrp="1"/>
          </p:cNvSpPr>
          <p:nvPr>
            <p:ph type="body" sz="quarter" idx="10" hasCustomPrompt="1"/>
          </p:nvPr>
        </p:nvSpPr>
        <p:spPr>
          <a:xfrm>
            <a:off x="844376" y="3929445"/>
            <a:ext cx="8366125" cy="678996"/>
          </a:xfrm>
        </p:spPr>
        <p:txBody>
          <a:bodyPr>
            <a:normAutofit/>
          </a:bodyPr>
          <a:lstStyle>
            <a:lvl1pPr marL="0" indent="0">
              <a:lnSpc>
                <a:spcPts val="2160"/>
              </a:lnSpc>
              <a:spcBef>
                <a:spcPts val="0"/>
              </a:spcBef>
              <a:buNone/>
              <a:defRPr sz="1800" b="1" spc="10" baseline="0">
                <a:solidFill>
                  <a:schemeClr val="bg1"/>
                </a:solidFill>
              </a:defRPr>
            </a:lvl1pPr>
            <a:lvl2pPr marL="457200" indent="0">
              <a:buNone/>
              <a:defRPr/>
            </a:lvl2pPr>
          </a:lstStyle>
          <a:p>
            <a:pPr lvl="0"/>
            <a:r>
              <a:rPr lang="en-US"/>
              <a:t>CLICK TO EDIT MASTER TEXT STYLES</a:t>
            </a:r>
          </a:p>
        </p:txBody>
      </p:sp>
    </p:spTree>
    <p:extLst>
      <p:ext uri="{BB962C8B-B14F-4D97-AF65-F5344CB8AC3E}">
        <p14:creationId xmlns:p14="http://schemas.microsoft.com/office/powerpoint/2010/main" val="315518521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Divider Slide 1">
    <p:spTree>
      <p:nvGrpSpPr>
        <p:cNvPr id="1" name=""/>
        <p:cNvGrpSpPr/>
        <p:nvPr/>
      </p:nvGrpSpPr>
      <p:grpSpPr>
        <a:xfrm>
          <a:off x="0" y="0"/>
          <a:ext cx="0" cy="0"/>
          <a:chOff x="0" y="0"/>
          <a:chExt cx="0" cy="0"/>
        </a:xfrm>
      </p:grpSpPr>
      <p:pic>
        <p:nvPicPr>
          <p:cNvPr id="9" name="Picture 8" descr="A purple and white background&#10;&#10;Description automatically generated">
            <a:extLst>
              <a:ext uri="{FF2B5EF4-FFF2-40B4-BE49-F238E27FC236}">
                <a16:creationId xmlns:a16="http://schemas.microsoft.com/office/drawing/2014/main" id="{D53CCB6B-2E5E-CE40-D728-6F6075907F0C}"/>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p:cNvSpPr>
            <a:spLocks noGrp="1"/>
          </p:cNvSpPr>
          <p:nvPr>
            <p:ph type="title"/>
          </p:nvPr>
        </p:nvSpPr>
        <p:spPr>
          <a:xfrm>
            <a:off x="815622" y="1223083"/>
            <a:ext cx="6589889" cy="2141009"/>
          </a:xfrm>
        </p:spPr>
        <p:txBody>
          <a:bodyPr anchor="t">
            <a:normAutofit/>
          </a:bodyPr>
          <a:lstStyle>
            <a:lvl1pPr>
              <a:lnSpc>
                <a:spcPts val="5400"/>
              </a:lnSpc>
              <a:defRPr sz="4500">
                <a:solidFill>
                  <a:schemeClr val="bg1"/>
                </a:solidFill>
              </a:defRPr>
            </a:lvl1pPr>
          </a:lstStyle>
          <a:p>
            <a:r>
              <a:rPr lang="en-US"/>
              <a:t>Click to edit Master title style</a:t>
            </a:r>
          </a:p>
        </p:txBody>
      </p:sp>
    </p:spTree>
    <p:extLst>
      <p:ext uri="{BB962C8B-B14F-4D97-AF65-F5344CB8AC3E}">
        <p14:creationId xmlns:p14="http://schemas.microsoft.com/office/powerpoint/2010/main" val="395488368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Divider Slide 2">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D53CCB6B-2E5E-CE40-D728-6F6075907F0C}"/>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p:cNvSpPr>
            <a:spLocks noGrp="1"/>
          </p:cNvSpPr>
          <p:nvPr>
            <p:ph type="title"/>
          </p:nvPr>
        </p:nvSpPr>
        <p:spPr>
          <a:xfrm>
            <a:off x="815622" y="1223083"/>
            <a:ext cx="6589889" cy="2141009"/>
          </a:xfrm>
        </p:spPr>
        <p:txBody>
          <a:bodyPr anchor="t">
            <a:normAutofit/>
          </a:bodyPr>
          <a:lstStyle>
            <a:lvl1pPr>
              <a:lnSpc>
                <a:spcPts val="5400"/>
              </a:lnSpc>
              <a:defRPr sz="4500">
                <a:solidFill>
                  <a:schemeClr val="bg1"/>
                </a:solidFill>
              </a:defRPr>
            </a:lvl1pPr>
          </a:lstStyle>
          <a:p>
            <a:r>
              <a:rPr lang="en-US"/>
              <a:t>Click to edit Master title style</a:t>
            </a:r>
          </a:p>
        </p:txBody>
      </p:sp>
      <p:sp>
        <p:nvSpPr>
          <p:cNvPr id="14" name="Picture Placeholder 13">
            <a:extLst>
              <a:ext uri="{FF2B5EF4-FFF2-40B4-BE49-F238E27FC236}">
                <a16:creationId xmlns:a16="http://schemas.microsoft.com/office/drawing/2014/main" id="{D02348E7-BFE4-ECB8-DEE4-865A6D6A1AA4}"/>
              </a:ext>
            </a:extLst>
          </p:cNvPr>
          <p:cNvSpPr>
            <a:spLocks noGrp="1"/>
          </p:cNvSpPr>
          <p:nvPr>
            <p:ph type="pic" sz="quarter" idx="10"/>
          </p:nvPr>
        </p:nvSpPr>
        <p:spPr>
          <a:xfrm>
            <a:off x="6400237" y="864392"/>
            <a:ext cx="5029200" cy="5038344"/>
          </a:xfrm>
          <a:custGeom>
            <a:avLst/>
            <a:gdLst>
              <a:gd name="connsiteX0" fmla="*/ 3240259 w 5029200"/>
              <a:gd name="connsiteY0" fmla="*/ 4815180 h 5038344"/>
              <a:gd name="connsiteX1" fmla="*/ 3352123 w 5029200"/>
              <a:gd name="connsiteY1" fmla="*/ 4926763 h 5038344"/>
              <a:gd name="connsiteX2" fmla="*/ 3283801 w 5029200"/>
              <a:gd name="connsiteY2" fmla="*/ 5029577 h 5038344"/>
              <a:gd name="connsiteX3" fmla="*/ 3240266 w 5029200"/>
              <a:gd name="connsiteY3" fmla="*/ 5038344 h 5038344"/>
              <a:gd name="connsiteX4" fmla="*/ 3240252 w 5029200"/>
              <a:gd name="connsiteY4" fmla="*/ 5038344 h 5038344"/>
              <a:gd name="connsiteX5" fmla="*/ 3196717 w 5029200"/>
              <a:gd name="connsiteY5" fmla="*/ 5029577 h 5038344"/>
              <a:gd name="connsiteX6" fmla="*/ 3128394 w 5029200"/>
              <a:gd name="connsiteY6" fmla="*/ 4926763 h 5038344"/>
              <a:gd name="connsiteX7" fmla="*/ 3240259 w 5029200"/>
              <a:gd name="connsiteY7" fmla="*/ 4815180 h 5038344"/>
              <a:gd name="connsiteX8" fmla="*/ 2765723 w 5029200"/>
              <a:gd name="connsiteY8" fmla="*/ 4815180 h 5038344"/>
              <a:gd name="connsiteX9" fmla="*/ 2877588 w 5029200"/>
              <a:gd name="connsiteY9" fmla="*/ 4926763 h 5038344"/>
              <a:gd name="connsiteX10" fmla="*/ 2809266 w 5029200"/>
              <a:gd name="connsiteY10" fmla="*/ 5029577 h 5038344"/>
              <a:gd name="connsiteX11" fmla="*/ 2765730 w 5029200"/>
              <a:gd name="connsiteY11" fmla="*/ 5038344 h 5038344"/>
              <a:gd name="connsiteX12" fmla="*/ 2765716 w 5029200"/>
              <a:gd name="connsiteY12" fmla="*/ 5038344 h 5038344"/>
              <a:gd name="connsiteX13" fmla="*/ 2722181 w 5029200"/>
              <a:gd name="connsiteY13" fmla="*/ 5029577 h 5038344"/>
              <a:gd name="connsiteX14" fmla="*/ 2653859 w 5029200"/>
              <a:gd name="connsiteY14" fmla="*/ 4926763 h 5038344"/>
              <a:gd name="connsiteX15" fmla="*/ 2765723 w 5029200"/>
              <a:gd name="connsiteY15" fmla="*/ 4815180 h 5038344"/>
              <a:gd name="connsiteX16" fmla="*/ 2286359 w 5029200"/>
              <a:gd name="connsiteY16" fmla="*/ 4815180 h 5038344"/>
              <a:gd name="connsiteX17" fmla="*/ 2398224 w 5029200"/>
              <a:gd name="connsiteY17" fmla="*/ 4926763 h 5038344"/>
              <a:gd name="connsiteX18" fmla="*/ 2329901 w 5029200"/>
              <a:gd name="connsiteY18" fmla="*/ 5029577 h 5038344"/>
              <a:gd name="connsiteX19" fmla="*/ 2286367 w 5029200"/>
              <a:gd name="connsiteY19" fmla="*/ 5038344 h 5038344"/>
              <a:gd name="connsiteX20" fmla="*/ 2286352 w 5029200"/>
              <a:gd name="connsiteY20" fmla="*/ 5038344 h 5038344"/>
              <a:gd name="connsiteX21" fmla="*/ 2242817 w 5029200"/>
              <a:gd name="connsiteY21" fmla="*/ 5029577 h 5038344"/>
              <a:gd name="connsiteX22" fmla="*/ 2174495 w 5029200"/>
              <a:gd name="connsiteY22" fmla="*/ 4926763 h 5038344"/>
              <a:gd name="connsiteX23" fmla="*/ 2286359 w 5029200"/>
              <a:gd name="connsiteY23" fmla="*/ 4815180 h 5038344"/>
              <a:gd name="connsiteX24" fmla="*/ 1811824 w 5029200"/>
              <a:gd name="connsiteY24" fmla="*/ 4814039 h 5038344"/>
              <a:gd name="connsiteX25" fmla="*/ 1923689 w 5029200"/>
              <a:gd name="connsiteY25" fmla="*/ 4925622 h 5038344"/>
              <a:gd name="connsiteX26" fmla="*/ 1811824 w 5029200"/>
              <a:gd name="connsiteY26" fmla="*/ 5037203 h 5038344"/>
              <a:gd name="connsiteX27" fmla="*/ 1699960 w 5029200"/>
              <a:gd name="connsiteY27" fmla="*/ 4925622 h 5038344"/>
              <a:gd name="connsiteX28" fmla="*/ 1811824 w 5029200"/>
              <a:gd name="connsiteY28" fmla="*/ 4814039 h 5038344"/>
              <a:gd name="connsiteX29" fmla="*/ 3878775 w 5029200"/>
              <a:gd name="connsiteY29" fmla="*/ 4248010 h 5038344"/>
              <a:gd name="connsiteX30" fmla="*/ 4042505 w 5029200"/>
              <a:gd name="connsiteY30" fmla="*/ 4411326 h 5038344"/>
              <a:gd name="connsiteX31" fmla="*/ 3878775 w 5029200"/>
              <a:gd name="connsiteY31" fmla="*/ 4574643 h 5038344"/>
              <a:gd name="connsiteX32" fmla="*/ 3715047 w 5029200"/>
              <a:gd name="connsiteY32" fmla="*/ 4411326 h 5038344"/>
              <a:gd name="connsiteX33" fmla="*/ 3878775 w 5029200"/>
              <a:gd name="connsiteY33" fmla="*/ 4248010 h 5038344"/>
              <a:gd name="connsiteX34" fmla="*/ 1177884 w 5029200"/>
              <a:gd name="connsiteY34" fmla="*/ 4248010 h 5038344"/>
              <a:gd name="connsiteX35" fmla="*/ 1341613 w 5029200"/>
              <a:gd name="connsiteY35" fmla="*/ 4411326 h 5038344"/>
              <a:gd name="connsiteX36" fmla="*/ 1177884 w 5029200"/>
              <a:gd name="connsiteY36" fmla="*/ 4574643 h 5038344"/>
              <a:gd name="connsiteX37" fmla="*/ 1014155 w 5029200"/>
              <a:gd name="connsiteY37" fmla="*/ 4411326 h 5038344"/>
              <a:gd name="connsiteX38" fmla="*/ 1177884 w 5029200"/>
              <a:gd name="connsiteY38" fmla="*/ 4248010 h 5038344"/>
              <a:gd name="connsiteX39" fmla="*/ 3338013 w 5029200"/>
              <a:gd name="connsiteY39" fmla="*/ 4221636 h 5038344"/>
              <a:gd name="connsiteX40" fmla="*/ 3528183 w 5029200"/>
              <a:gd name="connsiteY40" fmla="*/ 4411326 h 5038344"/>
              <a:gd name="connsiteX41" fmla="*/ 3338013 w 5029200"/>
              <a:gd name="connsiteY41" fmla="*/ 4601017 h 5038344"/>
              <a:gd name="connsiteX42" fmla="*/ 3147843 w 5029200"/>
              <a:gd name="connsiteY42" fmla="*/ 4411326 h 5038344"/>
              <a:gd name="connsiteX43" fmla="*/ 3338013 w 5029200"/>
              <a:gd name="connsiteY43" fmla="*/ 4221636 h 5038344"/>
              <a:gd name="connsiteX44" fmla="*/ 1718646 w 5029200"/>
              <a:gd name="connsiteY44" fmla="*/ 4221636 h 5038344"/>
              <a:gd name="connsiteX45" fmla="*/ 1908816 w 5029200"/>
              <a:gd name="connsiteY45" fmla="*/ 4411326 h 5038344"/>
              <a:gd name="connsiteX46" fmla="*/ 1718646 w 5029200"/>
              <a:gd name="connsiteY46" fmla="*/ 4601017 h 5038344"/>
              <a:gd name="connsiteX47" fmla="*/ 1528477 w 5029200"/>
              <a:gd name="connsiteY47" fmla="*/ 4411326 h 5038344"/>
              <a:gd name="connsiteX48" fmla="*/ 1718646 w 5029200"/>
              <a:gd name="connsiteY48" fmla="*/ 4221636 h 5038344"/>
              <a:gd name="connsiteX49" fmla="*/ 2801953 w 5029200"/>
              <a:gd name="connsiteY49" fmla="*/ 4196783 h 5038344"/>
              <a:gd name="connsiteX50" fmla="*/ 3009411 w 5029200"/>
              <a:gd name="connsiteY50" fmla="*/ 4403718 h 5038344"/>
              <a:gd name="connsiteX51" fmla="*/ 2801953 w 5029200"/>
              <a:gd name="connsiteY51" fmla="*/ 4610654 h 5038344"/>
              <a:gd name="connsiteX52" fmla="*/ 2594495 w 5029200"/>
              <a:gd name="connsiteY52" fmla="*/ 4403718 h 5038344"/>
              <a:gd name="connsiteX53" fmla="*/ 2801953 w 5029200"/>
              <a:gd name="connsiteY53" fmla="*/ 4196783 h 5038344"/>
              <a:gd name="connsiteX54" fmla="*/ 2259282 w 5029200"/>
              <a:gd name="connsiteY54" fmla="*/ 4196783 h 5038344"/>
              <a:gd name="connsiteX55" fmla="*/ 2466740 w 5029200"/>
              <a:gd name="connsiteY55" fmla="*/ 4403718 h 5038344"/>
              <a:gd name="connsiteX56" fmla="*/ 2259282 w 5029200"/>
              <a:gd name="connsiteY56" fmla="*/ 4610654 h 5038344"/>
              <a:gd name="connsiteX57" fmla="*/ 2051824 w 5029200"/>
              <a:gd name="connsiteY57" fmla="*/ 4403718 h 5038344"/>
              <a:gd name="connsiteX58" fmla="*/ 2259282 w 5029200"/>
              <a:gd name="connsiteY58" fmla="*/ 4196783 h 5038344"/>
              <a:gd name="connsiteX59" fmla="*/ 4417887 w 5029200"/>
              <a:gd name="connsiteY59" fmla="*/ 3710383 h 5038344"/>
              <a:gd name="connsiteX60" fmla="*/ 4572973 w 5029200"/>
              <a:gd name="connsiteY60" fmla="*/ 3865077 h 5038344"/>
              <a:gd name="connsiteX61" fmla="*/ 4417887 w 5029200"/>
              <a:gd name="connsiteY61" fmla="*/ 4019772 h 5038344"/>
              <a:gd name="connsiteX62" fmla="*/ 4262675 w 5029200"/>
              <a:gd name="connsiteY62" fmla="*/ 3865077 h 5038344"/>
              <a:gd name="connsiteX63" fmla="*/ 4417887 w 5029200"/>
              <a:gd name="connsiteY63" fmla="*/ 3710383 h 5038344"/>
              <a:gd name="connsiteX64" fmla="*/ 641696 w 5029200"/>
              <a:gd name="connsiteY64" fmla="*/ 3707974 h 5038344"/>
              <a:gd name="connsiteX65" fmla="*/ 796781 w 5029200"/>
              <a:gd name="connsiteY65" fmla="*/ 3862795 h 5038344"/>
              <a:gd name="connsiteX66" fmla="*/ 641696 w 5029200"/>
              <a:gd name="connsiteY66" fmla="*/ 4017489 h 5038344"/>
              <a:gd name="connsiteX67" fmla="*/ 486484 w 5029200"/>
              <a:gd name="connsiteY67" fmla="*/ 3862795 h 5038344"/>
              <a:gd name="connsiteX68" fmla="*/ 641696 w 5029200"/>
              <a:gd name="connsiteY68" fmla="*/ 3707974 h 5038344"/>
              <a:gd name="connsiteX69" fmla="*/ 1181061 w 5029200"/>
              <a:gd name="connsiteY69" fmla="*/ 3647618 h 5038344"/>
              <a:gd name="connsiteX70" fmla="*/ 1398180 w 5029200"/>
              <a:gd name="connsiteY70" fmla="*/ 3864189 h 5038344"/>
              <a:gd name="connsiteX71" fmla="*/ 1181061 w 5029200"/>
              <a:gd name="connsiteY71" fmla="*/ 4080761 h 5038344"/>
              <a:gd name="connsiteX72" fmla="*/ 963942 w 5029200"/>
              <a:gd name="connsiteY72" fmla="*/ 3864189 h 5038344"/>
              <a:gd name="connsiteX73" fmla="*/ 1181061 w 5029200"/>
              <a:gd name="connsiteY73" fmla="*/ 3647618 h 5038344"/>
              <a:gd name="connsiteX74" fmla="*/ 3876233 w 5029200"/>
              <a:gd name="connsiteY74" fmla="*/ 3646350 h 5038344"/>
              <a:gd name="connsiteX75" fmla="*/ 4093352 w 5029200"/>
              <a:gd name="connsiteY75" fmla="*/ 3862921 h 5038344"/>
              <a:gd name="connsiteX76" fmla="*/ 3876233 w 5029200"/>
              <a:gd name="connsiteY76" fmla="*/ 4079493 h 5038344"/>
              <a:gd name="connsiteX77" fmla="*/ 3659114 w 5029200"/>
              <a:gd name="connsiteY77" fmla="*/ 3862921 h 5038344"/>
              <a:gd name="connsiteX78" fmla="*/ 3876233 w 5029200"/>
              <a:gd name="connsiteY78" fmla="*/ 3646350 h 5038344"/>
              <a:gd name="connsiteX79" fmla="*/ 4417633 w 5029200"/>
              <a:gd name="connsiteY79" fmla="*/ 3137126 h 5038344"/>
              <a:gd name="connsiteX80" fmla="*/ 4607929 w 5029200"/>
              <a:gd name="connsiteY80" fmla="*/ 3326818 h 5038344"/>
              <a:gd name="connsiteX81" fmla="*/ 4417633 w 5029200"/>
              <a:gd name="connsiteY81" fmla="*/ 3516635 h 5038344"/>
              <a:gd name="connsiteX82" fmla="*/ 4227336 w 5029200"/>
              <a:gd name="connsiteY82" fmla="*/ 3326818 h 5038344"/>
              <a:gd name="connsiteX83" fmla="*/ 4417633 w 5029200"/>
              <a:gd name="connsiteY83" fmla="*/ 3137126 h 5038344"/>
              <a:gd name="connsiteX84" fmla="*/ 641442 w 5029200"/>
              <a:gd name="connsiteY84" fmla="*/ 3134844 h 5038344"/>
              <a:gd name="connsiteX85" fmla="*/ 831739 w 5029200"/>
              <a:gd name="connsiteY85" fmla="*/ 3324661 h 5038344"/>
              <a:gd name="connsiteX86" fmla="*/ 641442 w 5029200"/>
              <a:gd name="connsiteY86" fmla="*/ 3514478 h 5038344"/>
              <a:gd name="connsiteX87" fmla="*/ 451145 w 5029200"/>
              <a:gd name="connsiteY87" fmla="*/ 3324661 h 5038344"/>
              <a:gd name="connsiteX88" fmla="*/ 641442 w 5029200"/>
              <a:gd name="connsiteY88" fmla="*/ 3134844 h 5038344"/>
              <a:gd name="connsiteX89" fmla="*/ 111865 w 5029200"/>
              <a:gd name="connsiteY89" fmla="*/ 3121023 h 5038344"/>
              <a:gd name="connsiteX90" fmla="*/ 223729 w 5029200"/>
              <a:gd name="connsiteY90" fmla="*/ 3232606 h 5038344"/>
              <a:gd name="connsiteX91" fmla="*/ 111865 w 5029200"/>
              <a:gd name="connsiteY91" fmla="*/ 3344189 h 5038344"/>
              <a:gd name="connsiteX92" fmla="*/ 0 w 5029200"/>
              <a:gd name="connsiteY92" fmla="*/ 3232606 h 5038344"/>
              <a:gd name="connsiteX93" fmla="*/ 111865 w 5029200"/>
              <a:gd name="connsiteY93" fmla="*/ 3121023 h 5038344"/>
              <a:gd name="connsiteX94" fmla="*/ 4917210 w 5029200"/>
              <a:gd name="connsiteY94" fmla="*/ 3120896 h 5038344"/>
              <a:gd name="connsiteX95" fmla="*/ 5029075 w 5029200"/>
              <a:gd name="connsiteY95" fmla="*/ 3232479 h 5038344"/>
              <a:gd name="connsiteX96" fmla="*/ 4917210 w 5029200"/>
              <a:gd name="connsiteY96" fmla="*/ 3344062 h 5038344"/>
              <a:gd name="connsiteX97" fmla="*/ 4805345 w 5029200"/>
              <a:gd name="connsiteY97" fmla="*/ 3232479 h 5038344"/>
              <a:gd name="connsiteX98" fmla="*/ 4917210 w 5029200"/>
              <a:gd name="connsiteY98" fmla="*/ 3120896 h 5038344"/>
              <a:gd name="connsiteX99" fmla="*/ 4917337 w 5029200"/>
              <a:gd name="connsiteY99" fmla="*/ 2645274 h 5038344"/>
              <a:gd name="connsiteX100" fmla="*/ 5020410 w 5029200"/>
              <a:gd name="connsiteY100" fmla="*/ 2713425 h 5038344"/>
              <a:gd name="connsiteX101" fmla="*/ 5029200 w 5029200"/>
              <a:gd name="connsiteY101" fmla="*/ 2756852 h 5038344"/>
              <a:gd name="connsiteX102" fmla="*/ 5029200 w 5029200"/>
              <a:gd name="connsiteY102" fmla="*/ 2756862 h 5038344"/>
              <a:gd name="connsiteX103" fmla="*/ 5020410 w 5029200"/>
              <a:gd name="connsiteY103" fmla="*/ 2800290 h 5038344"/>
              <a:gd name="connsiteX104" fmla="*/ 4917337 w 5029200"/>
              <a:gd name="connsiteY104" fmla="*/ 2868440 h 5038344"/>
              <a:gd name="connsiteX105" fmla="*/ 4805473 w 5029200"/>
              <a:gd name="connsiteY105" fmla="*/ 2756857 h 5038344"/>
              <a:gd name="connsiteX106" fmla="*/ 4917337 w 5029200"/>
              <a:gd name="connsiteY106" fmla="*/ 2645274 h 5038344"/>
              <a:gd name="connsiteX107" fmla="*/ 111865 w 5029200"/>
              <a:gd name="connsiteY107" fmla="*/ 2645274 h 5038344"/>
              <a:gd name="connsiteX108" fmla="*/ 223729 w 5029200"/>
              <a:gd name="connsiteY108" fmla="*/ 2756857 h 5038344"/>
              <a:gd name="connsiteX109" fmla="*/ 111865 w 5029200"/>
              <a:gd name="connsiteY109" fmla="*/ 2868440 h 5038344"/>
              <a:gd name="connsiteX110" fmla="*/ 0 w 5029200"/>
              <a:gd name="connsiteY110" fmla="*/ 2756857 h 5038344"/>
              <a:gd name="connsiteX111" fmla="*/ 111865 w 5029200"/>
              <a:gd name="connsiteY111" fmla="*/ 2645274 h 5038344"/>
              <a:gd name="connsiteX112" fmla="*/ 4417759 w 5029200"/>
              <a:gd name="connsiteY112" fmla="*/ 2581621 h 5038344"/>
              <a:gd name="connsiteX113" fmla="*/ 4625217 w 5029200"/>
              <a:gd name="connsiteY113" fmla="*/ 2788557 h 5038344"/>
              <a:gd name="connsiteX114" fmla="*/ 4417759 w 5029200"/>
              <a:gd name="connsiteY114" fmla="*/ 2995492 h 5038344"/>
              <a:gd name="connsiteX115" fmla="*/ 4210301 w 5029200"/>
              <a:gd name="connsiteY115" fmla="*/ 2788557 h 5038344"/>
              <a:gd name="connsiteX116" fmla="*/ 4417759 w 5029200"/>
              <a:gd name="connsiteY116" fmla="*/ 2581621 h 5038344"/>
              <a:gd name="connsiteX117" fmla="*/ 641569 w 5029200"/>
              <a:gd name="connsiteY117" fmla="*/ 2579466 h 5038344"/>
              <a:gd name="connsiteX118" fmla="*/ 849027 w 5029200"/>
              <a:gd name="connsiteY118" fmla="*/ 2786402 h 5038344"/>
              <a:gd name="connsiteX119" fmla="*/ 641569 w 5029200"/>
              <a:gd name="connsiteY119" fmla="*/ 2993337 h 5038344"/>
              <a:gd name="connsiteX120" fmla="*/ 434111 w 5029200"/>
              <a:gd name="connsiteY120" fmla="*/ 2786402 h 5038344"/>
              <a:gd name="connsiteX121" fmla="*/ 641569 w 5029200"/>
              <a:gd name="connsiteY121" fmla="*/ 2579466 h 5038344"/>
              <a:gd name="connsiteX122" fmla="*/ 4917210 w 5029200"/>
              <a:gd name="connsiteY122" fmla="*/ 2169400 h 5038344"/>
              <a:gd name="connsiteX123" fmla="*/ 5029075 w 5029200"/>
              <a:gd name="connsiteY123" fmla="*/ 2280982 h 5038344"/>
              <a:gd name="connsiteX124" fmla="*/ 4917210 w 5029200"/>
              <a:gd name="connsiteY124" fmla="*/ 2392565 h 5038344"/>
              <a:gd name="connsiteX125" fmla="*/ 4805345 w 5029200"/>
              <a:gd name="connsiteY125" fmla="*/ 2280982 h 5038344"/>
              <a:gd name="connsiteX126" fmla="*/ 4917210 w 5029200"/>
              <a:gd name="connsiteY126" fmla="*/ 2169400 h 5038344"/>
              <a:gd name="connsiteX127" fmla="*/ 111865 w 5029200"/>
              <a:gd name="connsiteY127" fmla="*/ 2169272 h 5038344"/>
              <a:gd name="connsiteX128" fmla="*/ 223729 w 5029200"/>
              <a:gd name="connsiteY128" fmla="*/ 2280855 h 5038344"/>
              <a:gd name="connsiteX129" fmla="*/ 111865 w 5029200"/>
              <a:gd name="connsiteY129" fmla="*/ 2392438 h 5038344"/>
              <a:gd name="connsiteX130" fmla="*/ 0 w 5029200"/>
              <a:gd name="connsiteY130" fmla="*/ 2280855 h 5038344"/>
              <a:gd name="connsiteX131" fmla="*/ 111865 w 5029200"/>
              <a:gd name="connsiteY131" fmla="*/ 2169272 h 5038344"/>
              <a:gd name="connsiteX132" fmla="*/ 4417759 w 5029200"/>
              <a:gd name="connsiteY132" fmla="*/ 2043235 h 5038344"/>
              <a:gd name="connsiteX133" fmla="*/ 4625217 w 5029200"/>
              <a:gd name="connsiteY133" fmla="*/ 2250170 h 5038344"/>
              <a:gd name="connsiteX134" fmla="*/ 4417759 w 5029200"/>
              <a:gd name="connsiteY134" fmla="*/ 2457105 h 5038344"/>
              <a:gd name="connsiteX135" fmla="*/ 4210301 w 5029200"/>
              <a:gd name="connsiteY135" fmla="*/ 2250170 h 5038344"/>
              <a:gd name="connsiteX136" fmla="*/ 4417759 w 5029200"/>
              <a:gd name="connsiteY136" fmla="*/ 2043235 h 5038344"/>
              <a:gd name="connsiteX137" fmla="*/ 641569 w 5029200"/>
              <a:gd name="connsiteY137" fmla="*/ 2041079 h 5038344"/>
              <a:gd name="connsiteX138" fmla="*/ 849027 w 5029200"/>
              <a:gd name="connsiteY138" fmla="*/ 2248015 h 5038344"/>
              <a:gd name="connsiteX139" fmla="*/ 641569 w 5029200"/>
              <a:gd name="connsiteY139" fmla="*/ 2454950 h 5038344"/>
              <a:gd name="connsiteX140" fmla="*/ 434111 w 5029200"/>
              <a:gd name="connsiteY140" fmla="*/ 2248015 h 5038344"/>
              <a:gd name="connsiteX141" fmla="*/ 641569 w 5029200"/>
              <a:gd name="connsiteY141" fmla="*/ 2041079 h 5038344"/>
              <a:gd name="connsiteX142" fmla="*/ 4917337 w 5029200"/>
              <a:gd name="connsiteY142" fmla="*/ 1693525 h 5038344"/>
              <a:gd name="connsiteX143" fmla="*/ 5020410 w 5029200"/>
              <a:gd name="connsiteY143" fmla="*/ 1761674 h 5038344"/>
              <a:gd name="connsiteX144" fmla="*/ 5029200 w 5029200"/>
              <a:gd name="connsiteY144" fmla="*/ 1805101 h 5038344"/>
              <a:gd name="connsiteX145" fmla="*/ 5029200 w 5029200"/>
              <a:gd name="connsiteY145" fmla="*/ 1805111 h 5038344"/>
              <a:gd name="connsiteX146" fmla="*/ 5020410 w 5029200"/>
              <a:gd name="connsiteY146" fmla="*/ 1848539 h 5038344"/>
              <a:gd name="connsiteX147" fmla="*/ 4917337 w 5029200"/>
              <a:gd name="connsiteY147" fmla="*/ 1916689 h 5038344"/>
              <a:gd name="connsiteX148" fmla="*/ 4805473 w 5029200"/>
              <a:gd name="connsiteY148" fmla="*/ 1805106 h 5038344"/>
              <a:gd name="connsiteX149" fmla="*/ 4917337 w 5029200"/>
              <a:gd name="connsiteY149" fmla="*/ 1693525 h 5038344"/>
              <a:gd name="connsiteX150" fmla="*/ 111865 w 5029200"/>
              <a:gd name="connsiteY150" fmla="*/ 1693525 h 5038344"/>
              <a:gd name="connsiteX151" fmla="*/ 223729 w 5029200"/>
              <a:gd name="connsiteY151" fmla="*/ 1805106 h 5038344"/>
              <a:gd name="connsiteX152" fmla="*/ 111865 w 5029200"/>
              <a:gd name="connsiteY152" fmla="*/ 1916689 h 5038344"/>
              <a:gd name="connsiteX153" fmla="*/ 0 w 5029200"/>
              <a:gd name="connsiteY153" fmla="*/ 1805106 h 5038344"/>
              <a:gd name="connsiteX154" fmla="*/ 111865 w 5029200"/>
              <a:gd name="connsiteY154" fmla="*/ 1693525 h 5038344"/>
              <a:gd name="connsiteX155" fmla="*/ 4417887 w 5029200"/>
              <a:gd name="connsiteY155" fmla="*/ 1522092 h 5038344"/>
              <a:gd name="connsiteX156" fmla="*/ 4608184 w 5029200"/>
              <a:gd name="connsiteY156" fmla="*/ 1711910 h 5038344"/>
              <a:gd name="connsiteX157" fmla="*/ 4417887 w 5029200"/>
              <a:gd name="connsiteY157" fmla="*/ 1901600 h 5038344"/>
              <a:gd name="connsiteX158" fmla="*/ 4227589 w 5029200"/>
              <a:gd name="connsiteY158" fmla="*/ 1711910 h 5038344"/>
              <a:gd name="connsiteX159" fmla="*/ 4417887 w 5029200"/>
              <a:gd name="connsiteY159" fmla="*/ 1522092 h 5038344"/>
              <a:gd name="connsiteX160" fmla="*/ 641569 w 5029200"/>
              <a:gd name="connsiteY160" fmla="*/ 1520064 h 5038344"/>
              <a:gd name="connsiteX161" fmla="*/ 831866 w 5029200"/>
              <a:gd name="connsiteY161" fmla="*/ 1709754 h 5038344"/>
              <a:gd name="connsiteX162" fmla="*/ 641569 w 5029200"/>
              <a:gd name="connsiteY162" fmla="*/ 1899572 h 5038344"/>
              <a:gd name="connsiteX163" fmla="*/ 451273 w 5029200"/>
              <a:gd name="connsiteY163" fmla="*/ 1709754 h 5038344"/>
              <a:gd name="connsiteX164" fmla="*/ 641569 w 5029200"/>
              <a:gd name="connsiteY164" fmla="*/ 1520064 h 5038344"/>
              <a:gd name="connsiteX165" fmla="*/ 641442 w 5029200"/>
              <a:gd name="connsiteY165" fmla="*/ 1017180 h 5038344"/>
              <a:gd name="connsiteX166" fmla="*/ 796527 w 5029200"/>
              <a:gd name="connsiteY166" fmla="*/ 1171874 h 5038344"/>
              <a:gd name="connsiteX167" fmla="*/ 641442 w 5029200"/>
              <a:gd name="connsiteY167" fmla="*/ 1326695 h 5038344"/>
              <a:gd name="connsiteX168" fmla="*/ 486356 w 5029200"/>
              <a:gd name="connsiteY168" fmla="*/ 1171874 h 5038344"/>
              <a:gd name="connsiteX169" fmla="*/ 641442 w 5029200"/>
              <a:gd name="connsiteY169" fmla="*/ 1017180 h 5038344"/>
              <a:gd name="connsiteX170" fmla="*/ 4419285 w 5029200"/>
              <a:gd name="connsiteY170" fmla="*/ 1009572 h 5038344"/>
              <a:gd name="connsiteX171" fmla="*/ 4580091 w 5029200"/>
              <a:gd name="connsiteY171" fmla="*/ 1170099 h 5038344"/>
              <a:gd name="connsiteX172" fmla="*/ 4419285 w 5029200"/>
              <a:gd name="connsiteY172" fmla="*/ 1330500 h 5038344"/>
              <a:gd name="connsiteX173" fmla="*/ 4258353 w 5029200"/>
              <a:gd name="connsiteY173" fmla="*/ 1170099 h 5038344"/>
              <a:gd name="connsiteX174" fmla="*/ 4419285 w 5029200"/>
              <a:gd name="connsiteY174" fmla="*/ 1009572 h 5038344"/>
              <a:gd name="connsiteX175" fmla="*/ 1181188 w 5029200"/>
              <a:gd name="connsiteY175" fmla="*/ 954795 h 5038344"/>
              <a:gd name="connsiteX176" fmla="*/ 1398307 w 5029200"/>
              <a:gd name="connsiteY176" fmla="*/ 1171367 h 5038344"/>
              <a:gd name="connsiteX177" fmla="*/ 1181188 w 5029200"/>
              <a:gd name="connsiteY177" fmla="*/ 1387939 h 5038344"/>
              <a:gd name="connsiteX178" fmla="*/ 964069 w 5029200"/>
              <a:gd name="connsiteY178" fmla="*/ 1171367 h 5038344"/>
              <a:gd name="connsiteX179" fmla="*/ 1181188 w 5029200"/>
              <a:gd name="connsiteY179" fmla="*/ 954795 h 5038344"/>
              <a:gd name="connsiteX180" fmla="*/ 3876233 w 5029200"/>
              <a:gd name="connsiteY180" fmla="*/ 953528 h 5038344"/>
              <a:gd name="connsiteX181" fmla="*/ 4093352 w 5029200"/>
              <a:gd name="connsiteY181" fmla="*/ 1170099 h 5038344"/>
              <a:gd name="connsiteX182" fmla="*/ 3876233 w 5029200"/>
              <a:gd name="connsiteY182" fmla="*/ 1386671 h 5038344"/>
              <a:gd name="connsiteX183" fmla="*/ 3659114 w 5029200"/>
              <a:gd name="connsiteY183" fmla="*/ 1170099 h 5038344"/>
              <a:gd name="connsiteX184" fmla="*/ 3876233 w 5029200"/>
              <a:gd name="connsiteY184" fmla="*/ 953528 h 5038344"/>
              <a:gd name="connsiteX185" fmla="*/ 2263987 w 5029200"/>
              <a:gd name="connsiteY185" fmla="*/ 894819 h 5038344"/>
              <a:gd name="connsiteX186" fmla="*/ 2534622 w 5029200"/>
              <a:gd name="connsiteY186" fmla="*/ 1116464 h 5038344"/>
              <a:gd name="connsiteX187" fmla="*/ 2805131 w 5029200"/>
              <a:gd name="connsiteY187" fmla="*/ 894819 h 5038344"/>
              <a:gd name="connsiteX188" fmla="*/ 3080597 w 5029200"/>
              <a:gd name="connsiteY188" fmla="*/ 1156278 h 5038344"/>
              <a:gd name="connsiteX189" fmla="*/ 3081106 w 5029200"/>
              <a:gd name="connsiteY189" fmla="*/ 1156278 h 5038344"/>
              <a:gd name="connsiteX190" fmla="*/ 3344750 w 5029200"/>
              <a:gd name="connsiteY190" fmla="*/ 906612 h 5038344"/>
              <a:gd name="connsiteX191" fmla="*/ 3608777 w 5029200"/>
              <a:gd name="connsiteY191" fmla="*/ 1169973 h 5038344"/>
              <a:gd name="connsiteX192" fmla="*/ 3523353 w 5029200"/>
              <a:gd name="connsiteY192" fmla="*/ 1363847 h 5038344"/>
              <a:gd name="connsiteX193" fmla="*/ 3697250 w 5029200"/>
              <a:gd name="connsiteY193" fmla="*/ 1514866 h 5038344"/>
              <a:gd name="connsiteX194" fmla="*/ 3876233 w 5029200"/>
              <a:gd name="connsiteY194" fmla="*/ 1444999 h 5038344"/>
              <a:gd name="connsiteX195" fmla="*/ 4140260 w 5029200"/>
              <a:gd name="connsiteY195" fmla="*/ 1708360 h 5038344"/>
              <a:gd name="connsiteX196" fmla="*/ 3884751 w 5029200"/>
              <a:gd name="connsiteY196" fmla="*/ 1971594 h 5038344"/>
              <a:gd name="connsiteX197" fmla="*/ 4152082 w 5029200"/>
              <a:gd name="connsiteY197" fmla="*/ 2246620 h 5038344"/>
              <a:gd name="connsiteX198" fmla="*/ 3929878 w 5029200"/>
              <a:gd name="connsiteY198" fmla="*/ 2516447 h 5038344"/>
              <a:gd name="connsiteX199" fmla="*/ 4152082 w 5029200"/>
              <a:gd name="connsiteY199" fmla="*/ 2786402 h 5038344"/>
              <a:gd name="connsiteX200" fmla="*/ 4152335 w 5029200"/>
              <a:gd name="connsiteY200" fmla="*/ 2786148 h 5038344"/>
              <a:gd name="connsiteX201" fmla="*/ 3876488 w 5029200"/>
              <a:gd name="connsiteY201" fmla="*/ 3061300 h 5038344"/>
              <a:gd name="connsiteX202" fmla="*/ 4140513 w 5029200"/>
              <a:gd name="connsiteY202" fmla="*/ 3324661 h 5038344"/>
              <a:gd name="connsiteX203" fmla="*/ 3876488 w 5029200"/>
              <a:gd name="connsiteY203" fmla="*/ 3588022 h 5038344"/>
              <a:gd name="connsiteX204" fmla="*/ 3695089 w 5029200"/>
              <a:gd name="connsiteY204" fmla="*/ 3516128 h 5038344"/>
              <a:gd name="connsiteX205" fmla="*/ 3515089 w 5029200"/>
              <a:gd name="connsiteY205" fmla="*/ 3666765 h 5038344"/>
              <a:gd name="connsiteX206" fmla="*/ 3605724 w 5029200"/>
              <a:gd name="connsiteY206" fmla="*/ 3865330 h 5038344"/>
              <a:gd name="connsiteX207" fmla="*/ 3341699 w 5029200"/>
              <a:gd name="connsiteY207" fmla="*/ 4128691 h 5038344"/>
              <a:gd name="connsiteX208" fmla="*/ 3077800 w 5029200"/>
              <a:gd name="connsiteY208" fmla="*/ 3873953 h 5038344"/>
              <a:gd name="connsiteX209" fmla="*/ 2802080 w 5029200"/>
              <a:gd name="connsiteY209" fmla="*/ 4140610 h 5038344"/>
              <a:gd name="connsiteX210" fmla="*/ 2531445 w 5029200"/>
              <a:gd name="connsiteY210" fmla="*/ 3919094 h 5038344"/>
              <a:gd name="connsiteX211" fmla="*/ 2260935 w 5029200"/>
              <a:gd name="connsiteY211" fmla="*/ 4140610 h 5038344"/>
              <a:gd name="connsiteX212" fmla="*/ 1985087 w 5029200"/>
              <a:gd name="connsiteY212" fmla="*/ 3865457 h 5038344"/>
              <a:gd name="connsiteX213" fmla="*/ 1721062 w 5029200"/>
              <a:gd name="connsiteY213" fmla="*/ 4128818 h 5038344"/>
              <a:gd name="connsiteX214" fmla="*/ 1457037 w 5029200"/>
              <a:gd name="connsiteY214" fmla="*/ 3865457 h 5038344"/>
              <a:gd name="connsiteX215" fmla="*/ 1558223 w 5029200"/>
              <a:gd name="connsiteY215" fmla="*/ 3658269 h 5038344"/>
              <a:gd name="connsiteX216" fmla="*/ 1385213 w 5029200"/>
              <a:gd name="connsiteY216" fmla="*/ 3493304 h 5038344"/>
              <a:gd name="connsiteX217" fmla="*/ 1181188 w 5029200"/>
              <a:gd name="connsiteY217" fmla="*/ 3589417 h 5038344"/>
              <a:gd name="connsiteX218" fmla="*/ 917163 w 5029200"/>
              <a:gd name="connsiteY218" fmla="*/ 3326057 h 5038344"/>
              <a:gd name="connsiteX219" fmla="*/ 1167206 w 5029200"/>
              <a:gd name="connsiteY219" fmla="*/ 3063077 h 5038344"/>
              <a:gd name="connsiteX220" fmla="*/ 1167206 w 5029200"/>
              <a:gd name="connsiteY220" fmla="*/ 3062316 h 5038344"/>
              <a:gd name="connsiteX221" fmla="*/ 905341 w 5029200"/>
              <a:gd name="connsiteY221" fmla="*/ 2787543 h 5038344"/>
              <a:gd name="connsiteX222" fmla="*/ 1127545 w 5029200"/>
              <a:gd name="connsiteY222" fmla="*/ 2517715 h 5038344"/>
              <a:gd name="connsiteX223" fmla="*/ 905341 w 5029200"/>
              <a:gd name="connsiteY223" fmla="*/ 2247761 h 5038344"/>
              <a:gd name="connsiteX224" fmla="*/ 1167206 w 5029200"/>
              <a:gd name="connsiteY224" fmla="*/ 1972988 h 5038344"/>
              <a:gd name="connsiteX225" fmla="*/ 1167206 w 5029200"/>
              <a:gd name="connsiteY225" fmla="*/ 1972481 h 5038344"/>
              <a:gd name="connsiteX226" fmla="*/ 917163 w 5029200"/>
              <a:gd name="connsiteY226" fmla="*/ 1709501 h 5038344"/>
              <a:gd name="connsiteX227" fmla="*/ 1181188 w 5029200"/>
              <a:gd name="connsiteY227" fmla="*/ 1446140 h 5038344"/>
              <a:gd name="connsiteX228" fmla="*/ 1382544 w 5029200"/>
              <a:gd name="connsiteY228" fmla="*/ 1539210 h 5038344"/>
              <a:gd name="connsiteX229" fmla="*/ 1553774 w 5029200"/>
              <a:gd name="connsiteY229" fmla="*/ 1371075 h 5038344"/>
              <a:gd name="connsiteX230" fmla="*/ 1460087 w 5029200"/>
              <a:gd name="connsiteY230" fmla="*/ 1169973 h 5038344"/>
              <a:gd name="connsiteX231" fmla="*/ 1724113 w 5029200"/>
              <a:gd name="connsiteY231" fmla="*/ 906612 h 5038344"/>
              <a:gd name="connsiteX232" fmla="*/ 1987756 w 5029200"/>
              <a:gd name="connsiteY232" fmla="*/ 1156278 h 5038344"/>
              <a:gd name="connsiteX233" fmla="*/ 1988520 w 5029200"/>
              <a:gd name="connsiteY233" fmla="*/ 1156278 h 5038344"/>
              <a:gd name="connsiteX234" fmla="*/ 2263987 w 5029200"/>
              <a:gd name="connsiteY234" fmla="*/ 894819 h 5038344"/>
              <a:gd name="connsiteX235" fmla="*/ 1181188 w 5029200"/>
              <a:gd name="connsiteY235" fmla="*/ 472581 h 5038344"/>
              <a:gd name="connsiteX236" fmla="*/ 1341993 w 5029200"/>
              <a:gd name="connsiteY236" fmla="*/ 633107 h 5038344"/>
              <a:gd name="connsiteX237" fmla="*/ 1181188 w 5029200"/>
              <a:gd name="connsiteY237" fmla="*/ 793507 h 5038344"/>
              <a:gd name="connsiteX238" fmla="*/ 1020383 w 5029200"/>
              <a:gd name="connsiteY238" fmla="*/ 633107 h 5038344"/>
              <a:gd name="connsiteX239" fmla="*/ 1181188 w 5029200"/>
              <a:gd name="connsiteY239" fmla="*/ 472581 h 5038344"/>
              <a:gd name="connsiteX240" fmla="*/ 3878775 w 5029200"/>
              <a:gd name="connsiteY240" fmla="*/ 470424 h 5038344"/>
              <a:gd name="connsiteX241" fmla="*/ 4042505 w 5029200"/>
              <a:gd name="connsiteY241" fmla="*/ 633741 h 5038344"/>
              <a:gd name="connsiteX242" fmla="*/ 3878775 w 5029200"/>
              <a:gd name="connsiteY242" fmla="*/ 797057 h 5038344"/>
              <a:gd name="connsiteX243" fmla="*/ 3715047 w 5029200"/>
              <a:gd name="connsiteY243" fmla="*/ 633741 h 5038344"/>
              <a:gd name="connsiteX244" fmla="*/ 3878775 w 5029200"/>
              <a:gd name="connsiteY244" fmla="*/ 470424 h 5038344"/>
              <a:gd name="connsiteX245" fmla="*/ 1719663 w 5029200"/>
              <a:gd name="connsiteY245" fmla="*/ 444050 h 5038344"/>
              <a:gd name="connsiteX246" fmla="*/ 1909960 w 5029200"/>
              <a:gd name="connsiteY246" fmla="*/ 633741 h 5038344"/>
              <a:gd name="connsiteX247" fmla="*/ 1719663 w 5029200"/>
              <a:gd name="connsiteY247" fmla="*/ 823559 h 5038344"/>
              <a:gd name="connsiteX248" fmla="*/ 1529367 w 5029200"/>
              <a:gd name="connsiteY248" fmla="*/ 633741 h 5038344"/>
              <a:gd name="connsiteX249" fmla="*/ 1719663 w 5029200"/>
              <a:gd name="connsiteY249" fmla="*/ 444050 h 5038344"/>
              <a:gd name="connsiteX250" fmla="*/ 3338013 w 5029200"/>
              <a:gd name="connsiteY250" fmla="*/ 442909 h 5038344"/>
              <a:gd name="connsiteX251" fmla="*/ 3528183 w 5029200"/>
              <a:gd name="connsiteY251" fmla="*/ 632600 h 5038344"/>
              <a:gd name="connsiteX252" fmla="*/ 3338013 w 5029200"/>
              <a:gd name="connsiteY252" fmla="*/ 822290 h 5038344"/>
              <a:gd name="connsiteX253" fmla="*/ 3147843 w 5029200"/>
              <a:gd name="connsiteY253" fmla="*/ 632600 h 5038344"/>
              <a:gd name="connsiteX254" fmla="*/ 3338013 w 5029200"/>
              <a:gd name="connsiteY254" fmla="*/ 442909 h 5038344"/>
              <a:gd name="connsiteX255" fmla="*/ 2799029 w 5029200"/>
              <a:gd name="connsiteY255" fmla="*/ 426806 h 5038344"/>
              <a:gd name="connsiteX256" fmla="*/ 3006487 w 5029200"/>
              <a:gd name="connsiteY256" fmla="*/ 633741 h 5038344"/>
              <a:gd name="connsiteX257" fmla="*/ 2799029 w 5029200"/>
              <a:gd name="connsiteY257" fmla="*/ 840677 h 5038344"/>
              <a:gd name="connsiteX258" fmla="*/ 2591571 w 5029200"/>
              <a:gd name="connsiteY258" fmla="*/ 633741 h 5038344"/>
              <a:gd name="connsiteX259" fmla="*/ 2799029 w 5029200"/>
              <a:gd name="connsiteY259" fmla="*/ 426806 h 5038344"/>
              <a:gd name="connsiteX260" fmla="*/ 2259282 w 5029200"/>
              <a:gd name="connsiteY260" fmla="*/ 426806 h 5038344"/>
              <a:gd name="connsiteX261" fmla="*/ 2466740 w 5029200"/>
              <a:gd name="connsiteY261" fmla="*/ 633741 h 5038344"/>
              <a:gd name="connsiteX262" fmla="*/ 2259282 w 5029200"/>
              <a:gd name="connsiteY262" fmla="*/ 840677 h 5038344"/>
              <a:gd name="connsiteX263" fmla="*/ 2051824 w 5029200"/>
              <a:gd name="connsiteY263" fmla="*/ 633741 h 5038344"/>
              <a:gd name="connsiteX264" fmla="*/ 2259282 w 5029200"/>
              <a:gd name="connsiteY264" fmla="*/ 426806 h 5038344"/>
              <a:gd name="connsiteX265" fmla="*/ 3238860 w 5029200"/>
              <a:gd name="connsiteY265" fmla="*/ 128 h 5038344"/>
              <a:gd name="connsiteX266" fmla="*/ 3350725 w 5029200"/>
              <a:gd name="connsiteY266" fmla="*/ 111711 h 5038344"/>
              <a:gd name="connsiteX267" fmla="*/ 3238860 w 5029200"/>
              <a:gd name="connsiteY267" fmla="*/ 223294 h 5038344"/>
              <a:gd name="connsiteX268" fmla="*/ 3126996 w 5029200"/>
              <a:gd name="connsiteY268" fmla="*/ 111711 h 5038344"/>
              <a:gd name="connsiteX269" fmla="*/ 3238860 w 5029200"/>
              <a:gd name="connsiteY269" fmla="*/ 128 h 5038344"/>
              <a:gd name="connsiteX270" fmla="*/ 2764326 w 5029200"/>
              <a:gd name="connsiteY270" fmla="*/ 128 h 5038344"/>
              <a:gd name="connsiteX271" fmla="*/ 2876191 w 5029200"/>
              <a:gd name="connsiteY271" fmla="*/ 111711 h 5038344"/>
              <a:gd name="connsiteX272" fmla="*/ 2764326 w 5029200"/>
              <a:gd name="connsiteY272" fmla="*/ 223294 h 5038344"/>
              <a:gd name="connsiteX273" fmla="*/ 2652461 w 5029200"/>
              <a:gd name="connsiteY273" fmla="*/ 111711 h 5038344"/>
              <a:gd name="connsiteX274" fmla="*/ 2764326 w 5029200"/>
              <a:gd name="connsiteY274" fmla="*/ 128 h 5038344"/>
              <a:gd name="connsiteX275" fmla="*/ 2285087 w 5029200"/>
              <a:gd name="connsiteY275" fmla="*/ 128 h 5038344"/>
              <a:gd name="connsiteX276" fmla="*/ 2396952 w 5029200"/>
              <a:gd name="connsiteY276" fmla="*/ 111711 h 5038344"/>
              <a:gd name="connsiteX277" fmla="*/ 2285087 w 5029200"/>
              <a:gd name="connsiteY277" fmla="*/ 223294 h 5038344"/>
              <a:gd name="connsiteX278" fmla="*/ 2173223 w 5029200"/>
              <a:gd name="connsiteY278" fmla="*/ 111711 h 5038344"/>
              <a:gd name="connsiteX279" fmla="*/ 2285087 w 5029200"/>
              <a:gd name="connsiteY279" fmla="*/ 128 h 5038344"/>
              <a:gd name="connsiteX280" fmla="*/ 1806027 w 5029200"/>
              <a:gd name="connsiteY280" fmla="*/ 0 h 5038344"/>
              <a:gd name="connsiteX281" fmla="*/ 1814827 w 5029200"/>
              <a:gd name="connsiteY281" fmla="*/ 0 h 5038344"/>
              <a:gd name="connsiteX282" fmla="*/ 1853969 w 5029200"/>
              <a:gd name="connsiteY282" fmla="*/ 7883 h 5038344"/>
              <a:gd name="connsiteX283" fmla="*/ 1922291 w 5029200"/>
              <a:gd name="connsiteY283" fmla="*/ 110697 h 5038344"/>
              <a:gd name="connsiteX284" fmla="*/ 1810427 w 5029200"/>
              <a:gd name="connsiteY284" fmla="*/ 222280 h 5038344"/>
              <a:gd name="connsiteX285" fmla="*/ 1698562 w 5029200"/>
              <a:gd name="connsiteY285" fmla="*/ 110697 h 5038344"/>
              <a:gd name="connsiteX286" fmla="*/ 1766884 w 5029200"/>
              <a:gd name="connsiteY286" fmla="*/ 7883 h 5038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Lst>
            <a:rect l="l" t="t" r="r" b="b"/>
            <a:pathLst>
              <a:path w="5029200" h="5038344">
                <a:moveTo>
                  <a:pt x="3240259" y="4815180"/>
                </a:moveTo>
                <a:cubicBezTo>
                  <a:pt x="3302038" y="4815180"/>
                  <a:pt x="3352123" y="4865138"/>
                  <a:pt x="3352123" y="4926763"/>
                </a:cubicBezTo>
                <a:cubicBezTo>
                  <a:pt x="3352123" y="4972981"/>
                  <a:pt x="3323950" y="5012637"/>
                  <a:pt x="3283801" y="5029577"/>
                </a:cubicBezTo>
                <a:lnTo>
                  <a:pt x="3240266" y="5038344"/>
                </a:lnTo>
                <a:lnTo>
                  <a:pt x="3240252" y="5038344"/>
                </a:lnTo>
                <a:lnTo>
                  <a:pt x="3196717" y="5029577"/>
                </a:lnTo>
                <a:cubicBezTo>
                  <a:pt x="3156567" y="5012637"/>
                  <a:pt x="3128394" y="4972981"/>
                  <a:pt x="3128394" y="4926763"/>
                </a:cubicBezTo>
                <a:cubicBezTo>
                  <a:pt x="3128394" y="4865138"/>
                  <a:pt x="3178479" y="4815180"/>
                  <a:pt x="3240259" y="4815180"/>
                </a:cubicBezTo>
                <a:close/>
                <a:moveTo>
                  <a:pt x="2765723" y="4815180"/>
                </a:moveTo>
                <a:cubicBezTo>
                  <a:pt x="2827504" y="4815180"/>
                  <a:pt x="2877588" y="4865138"/>
                  <a:pt x="2877588" y="4926763"/>
                </a:cubicBezTo>
                <a:cubicBezTo>
                  <a:pt x="2877588" y="4972981"/>
                  <a:pt x="2849416" y="5012637"/>
                  <a:pt x="2809266" y="5029577"/>
                </a:cubicBezTo>
                <a:lnTo>
                  <a:pt x="2765730" y="5038344"/>
                </a:lnTo>
                <a:lnTo>
                  <a:pt x="2765716" y="5038344"/>
                </a:lnTo>
                <a:lnTo>
                  <a:pt x="2722181" y="5029577"/>
                </a:lnTo>
                <a:cubicBezTo>
                  <a:pt x="2682032" y="5012637"/>
                  <a:pt x="2653859" y="4972981"/>
                  <a:pt x="2653859" y="4926763"/>
                </a:cubicBezTo>
                <a:cubicBezTo>
                  <a:pt x="2653859" y="4865138"/>
                  <a:pt x="2703944" y="4815180"/>
                  <a:pt x="2765723" y="4815180"/>
                </a:cubicBezTo>
                <a:close/>
                <a:moveTo>
                  <a:pt x="2286359" y="4815180"/>
                </a:moveTo>
                <a:cubicBezTo>
                  <a:pt x="2348139" y="4815180"/>
                  <a:pt x="2398224" y="4865138"/>
                  <a:pt x="2398224" y="4926763"/>
                </a:cubicBezTo>
                <a:cubicBezTo>
                  <a:pt x="2398224" y="4972981"/>
                  <a:pt x="2370051" y="5012637"/>
                  <a:pt x="2329901" y="5029577"/>
                </a:cubicBezTo>
                <a:lnTo>
                  <a:pt x="2286367" y="5038344"/>
                </a:lnTo>
                <a:lnTo>
                  <a:pt x="2286352" y="5038344"/>
                </a:lnTo>
                <a:lnTo>
                  <a:pt x="2242817" y="5029577"/>
                </a:lnTo>
                <a:cubicBezTo>
                  <a:pt x="2202667" y="5012637"/>
                  <a:pt x="2174495" y="4972981"/>
                  <a:pt x="2174495" y="4926763"/>
                </a:cubicBezTo>
                <a:cubicBezTo>
                  <a:pt x="2174495" y="4865138"/>
                  <a:pt x="2224579" y="4815180"/>
                  <a:pt x="2286359" y="4815180"/>
                </a:cubicBezTo>
                <a:close/>
                <a:moveTo>
                  <a:pt x="1811824" y="4814039"/>
                </a:moveTo>
                <a:cubicBezTo>
                  <a:pt x="1873604" y="4814039"/>
                  <a:pt x="1923689" y="4863997"/>
                  <a:pt x="1923689" y="4925622"/>
                </a:cubicBezTo>
                <a:cubicBezTo>
                  <a:pt x="1923689" y="4987246"/>
                  <a:pt x="1873604" y="5037203"/>
                  <a:pt x="1811824" y="5037203"/>
                </a:cubicBezTo>
                <a:cubicBezTo>
                  <a:pt x="1750045" y="5037203"/>
                  <a:pt x="1699960" y="4987246"/>
                  <a:pt x="1699960" y="4925622"/>
                </a:cubicBezTo>
                <a:cubicBezTo>
                  <a:pt x="1699960" y="4863997"/>
                  <a:pt x="1750045" y="4814039"/>
                  <a:pt x="1811824" y="4814039"/>
                </a:cubicBezTo>
                <a:close/>
                <a:moveTo>
                  <a:pt x="3878775" y="4248010"/>
                </a:moveTo>
                <a:cubicBezTo>
                  <a:pt x="3969157" y="4248010"/>
                  <a:pt x="4042505" y="4321171"/>
                  <a:pt x="4042505" y="4411326"/>
                </a:cubicBezTo>
                <a:cubicBezTo>
                  <a:pt x="4042505" y="4501480"/>
                  <a:pt x="3969157" y="4574643"/>
                  <a:pt x="3878775" y="4574643"/>
                </a:cubicBezTo>
                <a:cubicBezTo>
                  <a:pt x="3788395" y="4574643"/>
                  <a:pt x="3715047" y="4501480"/>
                  <a:pt x="3715047" y="4411326"/>
                </a:cubicBezTo>
                <a:cubicBezTo>
                  <a:pt x="3715047" y="4321171"/>
                  <a:pt x="3788395" y="4248010"/>
                  <a:pt x="3878775" y="4248010"/>
                </a:cubicBezTo>
                <a:close/>
                <a:moveTo>
                  <a:pt x="1177884" y="4248010"/>
                </a:moveTo>
                <a:cubicBezTo>
                  <a:pt x="1268264" y="4248010"/>
                  <a:pt x="1341613" y="4321171"/>
                  <a:pt x="1341613" y="4411326"/>
                </a:cubicBezTo>
                <a:cubicBezTo>
                  <a:pt x="1341613" y="4501480"/>
                  <a:pt x="1268264" y="4574643"/>
                  <a:pt x="1177884" y="4574643"/>
                </a:cubicBezTo>
                <a:cubicBezTo>
                  <a:pt x="1087502" y="4574643"/>
                  <a:pt x="1014155" y="4501480"/>
                  <a:pt x="1014155" y="4411326"/>
                </a:cubicBezTo>
                <a:cubicBezTo>
                  <a:pt x="1014155" y="4321171"/>
                  <a:pt x="1087502" y="4248010"/>
                  <a:pt x="1177884" y="4248010"/>
                </a:cubicBezTo>
                <a:close/>
                <a:moveTo>
                  <a:pt x="3338013" y="4221636"/>
                </a:moveTo>
                <a:cubicBezTo>
                  <a:pt x="3443012" y="4221636"/>
                  <a:pt x="3528183" y="4306590"/>
                  <a:pt x="3528183" y="4411326"/>
                </a:cubicBezTo>
                <a:cubicBezTo>
                  <a:pt x="3528183" y="4516061"/>
                  <a:pt x="3443012" y="4601017"/>
                  <a:pt x="3338013" y="4601017"/>
                </a:cubicBezTo>
                <a:cubicBezTo>
                  <a:pt x="3233012" y="4601017"/>
                  <a:pt x="3147843" y="4516061"/>
                  <a:pt x="3147843" y="4411326"/>
                </a:cubicBezTo>
                <a:cubicBezTo>
                  <a:pt x="3147843" y="4306590"/>
                  <a:pt x="3233012" y="4221636"/>
                  <a:pt x="3338013" y="4221636"/>
                </a:cubicBezTo>
                <a:close/>
                <a:moveTo>
                  <a:pt x="1718646" y="4221636"/>
                </a:moveTo>
                <a:cubicBezTo>
                  <a:pt x="1823647" y="4221636"/>
                  <a:pt x="1908816" y="4306590"/>
                  <a:pt x="1908816" y="4411326"/>
                </a:cubicBezTo>
                <a:cubicBezTo>
                  <a:pt x="1908816" y="4516061"/>
                  <a:pt x="1823647" y="4601017"/>
                  <a:pt x="1718646" y="4601017"/>
                </a:cubicBezTo>
                <a:cubicBezTo>
                  <a:pt x="1613647" y="4601017"/>
                  <a:pt x="1528477" y="4516061"/>
                  <a:pt x="1528477" y="4411326"/>
                </a:cubicBezTo>
                <a:cubicBezTo>
                  <a:pt x="1528477" y="4306590"/>
                  <a:pt x="1613647" y="4221636"/>
                  <a:pt x="1718646" y="4221636"/>
                </a:cubicBezTo>
                <a:close/>
                <a:moveTo>
                  <a:pt x="2801953" y="4196783"/>
                </a:moveTo>
                <a:cubicBezTo>
                  <a:pt x="2916487" y="4196783"/>
                  <a:pt x="3009411" y="4289472"/>
                  <a:pt x="3009411" y="4403718"/>
                </a:cubicBezTo>
                <a:cubicBezTo>
                  <a:pt x="3009411" y="4517963"/>
                  <a:pt x="2916487" y="4610654"/>
                  <a:pt x="2801953" y="4610654"/>
                </a:cubicBezTo>
                <a:cubicBezTo>
                  <a:pt x="2687418" y="4610654"/>
                  <a:pt x="2594495" y="4517963"/>
                  <a:pt x="2594495" y="4403718"/>
                </a:cubicBezTo>
                <a:cubicBezTo>
                  <a:pt x="2594495" y="4289472"/>
                  <a:pt x="2687418" y="4196783"/>
                  <a:pt x="2801953" y="4196783"/>
                </a:cubicBezTo>
                <a:close/>
                <a:moveTo>
                  <a:pt x="2259282" y="4196783"/>
                </a:moveTo>
                <a:cubicBezTo>
                  <a:pt x="2373817" y="4196783"/>
                  <a:pt x="2466740" y="4289472"/>
                  <a:pt x="2466740" y="4403718"/>
                </a:cubicBezTo>
                <a:cubicBezTo>
                  <a:pt x="2466740" y="4517963"/>
                  <a:pt x="2373817" y="4610654"/>
                  <a:pt x="2259282" y="4610654"/>
                </a:cubicBezTo>
                <a:cubicBezTo>
                  <a:pt x="2144748" y="4610654"/>
                  <a:pt x="2051824" y="4517963"/>
                  <a:pt x="2051824" y="4403718"/>
                </a:cubicBezTo>
                <a:cubicBezTo>
                  <a:pt x="2051824" y="4289472"/>
                  <a:pt x="2144748" y="4196783"/>
                  <a:pt x="2259282" y="4196783"/>
                </a:cubicBezTo>
                <a:close/>
                <a:moveTo>
                  <a:pt x="4417887" y="3710383"/>
                </a:moveTo>
                <a:cubicBezTo>
                  <a:pt x="4503691" y="3710383"/>
                  <a:pt x="4572973" y="3779614"/>
                  <a:pt x="4572973" y="3865077"/>
                </a:cubicBezTo>
                <a:cubicBezTo>
                  <a:pt x="4572973" y="3950539"/>
                  <a:pt x="4503565" y="4019772"/>
                  <a:pt x="4417887" y="4019772"/>
                </a:cubicBezTo>
                <a:cubicBezTo>
                  <a:pt x="4332209" y="4019772"/>
                  <a:pt x="4262675" y="3950539"/>
                  <a:pt x="4262675" y="3865077"/>
                </a:cubicBezTo>
                <a:cubicBezTo>
                  <a:pt x="4262675" y="3779614"/>
                  <a:pt x="4332082" y="3710383"/>
                  <a:pt x="4417887" y="3710383"/>
                </a:cubicBezTo>
                <a:close/>
                <a:moveTo>
                  <a:pt x="641696" y="3707974"/>
                </a:moveTo>
                <a:cubicBezTo>
                  <a:pt x="727501" y="3707974"/>
                  <a:pt x="796781" y="3777332"/>
                  <a:pt x="796781" y="3862795"/>
                </a:cubicBezTo>
                <a:cubicBezTo>
                  <a:pt x="796781" y="3948257"/>
                  <a:pt x="727375" y="4017489"/>
                  <a:pt x="641696" y="4017489"/>
                </a:cubicBezTo>
                <a:cubicBezTo>
                  <a:pt x="556019" y="4017489"/>
                  <a:pt x="486484" y="3948257"/>
                  <a:pt x="486484" y="3862795"/>
                </a:cubicBezTo>
                <a:cubicBezTo>
                  <a:pt x="486484" y="3777332"/>
                  <a:pt x="555890" y="3707974"/>
                  <a:pt x="641696" y="3707974"/>
                </a:cubicBezTo>
                <a:close/>
                <a:moveTo>
                  <a:pt x="1181061" y="3647618"/>
                </a:moveTo>
                <a:cubicBezTo>
                  <a:pt x="1300933" y="3647618"/>
                  <a:pt x="1398180" y="3744619"/>
                  <a:pt x="1398180" y="3864189"/>
                </a:cubicBezTo>
                <a:cubicBezTo>
                  <a:pt x="1398180" y="3983761"/>
                  <a:pt x="1300933" y="4080761"/>
                  <a:pt x="1181061" y="4080761"/>
                </a:cubicBezTo>
                <a:cubicBezTo>
                  <a:pt x="1061188" y="4080761"/>
                  <a:pt x="963942" y="3983761"/>
                  <a:pt x="963942" y="3864189"/>
                </a:cubicBezTo>
                <a:cubicBezTo>
                  <a:pt x="963942" y="3744619"/>
                  <a:pt x="1061188" y="3647618"/>
                  <a:pt x="1181061" y="3647618"/>
                </a:cubicBezTo>
                <a:close/>
                <a:moveTo>
                  <a:pt x="3876233" y="3646350"/>
                </a:moveTo>
                <a:cubicBezTo>
                  <a:pt x="3996107" y="3646350"/>
                  <a:pt x="4093352" y="3743351"/>
                  <a:pt x="4093352" y="3862921"/>
                </a:cubicBezTo>
                <a:cubicBezTo>
                  <a:pt x="4093352" y="3982493"/>
                  <a:pt x="3996107" y="4079493"/>
                  <a:pt x="3876233" y="4079493"/>
                </a:cubicBezTo>
                <a:cubicBezTo>
                  <a:pt x="3756361" y="4079493"/>
                  <a:pt x="3659114" y="3982493"/>
                  <a:pt x="3659114" y="3862921"/>
                </a:cubicBezTo>
                <a:cubicBezTo>
                  <a:pt x="3659114" y="3743351"/>
                  <a:pt x="3756361" y="3646350"/>
                  <a:pt x="3876233" y="3646350"/>
                </a:cubicBezTo>
                <a:close/>
                <a:moveTo>
                  <a:pt x="4417633" y="3137126"/>
                </a:moveTo>
                <a:cubicBezTo>
                  <a:pt x="4522760" y="3137126"/>
                  <a:pt x="4607929" y="3222081"/>
                  <a:pt x="4607929" y="3326818"/>
                </a:cubicBezTo>
                <a:cubicBezTo>
                  <a:pt x="4607929" y="3431680"/>
                  <a:pt x="4522760" y="3516635"/>
                  <a:pt x="4417633" y="3516635"/>
                </a:cubicBezTo>
                <a:cubicBezTo>
                  <a:pt x="4312505" y="3516635"/>
                  <a:pt x="4227336" y="3431680"/>
                  <a:pt x="4227336" y="3326818"/>
                </a:cubicBezTo>
                <a:cubicBezTo>
                  <a:pt x="4227336" y="3221954"/>
                  <a:pt x="4312505" y="3137126"/>
                  <a:pt x="4417633" y="3137126"/>
                </a:cubicBezTo>
                <a:close/>
                <a:moveTo>
                  <a:pt x="641442" y="3134844"/>
                </a:moveTo>
                <a:cubicBezTo>
                  <a:pt x="746569" y="3134844"/>
                  <a:pt x="831739" y="3219799"/>
                  <a:pt x="831739" y="3324661"/>
                </a:cubicBezTo>
                <a:cubicBezTo>
                  <a:pt x="831739" y="3429398"/>
                  <a:pt x="746569" y="3514478"/>
                  <a:pt x="641442" y="3514478"/>
                </a:cubicBezTo>
                <a:cubicBezTo>
                  <a:pt x="536315" y="3514478"/>
                  <a:pt x="451145" y="3429524"/>
                  <a:pt x="451145" y="3324661"/>
                </a:cubicBezTo>
                <a:cubicBezTo>
                  <a:pt x="451145" y="3219799"/>
                  <a:pt x="536315" y="3134844"/>
                  <a:pt x="641442" y="3134844"/>
                </a:cubicBezTo>
                <a:close/>
                <a:moveTo>
                  <a:pt x="111865" y="3121023"/>
                </a:moveTo>
                <a:cubicBezTo>
                  <a:pt x="173645" y="3121023"/>
                  <a:pt x="223729" y="3170981"/>
                  <a:pt x="223729" y="3232606"/>
                </a:cubicBezTo>
                <a:cubicBezTo>
                  <a:pt x="223729" y="3294230"/>
                  <a:pt x="173645" y="3344189"/>
                  <a:pt x="111865" y="3344189"/>
                </a:cubicBezTo>
                <a:cubicBezTo>
                  <a:pt x="50086" y="3344189"/>
                  <a:pt x="0" y="3294230"/>
                  <a:pt x="0" y="3232606"/>
                </a:cubicBezTo>
                <a:cubicBezTo>
                  <a:pt x="0" y="3170981"/>
                  <a:pt x="50086" y="3121023"/>
                  <a:pt x="111865" y="3121023"/>
                </a:cubicBezTo>
                <a:close/>
                <a:moveTo>
                  <a:pt x="4917210" y="3120896"/>
                </a:moveTo>
                <a:cubicBezTo>
                  <a:pt x="4978989" y="3120896"/>
                  <a:pt x="5029075" y="3170855"/>
                  <a:pt x="5029075" y="3232479"/>
                </a:cubicBezTo>
                <a:cubicBezTo>
                  <a:pt x="5029075" y="3294103"/>
                  <a:pt x="4978989" y="3344062"/>
                  <a:pt x="4917210" y="3344062"/>
                </a:cubicBezTo>
                <a:cubicBezTo>
                  <a:pt x="4855429" y="3344062"/>
                  <a:pt x="4805345" y="3294103"/>
                  <a:pt x="4805345" y="3232479"/>
                </a:cubicBezTo>
                <a:cubicBezTo>
                  <a:pt x="4805345" y="3170855"/>
                  <a:pt x="4855429" y="3120896"/>
                  <a:pt x="4917210" y="3120896"/>
                </a:cubicBezTo>
                <a:close/>
                <a:moveTo>
                  <a:pt x="4917337" y="2645274"/>
                </a:moveTo>
                <a:cubicBezTo>
                  <a:pt x="4963671" y="2645274"/>
                  <a:pt x="5003428" y="2673376"/>
                  <a:pt x="5020410" y="2713425"/>
                </a:cubicBezTo>
                <a:lnTo>
                  <a:pt x="5029200" y="2756852"/>
                </a:lnTo>
                <a:lnTo>
                  <a:pt x="5029200" y="2756862"/>
                </a:lnTo>
                <a:lnTo>
                  <a:pt x="5020410" y="2800290"/>
                </a:lnTo>
                <a:cubicBezTo>
                  <a:pt x="5003428" y="2840338"/>
                  <a:pt x="4963671" y="2868440"/>
                  <a:pt x="4917337" y="2868440"/>
                </a:cubicBezTo>
                <a:cubicBezTo>
                  <a:pt x="4855557" y="2868440"/>
                  <a:pt x="4805473" y="2818481"/>
                  <a:pt x="4805473" y="2756857"/>
                </a:cubicBezTo>
                <a:cubicBezTo>
                  <a:pt x="4805473" y="2695233"/>
                  <a:pt x="4855557" y="2645274"/>
                  <a:pt x="4917337" y="2645274"/>
                </a:cubicBezTo>
                <a:close/>
                <a:moveTo>
                  <a:pt x="111865" y="2645274"/>
                </a:moveTo>
                <a:cubicBezTo>
                  <a:pt x="173645" y="2645274"/>
                  <a:pt x="223729" y="2695233"/>
                  <a:pt x="223729" y="2756857"/>
                </a:cubicBezTo>
                <a:cubicBezTo>
                  <a:pt x="223729" y="2818481"/>
                  <a:pt x="173645" y="2868440"/>
                  <a:pt x="111865" y="2868440"/>
                </a:cubicBezTo>
                <a:cubicBezTo>
                  <a:pt x="50086" y="2868440"/>
                  <a:pt x="0" y="2818481"/>
                  <a:pt x="0" y="2756857"/>
                </a:cubicBezTo>
                <a:cubicBezTo>
                  <a:pt x="0" y="2695233"/>
                  <a:pt x="50086" y="2645274"/>
                  <a:pt x="111865" y="2645274"/>
                </a:cubicBezTo>
                <a:close/>
                <a:moveTo>
                  <a:pt x="4417759" y="2581621"/>
                </a:moveTo>
                <a:cubicBezTo>
                  <a:pt x="4532295" y="2581621"/>
                  <a:pt x="4625217" y="2674312"/>
                  <a:pt x="4625217" y="2788557"/>
                </a:cubicBezTo>
                <a:cubicBezTo>
                  <a:pt x="4625217" y="2902803"/>
                  <a:pt x="4532295" y="2995492"/>
                  <a:pt x="4417759" y="2995492"/>
                </a:cubicBezTo>
                <a:cubicBezTo>
                  <a:pt x="4303225" y="2995492"/>
                  <a:pt x="4210301" y="2902803"/>
                  <a:pt x="4210301" y="2788557"/>
                </a:cubicBezTo>
                <a:cubicBezTo>
                  <a:pt x="4210301" y="2674312"/>
                  <a:pt x="4303225" y="2581621"/>
                  <a:pt x="4417759" y="2581621"/>
                </a:cubicBezTo>
                <a:close/>
                <a:moveTo>
                  <a:pt x="641569" y="2579466"/>
                </a:moveTo>
                <a:cubicBezTo>
                  <a:pt x="756103" y="2579466"/>
                  <a:pt x="849027" y="2672155"/>
                  <a:pt x="849027" y="2786402"/>
                </a:cubicBezTo>
                <a:cubicBezTo>
                  <a:pt x="849027" y="2900647"/>
                  <a:pt x="756103" y="2993337"/>
                  <a:pt x="641569" y="2993337"/>
                </a:cubicBezTo>
                <a:cubicBezTo>
                  <a:pt x="527035" y="2993337"/>
                  <a:pt x="434111" y="2900647"/>
                  <a:pt x="434111" y="2786402"/>
                </a:cubicBezTo>
                <a:cubicBezTo>
                  <a:pt x="434111" y="2672155"/>
                  <a:pt x="527035" y="2579466"/>
                  <a:pt x="641569" y="2579466"/>
                </a:cubicBezTo>
                <a:close/>
                <a:moveTo>
                  <a:pt x="4917210" y="2169400"/>
                </a:moveTo>
                <a:cubicBezTo>
                  <a:pt x="4978989" y="2169400"/>
                  <a:pt x="5029075" y="2219359"/>
                  <a:pt x="5029075" y="2280982"/>
                </a:cubicBezTo>
                <a:cubicBezTo>
                  <a:pt x="5029075" y="2342606"/>
                  <a:pt x="4978989" y="2392565"/>
                  <a:pt x="4917210" y="2392565"/>
                </a:cubicBezTo>
                <a:cubicBezTo>
                  <a:pt x="4855429" y="2392565"/>
                  <a:pt x="4805345" y="2342606"/>
                  <a:pt x="4805345" y="2280982"/>
                </a:cubicBezTo>
                <a:cubicBezTo>
                  <a:pt x="4805345" y="2219359"/>
                  <a:pt x="4855429" y="2169400"/>
                  <a:pt x="4917210" y="2169400"/>
                </a:cubicBezTo>
                <a:close/>
                <a:moveTo>
                  <a:pt x="111865" y="2169272"/>
                </a:moveTo>
                <a:cubicBezTo>
                  <a:pt x="173645" y="2169272"/>
                  <a:pt x="223729" y="2219231"/>
                  <a:pt x="223729" y="2280855"/>
                </a:cubicBezTo>
                <a:cubicBezTo>
                  <a:pt x="223729" y="2342479"/>
                  <a:pt x="173645" y="2392438"/>
                  <a:pt x="111865" y="2392438"/>
                </a:cubicBezTo>
                <a:cubicBezTo>
                  <a:pt x="50086" y="2392438"/>
                  <a:pt x="0" y="2342479"/>
                  <a:pt x="0" y="2280855"/>
                </a:cubicBezTo>
                <a:cubicBezTo>
                  <a:pt x="0" y="2219231"/>
                  <a:pt x="50086" y="2169272"/>
                  <a:pt x="111865" y="2169272"/>
                </a:cubicBezTo>
                <a:close/>
                <a:moveTo>
                  <a:pt x="4417759" y="2043235"/>
                </a:moveTo>
                <a:cubicBezTo>
                  <a:pt x="4532295" y="2043235"/>
                  <a:pt x="4625217" y="2135925"/>
                  <a:pt x="4625217" y="2250170"/>
                </a:cubicBezTo>
                <a:cubicBezTo>
                  <a:pt x="4625217" y="2364416"/>
                  <a:pt x="4532295" y="2457105"/>
                  <a:pt x="4417759" y="2457105"/>
                </a:cubicBezTo>
                <a:cubicBezTo>
                  <a:pt x="4303225" y="2457105"/>
                  <a:pt x="4210301" y="2364416"/>
                  <a:pt x="4210301" y="2250170"/>
                </a:cubicBezTo>
                <a:cubicBezTo>
                  <a:pt x="4210301" y="2135925"/>
                  <a:pt x="4303225" y="2043235"/>
                  <a:pt x="4417759" y="2043235"/>
                </a:cubicBezTo>
                <a:close/>
                <a:moveTo>
                  <a:pt x="641569" y="2041079"/>
                </a:moveTo>
                <a:cubicBezTo>
                  <a:pt x="756103" y="2041079"/>
                  <a:pt x="849027" y="2133769"/>
                  <a:pt x="849027" y="2248015"/>
                </a:cubicBezTo>
                <a:cubicBezTo>
                  <a:pt x="849027" y="2362260"/>
                  <a:pt x="756103" y="2454950"/>
                  <a:pt x="641569" y="2454950"/>
                </a:cubicBezTo>
                <a:cubicBezTo>
                  <a:pt x="527035" y="2454950"/>
                  <a:pt x="434111" y="2362260"/>
                  <a:pt x="434111" y="2248015"/>
                </a:cubicBezTo>
                <a:cubicBezTo>
                  <a:pt x="434111" y="2133769"/>
                  <a:pt x="527035" y="2041079"/>
                  <a:pt x="641569" y="2041079"/>
                </a:cubicBezTo>
                <a:close/>
                <a:moveTo>
                  <a:pt x="4917337" y="1693525"/>
                </a:moveTo>
                <a:cubicBezTo>
                  <a:pt x="4963671" y="1693525"/>
                  <a:pt x="5003428" y="1721626"/>
                  <a:pt x="5020410" y="1761674"/>
                </a:cubicBezTo>
                <a:lnTo>
                  <a:pt x="5029200" y="1805101"/>
                </a:lnTo>
                <a:lnTo>
                  <a:pt x="5029200" y="1805111"/>
                </a:lnTo>
                <a:lnTo>
                  <a:pt x="5020410" y="1848539"/>
                </a:lnTo>
                <a:cubicBezTo>
                  <a:pt x="5003428" y="1888587"/>
                  <a:pt x="4963671" y="1916689"/>
                  <a:pt x="4917337" y="1916689"/>
                </a:cubicBezTo>
                <a:cubicBezTo>
                  <a:pt x="4855557" y="1916689"/>
                  <a:pt x="4805473" y="1866730"/>
                  <a:pt x="4805473" y="1805106"/>
                </a:cubicBezTo>
                <a:cubicBezTo>
                  <a:pt x="4805473" y="1743483"/>
                  <a:pt x="4855557" y="1693525"/>
                  <a:pt x="4917337" y="1693525"/>
                </a:cubicBezTo>
                <a:close/>
                <a:moveTo>
                  <a:pt x="111865" y="1693525"/>
                </a:moveTo>
                <a:cubicBezTo>
                  <a:pt x="173645" y="1693525"/>
                  <a:pt x="223729" y="1743483"/>
                  <a:pt x="223729" y="1805106"/>
                </a:cubicBezTo>
                <a:cubicBezTo>
                  <a:pt x="223729" y="1866730"/>
                  <a:pt x="173645" y="1916689"/>
                  <a:pt x="111865" y="1916689"/>
                </a:cubicBezTo>
                <a:cubicBezTo>
                  <a:pt x="50086" y="1916689"/>
                  <a:pt x="0" y="1866730"/>
                  <a:pt x="0" y="1805106"/>
                </a:cubicBezTo>
                <a:cubicBezTo>
                  <a:pt x="0" y="1743483"/>
                  <a:pt x="50086" y="1693525"/>
                  <a:pt x="111865" y="1693525"/>
                </a:cubicBezTo>
                <a:close/>
                <a:moveTo>
                  <a:pt x="4417887" y="1522092"/>
                </a:moveTo>
                <a:cubicBezTo>
                  <a:pt x="4523013" y="1522092"/>
                  <a:pt x="4608184" y="1607048"/>
                  <a:pt x="4608184" y="1711910"/>
                </a:cubicBezTo>
                <a:cubicBezTo>
                  <a:pt x="4608184" y="1816773"/>
                  <a:pt x="4523013" y="1901600"/>
                  <a:pt x="4417887" y="1901600"/>
                </a:cubicBezTo>
                <a:cubicBezTo>
                  <a:pt x="4312760" y="1901600"/>
                  <a:pt x="4227589" y="1816645"/>
                  <a:pt x="4227589" y="1711910"/>
                </a:cubicBezTo>
                <a:cubicBezTo>
                  <a:pt x="4227589" y="1607048"/>
                  <a:pt x="4312760" y="1522092"/>
                  <a:pt x="4417887" y="1522092"/>
                </a:cubicBezTo>
                <a:close/>
                <a:moveTo>
                  <a:pt x="641569" y="1520064"/>
                </a:moveTo>
                <a:cubicBezTo>
                  <a:pt x="746697" y="1520064"/>
                  <a:pt x="831866" y="1605019"/>
                  <a:pt x="831866" y="1709754"/>
                </a:cubicBezTo>
                <a:cubicBezTo>
                  <a:pt x="831866" y="1814490"/>
                  <a:pt x="746697" y="1899572"/>
                  <a:pt x="641569" y="1899572"/>
                </a:cubicBezTo>
                <a:cubicBezTo>
                  <a:pt x="536442" y="1899572"/>
                  <a:pt x="451273" y="1814616"/>
                  <a:pt x="451273" y="1709754"/>
                </a:cubicBezTo>
                <a:cubicBezTo>
                  <a:pt x="451273" y="1604892"/>
                  <a:pt x="536442" y="1520064"/>
                  <a:pt x="641569" y="1520064"/>
                </a:cubicBezTo>
                <a:close/>
                <a:moveTo>
                  <a:pt x="641442" y="1017180"/>
                </a:moveTo>
                <a:cubicBezTo>
                  <a:pt x="727120" y="1017180"/>
                  <a:pt x="796527" y="1086412"/>
                  <a:pt x="796527" y="1171874"/>
                </a:cubicBezTo>
                <a:cubicBezTo>
                  <a:pt x="796527" y="1257337"/>
                  <a:pt x="727120" y="1326695"/>
                  <a:pt x="641442" y="1326695"/>
                </a:cubicBezTo>
                <a:cubicBezTo>
                  <a:pt x="555764" y="1326695"/>
                  <a:pt x="486356" y="1257464"/>
                  <a:pt x="486356" y="1171874"/>
                </a:cubicBezTo>
                <a:cubicBezTo>
                  <a:pt x="486356" y="1086412"/>
                  <a:pt x="555764" y="1017180"/>
                  <a:pt x="641442" y="1017180"/>
                </a:cubicBezTo>
                <a:close/>
                <a:moveTo>
                  <a:pt x="4419285" y="1009572"/>
                </a:moveTo>
                <a:cubicBezTo>
                  <a:pt x="4508141" y="1009572"/>
                  <a:pt x="4580091" y="1081467"/>
                  <a:pt x="4580091" y="1170099"/>
                </a:cubicBezTo>
                <a:cubicBezTo>
                  <a:pt x="4580091" y="1258732"/>
                  <a:pt x="4508015" y="1330500"/>
                  <a:pt x="4419285" y="1330500"/>
                </a:cubicBezTo>
                <a:cubicBezTo>
                  <a:pt x="4330557" y="1330500"/>
                  <a:pt x="4258353" y="1258605"/>
                  <a:pt x="4258353" y="1170099"/>
                </a:cubicBezTo>
                <a:cubicBezTo>
                  <a:pt x="4258353" y="1081467"/>
                  <a:pt x="4330429" y="1009572"/>
                  <a:pt x="4419285" y="1009572"/>
                </a:cubicBezTo>
                <a:close/>
                <a:moveTo>
                  <a:pt x="1181188" y="954795"/>
                </a:moveTo>
                <a:cubicBezTo>
                  <a:pt x="1301061" y="954795"/>
                  <a:pt x="1398307" y="1051797"/>
                  <a:pt x="1398307" y="1171367"/>
                </a:cubicBezTo>
                <a:cubicBezTo>
                  <a:pt x="1398307" y="1290939"/>
                  <a:pt x="1301061" y="1387939"/>
                  <a:pt x="1181188" y="1387939"/>
                </a:cubicBezTo>
                <a:cubicBezTo>
                  <a:pt x="1061315" y="1387939"/>
                  <a:pt x="964069" y="1290939"/>
                  <a:pt x="964069" y="1171367"/>
                </a:cubicBezTo>
                <a:cubicBezTo>
                  <a:pt x="964069" y="1051797"/>
                  <a:pt x="1061315" y="954795"/>
                  <a:pt x="1181188" y="954795"/>
                </a:cubicBezTo>
                <a:close/>
                <a:moveTo>
                  <a:pt x="3876233" y="953528"/>
                </a:moveTo>
                <a:cubicBezTo>
                  <a:pt x="3996107" y="953528"/>
                  <a:pt x="4093352" y="1050529"/>
                  <a:pt x="4093352" y="1170099"/>
                </a:cubicBezTo>
                <a:cubicBezTo>
                  <a:pt x="4093352" y="1289671"/>
                  <a:pt x="3996107" y="1386671"/>
                  <a:pt x="3876233" y="1386671"/>
                </a:cubicBezTo>
                <a:cubicBezTo>
                  <a:pt x="3756361" y="1386671"/>
                  <a:pt x="3659114" y="1289671"/>
                  <a:pt x="3659114" y="1170099"/>
                </a:cubicBezTo>
                <a:cubicBezTo>
                  <a:pt x="3659114" y="1050402"/>
                  <a:pt x="3756361" y="953528"/>
                  <a:pt x="3876233" y="953528"/>
                </a:cubicBezTo>
                <a:close/>
                <a:moveTo>
                  <a:pt x="2263987" y="894819"/>
                </a:moveTo>
                <a:cubicBezTo>
                  <a:pt x="2397969" y="894819"/>
                  <a:pt x="2509580" y="990046"/>
                  <a:pt x="2534622" y="1116464"/>
                </a:cubicBezTo>
                <a:cubicBezTo>
                  <a:pt x="2559537" y="990172"/>
                  <a:pt x="2671147" y="894819"/>
                  <a:pt x="2805131" y="894819"/>
                </a:cubicBezTo>
                <a:cubicBezTo>
                  <a:pt x="2952970" y="894819"/>
                  <a:pt x="3073479" y="1010713"/>
                  <a:pt x="3080597" y="1156278"/>
                </a:cubicBezTo>
                <a:lnTo>
                  <a:pt x="3081106" y="1156278"/>
                </a:lnTo>
                <a:cubicBezTo>
                  <a:pt x="3088225" y="1017180"/>
                  <a:pt x="3198944" y="906612"/>
                  <a:pt x="3344750" y="906612"/>
                </a:cubicBezTo>
                <a:cubicBezTo>
                  <a:pt x="3490555" y="906612"/>
                  <a:pt x="3608777" y="1024535"/>
                  <a:pt x="3608777" y="1169973"/>
                </a:cubicBezTo>
                <a:cubicBezTo>
                  <a:pt x="3608777" y="1246686"/>
                  <a:pt x="3575853" y="1315792"/>
                  <a:pt x="3523353" y="1363847"/>
                </a:cubicBezTo>
                <a:cubicBezTo>
                  <a:pt x="3596065" y="1394533"/>
                  <a:pt x="3657080" y="1447915"/>
                  <a:pt x="3697250" y="1514866"/>
                </a:cubicBezTo>
                <a:cubicBezTo>
                  <a:pt x="3744285" y="1471500"/>
                  <a:pt x="3807209" y="1444999"/>
                  <a:pt x="3876233" y="1444999"/>
                </a:cubicBezTo>
                <a:cubicBezTo>
                  <a:pt x="4022039" y="1444999"/>
                  <a:pt x="4140260" y="1565839"/>
                  <a:pt x="4140260" y="1708360"/>
                </a:cubicBezTo>
                <a:cubicBezTo>
                  <a:pt x="4140260" y="1850881"/>
                  <a:pt x="4026615" y="1967156"/>
                  <a:pt x="3884751" y="1971594"/>
                </a:cubicBezTo>
                <a:cubicBezTo>
                  <a:pt x="4033225" y="1976031"/>
                  <a:pt x="4152082" y="2097378"/>
                  <a:pt x="4152082" y="2246620"/>
                </a:cubicBezTo>
                <a:cubicBezTo>
                  <a:pt x="4152082" y="2380265"/>
                  <a:pt x="4056488" y="2491594"/>
                  <a:pt x="3929878" y="2516447"/>
                </a:cubicBezTo>
                <a:cubicBezTo>
                  <a:pt x="4056488" y="2541300"/>
                  <a:pt x="4152082" y="2652756"/>
                  <a:pt x="4152082" y="2786402"/>
                </a:cubicBezTo>
                <a:lnTo>
                  <a:pt x="4152335" y="2786148"/>
                </a:lnTo>
                <a:cubicBezTo>
                  <a:pt x="4152335" y="2938180"/>
                  <a:pt x="4028776" y="3061300"/>
                  <a:pt x="3876488" y="3061300"/>
                </a:cubicBezTo>
                <a:cubicBezTo>
                  <a:pt x="4022294" y="3061300"/>
                  <a:pt x="4140513" y="3179224"/>
                  <a:pt x="4140513" y="3324661"/>
                </a:cubicBezTo>
                <a:cubicBezTo>
                  <a:pt x="4140513" y="3470100"/>
                  <a:pt x="4022294" y="3588022"/>
                  <a:pt x="3876488" y="3588022"/>
                </a:cubicBezTo>
                <a:cubicBezTo>
                  <a:pt x="3806192" y="3588022"/>
                  <a:pt x="3742377" y="3560760"/>
                  <a:pt x="3695089" y="3516128"/>
                </a:cubicBezTo>
                <a:cubicBezTo>
                  <a:pt x="3653394" y="3583838"/>
                  <a:pt x="3590217" y="3637347"/>
                  <a:pt x="3515089" y="3666765"/>
                </a:cubicBezTo>
                <a:cubicBezTo>
                  <a:pt x="3570641" y="3715074"/>
                  <a:pt x="3605724" y="3786082"/>
                  <a:pt x="3605724" y="3865330"/>
                </a:cubicBezTo>
                <a:cubicBezTo>
                  <a:pt x="3605724" y="4010769"/>
                  <a:pt x="3484581" y="4128691"/>
                  <a:pt x="3341699" y="4128691"/>
                </a:cubicBezTo>
                <a:cubicBezTo>
                  <a:pt x="3198817" y="4128691"/>
                  <a:pt x="3082377" y="4015460"/>
                  <a:pt x="3077800" y="3873953"/>
                </a:cubicBezTo>
                <a:cubicBezTo>
                  <a:pt x="3073351" y="4021927"/>
                  <a:pt x="2951572" y="4140610"/>
                  <a:pt x="2802080" y="4140610"/>
                </a:cubicBezTo>
                <a:cubicBezTo>
                  <a:pt x="2668096" y="4140610"/>
                  <a:pt x="2556487" y="4045385"/>
                  <a:pt x="2531445" y="3919094"/>
                </a:cubicBezTo>
                <a:cubicBezTo>
                  <a:pt x="2506528" y="4045385"/>
                  <a:pt x="2394918" y="4140610"/>
                  <a:pt x="2260935" y="4140610"/>
                </a:cubicBezTo>
                <a:cubicBezTo>
                  <a:pt x="2108647" y="4140610"/>
                  <a:pt x="1985087" y="4017362"/>
                  <a:pt x="1985087" y="3865457"/>
                </a:cubicBezTo>
                <a:cubicBezTo>
                  <a:pt x="1985087" y="4010896"/>
                  <a:pt x="1866868" y="4128818"/>
                  <a:pt x="1721062" y="4128818"/>
                </a:cubicBezTo>
                <a:cubicBezTo>
                  <a:pt x="1575256" y="4128818"/>
                  <a:pt x="1457037" y="4010896"/>
                  <a:pt x="1457037" y="3865457"/>
                </a:cubicBezTo>
                <a:cubicBezTo>
                  <a:pt x="1457037" y="3781391"/>
                  <a:pt x="1496698" y="3706453"/>
                  <a:pt x="1558223" y="3658269"/>
                </a:cubicBezTo>
                <a:cubicBezTo>
                  <a:pt x="1483858" y="3624033"/>
                  <a:pt x="1422841" y="3565578"/>
                  <a:pt x="1385213" y="3493304"/>
                </a:cubicBezTo>
                <a:cubicBezTo>
                  <a:pt x="1336781" y="3552012"/>
                  <a:pt x="1263307" y="3589417"/>
                  <a:pt x="1181188" y="3589417"/>
                </a:cubicBezTo>
                <a:cubicBezTo>
                  <a:pt x="1035382" y="3589417"/>
                  <a:pt x="917163" y="3466803"/>
                  <a:pt x="917163" y="3326057"/>
                </a:cubicBezTo>
                <a:cubicBezTo>
                  <a:pt x="917163" y="3185309"/>
                  <a:pt x="1027883" y="3070303"/>
                  <a:pt x="1167206" y="3063077"/>
                </a:cubicBezTo>
                <a:lnTo>
                  <a:pt x="1167206" y="3062316"/>
                </a:lnTo>
                <a:cubicBezTo>
                  <a:pt x="1021272" y="3055088"/>
                  <a:pt x="905341" y="2934755"/>
                  <a:pt x="905341" y="2787543"/>
                </a:cubicBezTo>
                <a:cubicBezTo>
                  <a:pt x="905341" y="2654024"/>
                  <a:pt x="1000806" y="2542567"/>
                  <a:pt x="1127545" y="2517715"/>
                </a:cubicBezTo>
                <a:cubicBezTo>
                  <a:pt x="1000806" y="2492862"/>
                  <a:pt x="905341" y="2381406"/>
                  <a:pt x="905341" y="2247761"/>
                </a:cubicBezTo>
                <a:cubicBezTo>
                  <a:pt x="905341" y="2100548"/>
                  <a:pt x="1021400" y="1980217"/>
                  <a:pt x="1167206" y="1972988"/>
                </a:cubicBezTo>
                <a:lnTo>
                  <a:pt x="1167206" y="1972481"/>
                </a:lnTo>
                <a:cubicBezTo>
                  <a:pt x="1027883" y="1965253"/>
                  <a:pt x="917163" y="1854939"/>
                  <a:pt x="917163" y="1709501"/>
                </a:cubicBezTo>
                <a:cubicBezTo>
                  <a:pt x="917163" y="1564062"/>
                  <a:pt x="1035382" y="1446140"/>
                  <a:pt x="1181188" y="1446140"/>
                </a:cubicBezTo>
                <a:cubicBezTo>
                  <a:pt x="1261909" y="1446140"/>
                  <a:pt x="1334112" y="1482278"/>
                  <a:pt x="1382544" y="1539210"/>
                </a:cubicBezTo>
                <a:cubicBezTo>
                  <a:pt x="1419154" y="1466048"/>
                  <a:pt x="1479790" y="1406579"/>
                  <a:pt x="1553774" y="1371075"/>
                </a:cubicBezTo>
                <a:cubicBezTo>
                  <a:pt x="1496443" y="1322765"/>
                  <a:pt x="1460087" y="1250616"/>
                  <a:pt x="1460087" y="1169973"/>
                </a:cubicBezTo>
                <a:cubicBezTo>
                  <a:pt x="1460087" y="1024535"/>
                  <a:pt x="1582883" y="906612"/>
                  <a:pt x="1724113" y="906612"/>
                </a:cubicBezTo>
                <a:cubicBezTo>
                  <a:pt x="1865342" y="906612"/>
                  <a:pt x="1980638" y="1017180"/>
                  <a:pt x="1987756" y="1156278"/>
                </a:cubicBezTo>
                <a:lnTo>
                  <a:pt x="1988520" y="1156278"/>
                </a:lnTo>
                <a:cubicBezTo>
                  <a:pt x="1995638" y="1010713"/>
                  <a:pt x="2116274" y="894819"/>
                  <a:pt x="2263987" y="894819"/>
                </a:cubicBezTo>
                <a:close/>
                <a:moveTo>
                  <a:pt x="1181188" y="472581"/>
                </a:moveTo>
                <a:cubicBezTo>
                  <a:pt x="1269918" y="472581"/>
                  <a:pt x="1341993" y="544348"/>
                  <a:pt x="1341993" y="633107"/>
                </a:cubicBezTo>
                <a:cubicBezTo>
                  <a:pt x="1341993" y="721866"/>
                  <a:pt x="1269918" y="793507"/>
                  <a:pt x="1181188" y="793507"/>
                </a:cubicBezTo>
                <a:cubicBezTo>
                  <a:pt x="1092460" y="793507"/>
                  <a:pt x="1020383" y="721612"/>
                  <a:pt x="1020383" y="633107"/>
                </a:cubicBezTo>
                <a:cubicBezTo>
                  <a:pt x="1020383" y="544475"/>
                  <a:pt x="1092460" y="472581"/>
                  <a:pt x="1181188" y="472581"/>
                </a:cubicBezTo>
                <a:close/>
                <a:moveTo>
                  <a:pt x="3878775" y="470424"/>
                </a:moveTo>
                <a:cubicBezTo>
                  <a:pt x="3969157" y="470424"/>
                  <a:pt x="4042505" y="543587"/>
                  <a:pt x="4042505" y="633741"/>
                </a:cubicBezTo>
                <a:cubicBezTo>
                  <a:pt x="4042505" y="723896"/>
                  <a:pt x="3969157" y="797057"/>
                  <a:pt x="3878775" y="797057"/>
                </a:cubicBezTo>
                <a:cubicBezTo>
                  <a:pt x="3788395" y="797057"/>
                  <a:pt x="3715047" y="723896"/>
                  <a:pt x="3715047" y="633741"/>
                </a:cubicBezTo>
                <a:cubicBezTo>
                  <a:pt x="3715047" y="543587"/>
                  <a:pt x="3788395" y="470424"/>
                  <a:pt x="3878775" y="470424"/>
                </a:cubicBezTo>
                <a:close/>
                <a:moveTo>
                  <a:pt x="1719663" y="444050"/>
                </a:moveTo>
                <a:cubicBezTo>
                  <a:pt x="1824791" y="444050"/>
                  <a:pt x="1909960" y="529005"/>
                  <a:pt x="1909960" y="633741"/>
                </a:cubicBezTo>
                <a:cubicBezTo>
                  <a:pt x="1909960" y="738477"/>
                  <a:pt x="1824791" y="823559"/>
                  <a:pt x="1719663" y="823559"/>
                </a:cubicBezTo>
                <a:cubicBezTo>
                  <a:pt x="1614536" y="823559"/>
                  <a:pt x="1529367" y="738604"/>
                  <a:pt x="1529367" y="633741"/>
                </a:cubicBezTo>
                <a:cubicBezTo>
                  <a:pt x="1529367" y="528879"/>
                  <a:pt x="1614536" y="444050"/>
                  <a:pt x="1719663" y="444050"/>
                </a:cubicBezTo>
                <a:close/>
                <a:moveTo>
                  <a:pt x="3338013" y="442909"/>
                </a:moveTo>
                <a:cubicBezTo>
                  <a:pt x="3443012" y="442909"/>
                  <a:pt x="3528183" y="527864"/>
                  <a:pt x="3528183" y="632600"/>
                </a:cubicBezTo>
                <a:cubicBezTo>
                  <a:pt x="3528183" y="737336"/>
                  <a:pt x="3443012" y="822290"/>
                  <a:pt x="3338013" y="822290"/>
                </a:cubicBezTo>
                <a:cubicBezTo>
                  <a:pt x="3233012" y="822290"/>
                  <a:pt x="3147843" y="737336"/>
                  <a:pt x="3147843" y="632600"/>
                </a:cubicBezTo>
                <a:cubicBezTo>
                  <a:pt x="3147843" y="527864"/>
                  <a:pt x="3233012" y="442909"/>
                  <a:pt x="3338013" y="442909"/>
                </a:cubicBezTo>
                <a:close/>
                <a:moveTo>
                  <a:pt x="2799029" y="426806"/>
                </a:moveTo>
                <a:cubicBezTo>
                  <a:pt x="2913563" y="426806"/>
                  <a:pt x="3006487" y="519495"/>
                  <a:pt x="3006487" y="633741"/>
                </a:cubicBezTo>
                <a:cubicBezTo>
                  <a:pt x="3006487" y="747987"/>
                  <a:pt x="2913563" y="840677"/>
                  <a:pt x="2799029" y="840677"/>
                </a:cubicBezTo>
                <a:cubicBezTo>
                  <a:pt x="2684494" y="840677"/>
                  <a:pt x="2591571" y="747987"/>
                  <a:pt x="2591571" y="633741"/>
                </a:cubicBezTo>
                <a:cubicBezTo>
                  <a:pt x="2591571" y="519495"/>
                  <a:pt x="2684494" y="426806"/>
                  <a:pt x="2799029" y="426806"/>
                </a:cubicBezTo>
                <a:close/>
                <a:moveTo>
                  <a:pt x="2259282" y="426806"/>
                </a:moveTo>
                <a:cubicBezTo>
                  <a:pt x="2373817" y="426806"/>
                  <a:pt x="2466740" y="519495"/>
                  <a:pt x="2466740" y="633741"/>
                </a:cubicBezTo>
                <a:cubicBezTo>
                  <a:pt x="2466740" y="747987"/>
                  <a:pt x="2373817" y="840677"/>
                  <a:pt x="2259282" y="840677"/>
                </a:cubicBezTo>
                <a:cubicBezTo>
                  <a:pt x="2144748" y="840677"/>
                  <a:pt x="2051824" y="747987"/>
                  <a:pt x="2051824" y="633741"/>
                </a:cubicBezTo>
                <a:cubicBezTo>
                  <a:pt x="2051824" y="519495"/>
                  <a:pt x="2144748" y="426806"/>
                  <a:pt x="2259282" y="426806"/>
                </a:cubicBezTo>
                <a:close/>
                <a:moveTo>
                  <a:pt x="3238860" y="128"/>
                </a:moveTo>
                <a:cubicBezTo>
                  <a:pt x="3300639" y="128"/>
                  <a:pt x="3350725" y="50087"/>
                  <a:pt x="3350725" y="111711"/>
                </a:cubicBezTo>
                <a:cubicBezTo>
                  <a:pt x="3350725" y="173336"/>
                  <a:pt x="3300639" y="223294"/>
                  <a:pt x="3238860" y="223294"/>
                </a:cubicBezTo>
                <a:cubicBezTo>
                  <a:pt x="3177080" y="223294"/>
                  <a:pt x="3126996" y="173336"/>
                  <a:pt x="3126996" y="111711"/>
                </a:cubicBezTo>
                <a:cubicBezTo>
                  <a:pt x="3126996" y="50087"/>
                  <a:pt x="3177080" y="128"/>
                  <a:pt x="3238860" y="128"/>
                </a:cubicBezTo>
                <a:close/>
                <a:moveTo>
                  <a:pt x="2764326" y="128"/>
                </a:moveTo>
                <a:cubicBezTo>
                  <a:pt x="2826105" y="128"/>
                  <a:pt x="2876191" y="50087"/>
                  <a:pt x="2876191" y="111711"/>
                </a:cubicBezTo>
                <a:cubicBezTo>
                  <a:pt x="2876191" y="173336"/>
                  <a:pt x="2826105" y="223294"/>
                  <a:pt x="2764326" y="223294"/>
                </a:cubicBezTo>
                <a:cubicBezTo>
                  <a:pt x="2702546" y="223294"/>
                  <a:pt x="2652461" y="173336"/>
                  <a:pt x="2652461" y="111711"/>
                </a:cubicBezTo>
                <a:cubicBezTo>
                  <a:pt x="2652461" y="50087"/>
                  <a:pt x="2702546" y="128"/>
                  <a:pt x="2764326" y="128"/>
                </a:cubicBezTo>
                <a:close/>
                <a:moveTo>
                  <a:pt x="2285087" y="128"/>
                </a:moveTo>
                <a:cubicBezTo>
                  <a:pt x="2346868" y="128"/>
                  <a:pt x="2396952" y="50087"/>
                  <a:pt x="2396952" y="111711"/>
                </a:cubicBezTo>
                <a:cubicBezTo>
                  <a:pt x="2396952" y="173336"/>
                  <a:pt x="2346868" y="223294"/>
                  <a:pt x="2285087" y="223294"/>
                </a:cubicBezTo>
                <a:cubicBezTo>
                  <a:pt x="2223309" y="223294"/>
                  <a:pt x="2173223" y="173336"/>
                  <a:pt x="2173223" y="111711"/>
                </a:cubicBezTo>
                <a:cubicBezTo>
                  <a:pt x="2173223" y="50087"/>
                  <a:pt x="2223309" y="128"/>
                  <a:pt x="2285087" y="128"/>
                </a:cubicBezTo>
                <a:close/>
                <a:moveTo>
                  <a:pt x="1806027" y="0"/>
                </a:moveTo>
                <a:lnTo>
                  <a:pt x="1814827" y="0"/>
                </a:lnTo>
                <a:lnTo>
                  <a:pt x="1853969" y="7883"/>
                </a:lnTo>
                <a:cubicBezTo>
                  <a:pt x="1894118" y="24823"/>
                  <a:pt x="1922291" y="64479"/>
                  <a:pt x="1922291" y="110697"/>
                </a:cubicBezTo>
                <a:cubicBezTo>
                  <a:pt x="1922291" y="172321"/>
                  <a:pt x="1872206" y="222280"/>
                  <a:pt x="1810427" y="222280"/>
                </a:cubicBezTo>
                <a:cubicBezTo>
                  <a:pt x="1748646" y="222280"/>
                  <a:pt x="1698562" y="172321"/>
                  <a:pt x="1698562" y="110697"/>
                </a:cubicBezTo>
                <a:cubicBezTo>
                  <a:pt x="1698562" y="64479"/>
                  <a:pt x="1726735" y="24823"/>
                  <a:pt x="1766884" y="7883"/>
                </a:cubicBezTo>
                <a:close/>
              </a:path>
            </a:pathLst>
          </a:custGeom>
        </p:spPr>
        <p:txBody>
          <a:bodyPr wrap="square">
            <a:noAutofit/>
          </a:bodyPr>
          <a:lstStyle/>
          <a:p>
            <a:endParaRPr lang="en-US"/>
          </a:p>
        </p:txBody>
      </p:sp>
    </p:spTree>
    <p:extLst>
      <p:ext uri="{BB962C8B-B14F-4D97-AF65-F5344CB8AC3E}">
        <p14:creationId xmlns:p14="http://schemas.microsoft.com/office/powerpoint/2010/main" val="174888721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1">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1A438DE-C883-703F-FD0B-C87E562E8804}"/>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p:cNvSpPr>
            <a:spLocks noGrp="1"/>
          </p:cNvSpPr>
          <p:nvPr>
            <p:ph type="title"/>
          </p:nvPr>
        </p:nvSpPr>
        <p:spPr>
          <a:xfrm>
            <a:off x="522108" y="444149"/>
            <a:ext cx="10515600" cy="797630"/>
          </a:xfrm>
        </p:spPr>
        <p:txBody>
          <a:bodyPr anchor="t"/>
          <a:lstStyle/>
          <a:p>
            <a:r>
              <a:rPr lang="en-US"/>
              <a:t>Click to edit Master title style</a:t>
            </a:r>
          </a:p>
        </p:txBody>
      </p:sp>
      <p:sp>
        <p:nvSpPr>
          <p:cNvPr id="3" name="Content Placeholder 2"/>
          <p:cNvSpPr>
            <a:spLocks noGrp="1"/>
          </p:cNvSpPr>
          <p:nvPr>
            <p:ph idx="1"/>
          </p:nvPr>
        </p:nvSpPr>
        <p:spPr>
          <a:xfrm>
            <a:off x="567264" y="1577267"/>
            <a:ext cx="5630336" cy="4351338"/>
          </a:xfrm>
        </p:spPr>
        <p:txBody>
          <a:bodyPr>
            <a:normAutofit/>
          </a:bodyPr>
          <a:lstStyle>
            <a:lvl1pPr marL="0" indent="0">
              <a:lnSpc>
                <a:spcPts val="3100"/>
              </a:lnSpc>
              <a:spcBef>
                <a:spcPts val="0"/>
              </a:spcBef>
              <a:buFontTx/>
              <a:buNone/>
              <a:defRPr sz="2100"/>
            </a:lvl1pPr>
            <a:lvl2pPr marL="182880" indent="-182880">
              <a:lnSpc>
                <a:spcPts val="3100"/>
              </a:lnSpc>
              <a:spcBef>
                <a:spcPts val="800"/>
              </a:spcBef>
              <a:buSzPct val="100000"/>
              <a:buFont typeface="Arial" panose="020B0604020202020204" pitchFamily="34" charset="0"/>
              <a:buChar char="•"/>
              <a:defRPr sz="2100"/>
            </a:lvl2pPr>
            <a:lvl3pPr>
              <a:defRPr sz="2100"/>
            </a:lvl3pPr>
            <a:lvl4pPr>
              <a:defRPr sz="2100"/>
            </a:lvl4pPr>
            <a:lvl5pPr>
              <a:defRPr sz="2100"/>
            </a:lvl5pPr>
          </a:lstStyle>
          <a:p>
            <a:pPr lvl="0"/>
            <a:r>
              <a:rPr lang="en-US"/>
              <a:t>Click to edit Master text styles</a:t>
            </a:r>
          </a:p>
          <a:p>
            <a:pPr lvl="1"/>
            <a:r>
              <a:rPr lang="en-US"/>
              <a:t>Second level</a:t>
            </a:r>
          </a:p>
        </p:txBody>
      </p:sp>
      <p:sp>
        <p:nvSpPr>
          <p:cNvPr id="6" name="Slide Number Placeholder 5"/>
          <p:cNvSpPr>
            <a:spLocks noGrp="1"/>
          </p:cNvSpPr>
          <p:nvPr>
            <p:ph type="sldNum" sz="quarter" idx="12"/>
          </p:nvPr>
        </p:nvSpPr>
        <p:spPr>
          <a:xfrm>
            <a:off x="8746068" y="6356350"/>
            <a:ext cx="2743200" cy="365125"/>
          </a:xfrm>
        </p:spPr>
        <p:txBody>
          <a:bodyPr/>
          <a:lstStyle>
            <a:lvl1pPr>
              <a:defRPr>
                <a:solidFill>
                  <a:schemeClr val="tx1">
                    <a:lumMod val="90000"/>
                    <a:lumOff val="10000"/>
                  </a:schemeClr>
                </a:solidFill>
              </a:defRPr>
            </a:lvl1pPr>
          </a:lstStyle>
          <a:p>
            <a:fld id="{48F63A3B-78C7-47BE-AE5E-E10140E04643}" type="slidenum">
              <a:rPr lang="en-US" smtClean="0"/>
              <a:pPr/>
              <a:t>‹#›</a:t>
            </a:fld>
            <a:endParaRPr lang="en-US"/>
          </a:p>
        </p:txBody>
      </p:sp>
    </p:spTree>
    <p:extLst>
      <p:ext uri="{BB962C8B-B14F-4D97-AF65-F5344CB8AC3E}">
        <p14:creationId xmlns:p14="http://schemas.microsoft.com/office/powerpoint/2010/main" val="415336469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1A438DE-C883-703F-FD0B-C87E562E8804}"/>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p:cNvSpPr>
            <a:spLocks noGrp="1"/>
          </p:cNvSpPr>
          <p:nvPr>
            <p:ph type="title"/>
          </p:nvPr>
        </p:nvSpPr>
        <p:spPr>
          <a:xfrm>
            <a:off x="522108" y="444149"/>
            <a:ext cx="10515600" cy="797630"/>
          </a:xfrm>
        </p:spPr>
        <p:txBody>
          <a:bodyPr anchor="t"/>
          <a:lstStyle/>
          <a:p>
            <a:r>
              <a:rPr lang="en-US"/>
              <a:t>Click to edit Master title style</a:t>
            </a:r>
          </a:p>
        </p:txBody>
      </p:sp>
      <p:sp>
        <p:nvSpPr>
          <p:cNvPr id="3" name="Content Placeholder 2"/>
          <p:cNvSpPr>
            <a:spLocks noGrp="1"/>
          </p:cNvSpPr>
          <p:nvPr>
            <p:ph idx="1"/>
          </p:nvPr>
        </p:nvSpPr>
        <p:spPr>
          <a:xfrm>
            <a:off x="567264" y="1577267"/>
            <a:ext cx="5630336" cy="4351338"/>
          </a:xfrm>
        </p:spPr>
        <p:txBody>
          <a:bodyPr>
            <a:normAutofit/>
          </a:bodyPr>
          <a:lstStyle>
            <a:lvl1pPr marL="0" indent="0">
              <a:lnSpc>
                <a:spcPts val="3100"/>
              </a:lnSpc>
              <a:spcBef>
                <a:spcPts val="0"/>
              </a:spcBef>
              <a:buFontTx/>
              <a:buNone/>
              <a:defRPr sz="2100"/>
            </a:lvl1pPr>
            <a:lvl2pPr marL="182880" indent="-182880">
              <a:lnSpc>
                <a:spcPts val="3100"/>
              </a:lnSpc>
              <a:spcBef>
                <a:spcPts val="800"/>
              </a:spcBef>
              <a:buSzPct val="100000"/>
              <a:buFont typeface="Arial" panose="020B0604020202020204" pitchFamily="34" charset="0"/>
              <a:buChar char="•"/>
              <a:defRPr sz="2100"/>
            </a:lvl2pPr>
            <a:lvl3pPr>
              <a:defRPr sz="2100"/>
            </a:lvl3pPr>
            <a:lvl4pPr>
              <a:defRPr sz="2100"/>
            </a:lvl4pPr>
            <a:lvl5pPr>
              <a:defRPr sz="2100"/>
            </a:lvl5pPr>
          </a:lstStyle>
          <a:p>
            <a:pPr lvl="0"/>
            <a:r>
              <a:rPr lang="en-US"/>
              <a:t>Click to edit Master text styles</a:t>
            </a:r>
          </a:p>
          <a:p>
            <a:pPr lvl="1"/>
            <a:r>
              <a:rPr lang="en-US"/>
              <a:t>Second level</a:t>
            </a:r>
          </a:p>
        </p:txBody>
      </p:sp>
      <p:sp>
        <p:nvSpPr>
          <p:cNvPr id="6" name="Slide Number Placeholder 5"/>
          <p:cNvSpPr>
            <a:spLocks noGrp="1"/>
          </p:cNvSpPr>
          <p:nvPr>
            <p:ph type="sldNum" sz="quarter" idx="12"/>
          </p:nvPr>
        </p:nvSpPr>
        <p:spPr>
          <a:xfrm>
            <a:off x="8746068" y="6356350"/>
            <a:ext cx="2743200" cy="365125"/>
          </a:xfrm>
        </p:spPr>
        <p:txBody>
          <a:bodyPr/>
          <a:lstStyle>
            <a:lvl1pPr>
              <a:defRPr>
                <a:solidFill>
                  <a:schemeClr val="tx1">
                    <a:lumMod val="90000"/>
                    <a:lumOff val="10000"/>
                  </a:schemeClr>
                </a:solidFill>
              </a:defRPr>
            </a:lvl1pPr>
          </a:lstStyle>
          <a:p>
            <a:fld id="{48F63A3B-78C7-47BE-AE5E-E10140E04643}" type="slidenum">
              <a:rPr lang="en-US" smtClean="0"/>
              <a:pPr/>
              <a:t>‹#›</a:t>
            </a:fld>
            <a:endParaRPr lang="en-US"/>
          </a:p>
        </p:txBody>
      </p:sp>
      <p:sp>
        <p:nvSpPr>
          <p:cNvPr id="11" name="Chart Placeholder 10">
            <a:extLst>
              <a:ext uri="{FF2B5EF4-FFF2-40B4-BE49-F238E27FC236}">
                <a16:creationId xmlns:a16="http://schemas.microsoft.com/office/drawing/2014/main" id="{E8063267-3F7D-4E2F-961F-DCF9BCBFDE65}"/>
              </a:ext>
            </a:extLst>
          </p:cNvPr>
          <p:cNvSpPr>
            <a:spLocks noGrp="1" noChangeAspect="1"/>
          </p:cNvSpPr>
          <p:nvPr>
            <p:ph type="chart" sz="quarter" idx="13"/>
          </p:nvPr>
        </p:nvSpPr>
        <p:spPr>
          <a:xfrm>
            <a:off x="6841772" y="1623130"/>
            <a:ext cx="3831336" cy="3831336"/>
          </a:xfrm>
        </p:spPr>
        <p:txBody>
          <a:bodyPr/>
          <a:lstStyle/>
          <a:p>
            <a:endParaRPr lang="en-US"/>
          </a:p>
        </p:txBody>
      </p:sp>
    </p:spTree>
    <p:extLst>
      <p:ext uri="{BB962C8B-B14F-4D97-AF65-F5344CB8AC3E}">
        <p14:creationId xmlns:p14="http://schemas.microsoft.com/office/powerpoint/2010/main" val="164242244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Content 3">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1A438DE-C883-703F-FD0B-C87E562E8804}"/>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p:cNvSpPr>
            <a:spLocks noGrp="1"/>
          </p:cNvSpPr>
          <p:nvPr>
            <p:ph type="title"/>
          </p:nvPr>
        </p:nvSpPr>
        <p:spPr>
          <a:xfrm>
            <a:off x="522108" y="444149"/>
            <a:ext cx="10515600" cy="797630"/>
          </a:xfrm>
        </p:spPr>
        <p:txBody>
          <a:bodyPr anchor="t"/>
          <a:lstStyle/>
          <a:p>
            <a:r>
              <a:rPr lang="en-US"/>
              <a:t>Click to edit Master title style</a:t>
            </a:r>
          </a:p>
        </p:txBody>
      </p:sp>
      <p:sp>
        <p:nvSpPr>
          <p:cNvPr id="3" name="Content Placeholder 2"/>
          <p:cNvSpPr>
            <a:spLocks noGrp="1"/>
          </p:cNvSpPr>
          <p:nvPr>
            <p:ph idx="1"/>
          </p:nvPr>
        </p:nvSpPr>
        <p:spPr>
          <a:xfrm>
            <a:off x="567264" y="1577267"/>
            <a:ext cx="5630336" cy="4351338"/>
          </a:xfrm>
        </p:spPr>
        <p:txBody>
          <a:bodyPr>
            <a:normAutofit/>
          </a:bodyPr>
          <a:lstStyle>
            <a:lvl1pPr marL="0" indent="0">
              <a:lnSpc>
                <a:spcPts val="3100"/>
              </a:lnSpc>
              <a:spcBef>
                <a:spcPts val="0"/>
              </a:spcBef>
              <a:buFontTx/>
              <a:buNone/>
              <a:defRPr sz="2100"/>
            </a:lvl1pPr>
            <a:lvl2pPr marL="182880" indent="-182880">
              <a:lnSpc>
                <a:spcPts val="3100"/>
              </a:lnSpc>
              <a:spcBef>
                <a:spcPts val="800"/>
              </a:spcBef>
              <a:buSzPct val="100000"/>
              <a:buFont typeface="Arial" panose="020B0604020202020204" pitchFamily="34" charset="0"/>
              <a:buChar char="•"/>
              <a:defRPr sz="2100"/>
            </a:lvl2pPr>
            <a:lvl3pPr>
              <a:defRPr sz="2100"/>
            </a:lvl3pPr>
            <a:lvl4pPr>
              <a:defRPr sz="2100"/>
            </a:lvl4pPr>
            <a:lvl5pPr>
              <a:defRPr sz="2100"/>
            </a:lvl5pPr>
          </a:lstStyle>
          <a:p>
            <a:pPr lvl="0"/>
            <a:r>
              <a:rPr lang="en-US"/>
              <a:t>Click to edit Master text styles</a:t>
            </a:r>
          </a:p>
          <a:p>
            <a:pPr lvl="1"/>
            <a:r>
              <a:rPr lang="en-US"/>
              <a:t>Second level</a:t>
            </a:r>
          </a:p>
        </p:txBody>
      </p:sp>
      <p:sp>
        <p:nvSpPr>
          <p:cNvPr id="6" name="Slide Number Placeholder 5"/>
          <p:cNvSpPr>
            <a:spLocks noGrp="1"/>
          </p:cNvSpPr>
          <p:nvPr>
            <p:ph type="sldNum" sz="quarter" idx="12"/>
          </p:nvPr>
        </p:nvSpPr>
        <p:spPr>
          <a:xfrm>
            <a:off x="8746068" y="6356350"/>
            <a:ext cx="2743200" cy="365125"/>
          </a:xfrm>
        </p:spPr>
        <p:txBody>
          <a:bodyPr/>
          <a:lstStyle>
            <a:lvl1pPr>
              <a:defRPr>
                <a:solidFill>
                  <a:schemeClr val="tx1">
                    <a:lumMod val="90000"/>
                    <a:lumOff val="10000"/>
                  </a:schemeClr>
                </a:solidFill>
              </a:defRPr>
            </a:lvl1pPr>
          </a:lstStyle>
          <a:p>
            <a:fld id="{48F63A3B-78C7-47BE-AE5E-E10140E04643}" type="slidenum">
              <a:rPr lang="en-US" smtClean="0"/>
              <a:pPr/>
              <a:t>‹#›</a:t>
            </a:fld>
            <a:endParaRPr lang="en-US"/>
          </a:p>
        </p:txBody>
      </p:sp>
      <p:sp>
        <p:nvSpPr>
          <p:cNvPr id="7" name="Picture Placeholder 6">
            <a:extLst>
              <a:ext uri="{FF2B5EF4-FFF2-40B4-BE49-F238E27FC236}">
                <a16:creationId xmlns:a16="http://schemas.microsoft.com/office/drawing/2014/main" id="{B9F5CE1D-386B-07F9-3607-78F17054C22D}"/>
              </a:ext>
            </a:extLst>
          </p:cNvPr>
          <p:cNvSpPr>
            <a:spLocks noGrp="1" noChangeAspect="1"/>
          </p:cNvSpPr>
          <p:nvPr>
            <p:ph type="pic" sz="quarter" idx="10"/>
          </p:nvPr>
        </p:nvSpPr>
        <p:spPr>
          <a:xfrm>
            <a:off x="6998556" y="1553021"/>
            <a:ext cx="4563703" cy="4572000"/>
          </a:xfrm>
          <a:custGeom>
            <a:avLst/>
            <a:gdLst>
              <a:gd name="connsiteX0" fmla="*/ 3240259 w 5029200"/>
              <a:gd name="connsiteY0" fmla="*/ 4815180 h 5038344"/>
              <a:gd name="connsiteX1" fmla="*/ 3352123 w 5029200"/>
              <a:gd name="connsiteY1" fmla="*/ 4926763 h 5038344"/>
              <a:gd name="connsiteX2" fmla="*/ 3283801 w 5029200"/>
              <a:gd name="connsiteY2" fmla="*/ 5029577 h 5038344"/>
              <a:gd name="connsiteX3" fmla="*/ 3240266 w 5029200"/>
              <a:gd name="connsiteY3" fmla="*/ 5038344 h 5038344"/>
              <a:gd name="connsiteX4" fmla="*/ 3240252 w 5029200"/>
              <a:gd name="connsiteY4" fmla="*/ 5038344 h 5038344"/>
              <a:gd name="connsiteX5" fmla="*/ 3196717 w 5029200"/>
              <a:gd name="connsiteY5" fmla="*/ 5029577 h 5038344"/>
              <a:gd name="connsiteX6" fmla="*/ 3128394 w 5029200"/>
              <a:gd name="connsiteY6" fmla="*/ 4926763 h 5038344"/>
              <a:gd name="connsiteX7" fmla="*/ 3240259 w 5029200"/>
              <a:gd name="connsiteY7" fmla="*/ 4815180 h 5038344"/>
              <a:gd name="connsiteX8" fmla="*/ 2765723 w 5029200"/>
              <a:gd name="connsiteY8" fmla="*/ 4815180 h 5038344"/>
              <a:gd name="connsiteX9" fmla="*/ 2877588 w 5029200"/>
              <a:gd name="connsiteY9" fmla="*/ 4926763 h 5038344"/>
              <a:gd name="connsiteX10" fmla="*/ 2809266 w 5029200"/>
              <a:gd name="connsiteY10" fmla="*/ 5029577 h 5038344"/>
              <a:gd name="connsiteX11" fmla="*/ 2765730 w 5029200"/>
              <a:gd name="connsiteY11" fmla="*/ 5038344 h 5038344"/>
              <a:gd name="connsiteX12" fmla="*/ 2765716 w 5029200"/>
              <a:gd name="connsiteY12" fmla="*/ 5038344 h 5038344"/>
              <a:gd name="connsiteX13" fmla="*/ 2722181 w 5029200"/>
              <a:gd name="connsiteY13" fmla="*/ 5029577 h 5038344"/>
              <a:gd name="connsiteX14" fmla="*/ 2653859 w 5029200"/>
              <a:gd name="connsiteY14" fmla="*/ 4926763 h 5038344"/>
              <a:gd name="connsiteX15" fmla="*/ 2765723 w 5029200"/>
              <a:gd name="connsiteY15" fmla="*/ 4815180 h 5038344"/>
              <a:gd name="connsiteX16" fmla="*/ 2286359 w 5029200"/>
              <a:gd name="connsiteY16" fmla="*/ 4815180 h 5038344"/>
              <a:gd name="connsiteX17" fmla="*/ 2398224 w 5029200"/>
              <a:gd name="connsiteY17" fmla="*/ 4926763 h 5038344"/>
              <a:gd name="connsiteX18" fmla="*/ 2329901 w 5029200"/>
              <a:gd name="connsiteY18" fmla="*/ 5029577 h 5038344"/>
              <a:gd name="connsiteX19" fmla="*/ 2286367 w 5029200"/>
              <a:gd name="connsiteY19" fmla="*/ 5038344 h 5038344"/>
              <a:gd name="connsiteX20" fmla="*/ 2286352 w 5029200"/>
              <a:gd name="connsiteY20" fmla="*/ 5038344 h 5038344"/>
              <a:gd name="connsiteX21" fmla="*/ 2242817 w 5029200"/>
              <a:gd name="connsiteY21" fmla="*/ 5029577 h 5038344"/>
              <a:gd name="connsiteX22" fmla="*/ 2174495 w 5029200"/>
              <a:gd name="connsiteY22" fmla="*/ 4926763 h 5038344"/>
              <a:gd name="connsiteX23" fmla="*/ 2286359 w 5029200"/>
              <a:gd name="connsiteY23" fmla="*/ 4815180 h 5038344"/>
              <a:gd name="connsiteX24" fmla="*/ 1811824 w 5029200"/>
              <a:gd name="connsiteY24" fmla="*/ 4814039 h 5038344"/>
              <a:gd name="connsiteX25" fmla="*/ 1923689 w 5029200"/>
              <a:gd name="connsiteY25" fmla="*/ 4925622 h 5038344"/>
              <a:gd name="connsiteX26" fmla="*/ 1811824 w 5029200"/>
              <a:gd name="connsiteY26" fmla="*/ 5037203 h 5038344"/>
              <a:gd name="connsiteX27" fmla="*/ 1699960 w 5029200"/>
              <a:gd name="connsiteY27" fmla="*/ 4925622 h 5038344"/>
              <a:gd name="connsiteX28" fmla="*/ 1811824 w 5029200"/>
              <a:gd name="connsiteY28" fmla="*/ 4814039 h 5038344"/>
              <a:gd name="connsiteX29" fmla="*/ 3878775 w 5029200"/>
              <a:gd name="connsiteY29" fmla="*/ 4248010 h 5038344"/>
              <a:gd name="connsiteX30" fmla="*/ 4042505 w 5029200"/>
              <a:gd name="connsiteY30" fmla="*/ 4411326 h 5038344"/>
              <a:gd name="connsiteX31" fmla="*/ 3878775 w 5029200"/>
              <a:gd name="connsiteY31" fmla="*/ 4574643 h 5038344"/>
              <a:gd name="connsiteX32" fmla="*/ 3715047 w 5029200"/>
              <a:gd name="connsiteY32" fmla="*/ 4411326 h 5038344"/>
              <a:gd name="connsiteX33" fmla="*/ 3878775 w 5029200"/>
              <a:gd name="connsiteY33" fmla="*/ 4248010 h 5038344"/>
              <a:gd name="connsiteX34" fmla="*/ 1177884 w 5029200"/>
              <a:gd name="connsiteY34" fmla="*/ 4248010 h 5038344"/>
              <a:gd name="connsiteX35" fmla="*/ 1341613 w 5029200"/>
              <a:gd name="connsiteY35" fmla="*/ 4411326 h 5038344"/>
              <a:gd name="connsiteX36" fmla="*/ 1177884 w 5029200"/>
              <a:gd name="connsiteY36" fmla="*/ 4574643 h 5038344"/>
              <a:gd name="connsiteX37" fmla="*/ 1014155 w 5029200"/>
              <a:gd name="connsiteY37" fmla="*/ 4411326 h 5038344"/>
              <a:gd name="connsiteX38" fmla="*/ 1177884 w 5029200"/>
              <a:gd name="connsiteY38" fmla="*/ 4248010 h 5038344"/>
              <a:gd name="connsiteX39" fmla="*/ 3338013 w 5029200"/>
              <a:gd name="connsiteY39" fmla="*/ 4221636 h 5038344"/>
              <a:gd name="connsiteX40" fmla="*/ 3528183 w 5029200"/>
              <a:gd name="connsiteY40" fmla="*/ 4411326 h 5038344"/>
              <a:gd name="connsiteX41" fmla="*/ 3338013 w 5029200"/>
              <a:gd name="connsiteY41" fmla="*/ 4601017 h 5038344"/>
              <a:gd name="connsiteX42" fmla="*/ 3147843 w 5029200"/>
              <a:gd name="connsiteY42" fmla="*/ 4411326 h 5038344"/>
              <a:gd name="connsiteX43" fmla="*/ 3338013 w 5029200"/>
              <a:gd name="connsiteY43" fmla="*/ 4221636 h 5038344"/>
              <a:gd name="connsiteX44" fmla="*/ 1718646 w 5029200"/>
              <a:gd name="connsiteY44" fmla="*/ 4221636 h 5038344"/>
              <a:gd name="connsiteX45" fmla="*/ 1908816 w 5029200"/>
              <a:gd name="connsiteY45" fmla="*/ 4411326 h 5038344"/>
              <a:gd name="connsiteX46" fmla="*/ 1718646 w 5029200"/>
              <a:gd name="connsiteY46" fmla="*/ 4601017 h 5038344"/>
              <a:gd name="connsiteX47" fmla="*/ 1528477 w 5029200"/>
              <a:gd name="connsiteY47" fmla="*/ 4411326 h 5038344"/>
              <a:gd name="connsiteX48" fmla="*/ 1718646 w 5029200"/>
              <a:gd name="connsiteY48" fmla="*/ 4221636 h 5038344"/>
              <a:gd name="connsiteX49" fmla="*/ 2801953 w 5029200"/>
              <a:gd name="connsiteY49" fmla="*/ 4196783 h 5038344"/>
              <a:gd name="connsiteX50" fmla="*/ 3009411 w 5029200"/>
              <a:gd name="connsiteY50" fmla="*/ 4403718 h 5038344"/>
              <a:gd name="connsiteX51" fmla="*/ 2801953 w 5029200"/>
              <a:gd name="connsiteY51" fmla="*/ 4610654 h 5038344"/>
              <a:gd name="connsiteX52" fmla="*/ 2594495 w 5029200"/>
              <a:gd name="connsiteY52" fmla="*/ 4403718 h 5038344"/>
              <a:gd name="connsiteX53" fmla="*/ 2801953 w 5029200"/>
              <a:gd name="connsiteY53" fmla="*/ 4196783 h 5038344"/>
              <a:gd name="connsiteX54" fmla="*/ 2259282 w 5029200"/>
              <a:gd name="connsiteY54" fmla="*/ 4196783 h 5038344"/>
              <a:gd name="connsiteX55" fmla="*/ 2466740 w 5029200"/>
              <a:gd name="connsiteY55" fmla="*/ 4403718 h 5038344"/>
              <a:gd name="connsiteX56" fmla="*/ 2259282 w 5029200"/>
              <a:gd name="connsiteY56" fmla="*/ 4610654 h 5038344"/>
              <a:gd name="connsiteX57" fmla="*/ 2051824 w 5029200"/>
              <a:gd name="connsiteY57" fmla="*/ 4403718 h 5038344"/>
              <a:gd name="connsiteX58" fmla="*/ 2259282 w 5029200"/>
              <a:gd name="connsiteY58" fmla="*/ 4196783 h 5038344"/>
              <a:gd name="connsiteX59" fmla="*/ 4417887 w 5029200"/>
              <a:gd name="connsiteY59" fmla="*/ 3710383 h 5038344"/>
              <a:gd name="connsiteX60" fmla="*/ 4572973 w 5029200"/>
              <a:gd name="connsiteY60" fmla="*/ 3865077 h 5038344"/>
              <a:gd name="connsiteX61" fmla="*/ 4417887 w 5029200"/>
              <a:gd name="connsiteY61" fmla="*/ 4019772 h 5038344"/>
              <a:gd name="connsiteX62" fmla="*/ 4262675 w 5029200"/>
              <a:gd name="connsiteY62" fmla="*/ 3865077 h 5038344"/>
              <a:gd name="connsiteX63" fmla="*/ 4417887 w 5029200"/>
              <a:gd name="connsiteY63" fmla="*/ 3710383 h 5038344"/>
              <a:gd name="connsiteX64" fmla="*/ 641696 w 5029200"/>
              <a:gd name="connsiteY64" fmla="*/ 3707974 h 5038344"/>
              <a:gd name="connsiteX65" fmla="*/ 796781 w 5029200"/>
              <a:gd name="connsiteY65" fmla="*/ 3862795 h 5038344"/>
              <a:gd name="connsiteX66" fmla="*/ 641696 w 5029200"/>
              <a:gd name="connsiteY66" fmla="*/ 4017489 h 5038344"/>
              <a:gd name="connsiteX67" fmla="*/ 486484 w 5029200"/>
              <a:gd name="connsiteY67" fmla="*/ 3862795 h 5038344"/>
              <a:gd name="connsiteX68" fmla="*/ 641696 w 5029200"/>
              <a:gd name="connsiteY68" fmla="*/ 3707974 h 5038344"/>
              <a:gd name="connsiteX69" fmla="*/ 1181061 w 5029200"/>
              <a:gd name="connsiteY69" fmla="*/ 3647618 h 5038344"/>
              <a:gd name="connsiteX70" fmla="*/ 1398180 w 5029200"/>
              <a:gd name="connsiteY70" fmla="*/ 3864189 h 5038344"/>
              <a:gd name="connsiteX71" fmla="*/ 1181061 w 5029200"/>
              <a:gd name="connsiteY71" fmla="*/ 4080761 h 5038344"/>
              <a:gd name="connsiteX72" fmla="*/ 963942 w 5029200"/>
              <a:gd name="connsiteY72" fmla="*/ 3864189 h 5038344"/>
              <a:gd name="connsiteX73" fmla="*/ 1181061 w 5029200"/>
              <a:gd name="connsiteY73" fmla="*/ 3647618 h 5038344"/>
              <a:gd name="connsiteX74" fmla="*/ 3876233 w 5029200"/>
              <a:gd name="connsiteY74" fmla="*/ 3646350 h 5038344"/>
              <a:gd name="connsiteX75" fmla="*/ 4093352 w 5029200"/>
              <a:gd name="connsiteY75" fmla="*/ 3862921 h 5038344"/>
              <a:gd name="connsiteX76" fmla="*/ 3876233 w 5029200"/>
              <a:gd name="connsiteY76" fmla="*/ 4079493 h 5038344"/>
              <a:gd name="connsiteX77" fmla="*/ 3659114 w 5029200"/>
              <a:gd name="connsiteY77" fmla="*/ 3862921 h 5038344"/>
              <a:gd name="connsiteX78" fmla="*/ 3876233 w 5029200"/>
              <a:gd name="connsiteY78" fmla="*/ 3646350 h 5038344"/>
              <a:gd name="connsiteX79" fmla="*/ 4417633 w 5029200"/>
              <a:gd name="connsiteY79" fmla="*/ 3137126 h 5038344"/>
              <a:gd name="connsiteX80" fmla="*/ 4607929 w 5029200"/>
              <a:gd name="connsiteY80" fmla="*/ 3326818 h 5038344"/>
              <a:gd name="connsiteX81" fmla="*/ 4417633 w 5029200"/>
              <a:gd name="connsiteY81" fmla="*/ 3516635 h 5038344"/>
              <a:gd name="connsiteX82" fmla="*/ 4227336 w 5029200"/>
              <a:gd name="connsiteY82" fmla="*/ 3326818 h 5038344"/>
              <a:gd name="connsiteX83" fmla="*/ 4417633 w 5029200"/>
              <a:gd name="connsiteY83" fmla="*/ 3137126 h 5038344"/>
              <a:gd name="connsiteX84" fmla="*/ 641442 w 5029200"/>
              <a:gd name="connsiteY84" fmla="*/ 3134844 h 5038344"/>
              <a:gd name="connsiteX85" fmla="*/ 831739 w 5029200"/>
              <a:gd name="connsiteY85" fmla="*/ 3324661 h 5038344"/>
              <a:gd name="connsiteX86" fmla="*/ 641442 w 5029200"/>
              <a:gd name="connsiteY86" fmla="*/ 3514478 h 5038344"/>
              <a:gd name="connsiteX87" fmla="*/ 451145 w 5029200"/>
              <a:gd name="connsiteY87" fmla="*/ 3324661 h 5038344"/>
              <a:gd name="connsiteX88" fmla="*/ 641442 w 5029200"/>
              <a:gd name="connsiteY88" fmla="*/ 3134844 h 5038344"/>
              <a:gd name="connsiteX89" fmla="*/ 111865 w 5029200"/>
              <a:gd name="connsiteY89" fmla="*/ 3121023 h 5038344"/>
              <a:gd name="connsiteX90" fmla="*/ 223729 w 5029200"/>
              <a:gd name="connsiteY90" fmla="*/ 3232606 h 5038344"/>
              <a:gd name="connsiteX91" fmla="*/ 111865 w 5029200"/>
              <a:gd name="connsiteY91" fmla="*/ 3344189 h 5038344"/>
              <a:gd name="connsiteX92" fmla="*/ 0 w 5029200"/>
              <a:gd name="connsiteY92" fmla="*/ 3232606 h 5038344"/>
              <a:gd name="connsiteX93" fmla="*/ 111865 w 5029200"/>
              <a:gd name="connsiteY93" fmla="*/ 3121023 h 5038344"/>
              <a:gd name="connsiteX94" fmla="*/ 4917210 w 5029200"/>
              <a:gd name="connsiteY94" fmla="*/ 3120896 h 5038344"/>
              <a:gd name="connsiteX95" fmla="*/ 5029075 w 5029200"/>
              <a:gd name="connsiteY95" fmla="*/ 3232479 h 5038344"/>
              <a:gd name="connsiteX96" fmla="*/ 4917210 w 5029200"/>
              <a:gd name="connsiteY96" fmla="*/ 3344062 h 5038344"/>
              <a:gd name="connsiteX97" fmla="*/ 4805345 w 5029200"/>
              <a:gd name="connsiteY97" fmla="*/ 3232479 h 5038344"/>
              <a:gd name="connsiteX98" fmla="*/ 4917210 w 5029200"/>
              <a:gd name="connsiteY98" fmla="*/ 3120896 h 5038344"/>
              <a:gd name="connsiteX99" fmla="*/ 4917337 w 5029200"/>
              <a:gd name="connsiteY99" fmla="*/ 2645274 h 5038344"/>
              <a:gd name="connsiteX100" fmla="*/ 5020410 w 5029200"/>
              <a:gd name="connsiteY100" fmla="*/ 2713425 h 5038344"/>
              <a:gd name="connsiteX101" fmla="*/ 5029200 w 5029200"/>
              <a:gd name="connsiteY101" fmla="*/ 2756852 h 5038344"/>
              <a:gd name="connsiteX102" fmla="*/ 5029200 w 5029200"/>
              <a:gd name="connsiteY102" fmla="*/ 2756862 h 5038344"/>
              <a:gd name="connsiteX103" fmla="*/ 5020410 w 5029200"/>
              <a:gd name="connsiteY103" fmla="*/ 2800290 h 5038344"/>
              <a:gd name="connsiteX104" fmla="*/ 4917337 w 5029200"/>
              <a:gd name="connsiteY104" fmla="*/ 2868440 h 5038344"/>
              <a:gd name="connsiteX105" fmla="*/ 4805473 w 5029200"/>
              <a:gd name="connsiteY105" fmla="*/ 2756857 h 5038344"/>
              <a:gd name="connsiteX106" fmla="*/ 4917337 w 5029200"/>
              <a:gd name="connsiteY106" fmla="*/ 2645274 h 5038344"/>
              <a:gd name="connsiteX107" fmla="*/ 111865 w 5029200"/>
              <a:gd name="connsiteY107" fmla="*/ 2645274 h 5038344"/>
              <a:gd name="connsiteX108" fmla="*/ 223729 w 5029200"/>
              <a:gd name="connsiteY108" fmla="*/ 2756857 h 5038344"/>
              <a:gd name="connsiteX109" fmla="*/ 111865 w 5029200"/>
              <a:gd name="connsiteY109" fmla="*/ 2868440 h 5038344"/>
              <a:gd name="connsiteX110" fmla="*/ 0 w 5029200"/>
              <a:gd name="connsiteY110" fmla="*/ 2756857 h 5038344"/>
              <a:gd name="connsiteX111" fmla="*/ 111865 w 5029200"/>
              <a:gd name="connsiteY111" fmla="*/ 2645274 h 5038344"/>
              <a:gd name="connsiteX112" fmla="*/ 4417759 w 5029200"/>
              <a:gd name="connsiteY112" fmla="*/ 2581621 h 5038344"/>
              <a:gd name="connsiteX113" fmla="*/ 4625217 w 5029200"/>
              <a:gd name="connsiteY113" fmla="*/ 2788557 h 5038344"/>
              <a:gd name="connsiteX114" fmla="*/ 4417759 w 5029200"/>
              <a:gd name="connsiteY114" fmla="*/ 2995492 h 5038344"/>
              <a:gd name="connsiteX115" fmla="*/ 4210301 w 5029200"/>
              <a:gd name="connsiteY115" fmla="*/ 2788557 h 5038344"/>
              <a:gd name="connsiteX116" fmla="*/ 4417759 w 5029200"/>
              <a:gd name="connsiteY116" fmla="*/ 2581621 h 5038344"/>
              <a:gd name="connsiteX117" fmla="*/ 641569 w 5029200"/>
              <a:gd name="connsiteY117" fmla="*/ 2579466 h 5038344"/>
              <a:gd name="connsiteX118" fmla="*/ 849027 w 5029200"/>
              <a:gd name="connsiteY118" fmla="*/ 2786402 h 5038344"/>
              <a:gd name="connsiteX119" fmla="*/ 641569 w 5029200"/>
              <a:gd name="connsiteY119" fmla="*/ 2993337 h 5038344"/>
              <a:gd name="connsiteX120" fmla="*/ 434111 w 5029200"/>
              <a:gd name="connsiteY120" fmla="*/ 2786402 h 5038344"/>
              <a:gd name="connsiteX121" fmla="*/ 641569 w 5029200"/>
              <a:gd name="connsiteY121" fmla="*/ 2579466 h 5038344"/>
              <a:gd name="connsiteX122" fmla="*/ 4917210 w 5029200"/>
              <a:gd name="connsiteY122" fmla="*/ 2169400 h 5038344"/>
              <a:gd name="connsiteX123" fmla="*/ 5029075 w 5029200"/>
              <a:gd name="connsiteY123" fmla="*/ 2280982 h 5038344"/>
              <a:gd name="connsiteX124" fmla="*/ 4917210 w 5029200"/>
              <a:gd name="connsiteY124" fmla="*/ 2392565 h 5038344"/>
              <a:gd name="connsiteX125" fmla="*/ 4805345 w 5029200"/>
              <a:gd name="connsiteY125" fmla="*/ 2280982 h 5038344"/>
              <a:gd name="connsiteX126" fmla="*/ 4917210 w 5029200"/>
              <a:gd name="connsiteY126" fmla="*/ 2169400 h 5038344"/>
              <a:gd name="connsiteX127" fmla="*/ 111865 w 5029200"/>
              <a:gd name="connsiteY127" fmla="*/ 2169272 h 5038344"/>
              <a:gd name="connsiteX128" fmla="*/ 223729 w 5029200"/>
              <a:gd name="connsiteY128" fmla="*/ 2280855 h 5038344"/>
              <a:gd name="connsiteX129" fmla="*/ 111865 w 5029200"/>
              <a:gd name="connsiteY129" fmla="*/ 2392438 h 5038344"/>
              <a:gd name="connsiteX130" fmla="*/ 0 w 5029200"/>
              <a:gd name="connsiteY130" fmla="*/ 2280855 h 5038344"/>
              <a:gd name="connsiteX131" fmla="*/ 111865 w 5029200"/>
              <a:gd name="connsiteY131" fmla="*/ 2169272 h 5038344"/>
              <a:gd name="connsiteX132" fmla="*/ 4417759 w 5029200"/>
              <a:gd name="connsiteY132" fmla="*/ 2043235 h 5038344"/>
              <a:gd name="connsiteX133" fmla="*/ 4625217 w 5029200"/>
              <a:gd name="connsiteY133" fmla="*/ 2250170 h 5038344"/>
              <a:gd name="connsiteX134" fmla="*/ 4417759 w 5029200"/>
              <a:gd name="connsiteY134" fmla="*/ 2457105 h 5038344"/>
              <a:gd name="connsiteX135" fmla="*/ 4210301 w 5029200"/>
              <a:gd name="connsiteY135" fmla="*/ 2250170 h 5038344"/>
              <a:gd name="connsiteX136" fmla="*/ 4417759 w 5029200"/>
              <a:gd name="connsiteY136" fmla="*/ 2043235 h 5038344"/>
              <a:gd name="connsiteX137" fmla="*/ 641569 w 5029200"/>
              <a:gd name="connsiteY137" fmla="*/ 2041079 h 5038344"/>
              <a:gd name="connsiteX138" fmla="*/ 849027 w 5029200"/>
              <a:gd name="connsiteY138" fmla="*/ 2248015 h 5038344"/>
              <a:gd name="connsiteX139" fmla="*/ 641569 w 5029200"/>
              <a:gd name="connsiteY139" fmla="*/ 2454950 h 5038344"/>
              <a:gd name="connsiteX140" fmla="*/ 434111 w 5029200"/>
              <a:gd name="connsiteY140" fmla="*/ 2248015 h 5038344"/>
              <a:gd name="connsiteX141" fmla="*/ 641569 w 5029200"/>
              <a:gd name="connsiteY141" fmla="*/ 2041079 h 5038344"/>
              <a:gd name="connsiteX142" fmla="*/ 4917337 w 5029200"/>
              <a:gd name="connsiteY142" fmla="*/ 1693525 h 5038344"/>
              <a:gd name="connsiteX143" fmla="*/ 5020410 w 5029200"/>
              <a:gd name="connsiteY143" fmla="*/ 1761674 h 5038344"/>
              <a:gd name="connsiteX144" fmla="*/ 5029200 w 5029200"/>
              <a:gd name="connsiteY144" fmla="*/ 1805101 h 5038344"/>
              <a:gd name="connsiteX145" fmla="*/ 5029200 w 5029200"/>
              <a:gd name="connsiteY145" fmla="*/ 1805111 h 5038344"/>
              <a:gd name="connsiteX146" fmla="*/ 5020410 w 5029200"/>
              <a:gd name="connsiteY146" fmla="*/ 1848539 h 5038344"/>
              <a:gd name="connsiteX147" fmla="*/ 4917337 w 5029200"/>
              <a:gd name="connsiteY147" fmla="*/ 1916689 h 5038344"/>
              <a:gd name="connsiteX148" fmla="*/ 4805473 w 5029200"/>
              <a:gd name="connsiteY148" fmla="*/ 1805106 h 5038344"/>
              <a:gd name="connsiteX149" fmla="*/ 4917337 w 5029200"/>
              <a:gd name="connsiteY149" fmla="*/ 1693525 h 5038344"/>
              <a:gd name="connsiteX150" fmla="*/ 111865 w 5029200"/>
              <a:gd name="connsiteY150" fmla="*/ 1693525 h 5038344"/>
              <a:gd name="connsiteX151" fmla="*/ 223729 w 5029200"/>
              <a:gd name="connsiteY151" fmla="*/ 1805106 h 5038344"/>
              <a:gd name="connsiteX152" fmla="*/ 111865 w 5029200"/>
              <a:gd name="connsiteY152" fmla="*/ 1916689 h 5038344"/>
              <a:gd name="connsiteX153" fmla="*/ 0 w 5029200"/>
              <a:gd name="connsiteY153" fmla="*/ 1805106 h 5038344"/>
              <a:gd name="connsiteX154" fmla="*/ 111865 w 5029200"/>
              <a:gd name="connsiteY154" fmla="*/ 1693525 h 5038344"/>
              <a:gd name="connsiteX155" fmla="*/ 4417887 w 5029200"/>
              <a:gd name="connsiteY155" fmla="*/ 1522092 h 5038344"/>
              <a:gd name="connsiteX156" fmla="*/ 4608184 w 5029200"/>
              <a:gd name="connsiteY156" fmla="*/ 1711910 h 5038344"/>
              <a:gd name="connsiteX157" fmla="*/ 4417887 w 5029200"/>
              <a:gd name="connsiteY157" fmla="*/ 1901600 h 5038344"/>
              <a:gd name="connsiteX158" fmla="*/ 4227589 w 5029200"/>
              <a:gd name="connsiteY158" fmla="*/ 1711910 h 5038344"/>
              <a:gd name="connsiteX159" fmla="*/ 4417887 w 5029200"/>
              <a:gd name="connsiteY159" fmla="*/ 1522092 h 5038344"/>
              <a:gd name="connsiteX160" fmla="*/ 641569 w 5029200"/>
              <a:gd name="connsiteY160" fmla="*/ 1520064 h 5038344"/>
              <a:gd name="connsiteX161" fmla="*/ 831866 w 5029200"/>
              <a:gd name="connsiteY161" fmla="*/ 1709754 h 5038344"/>
              <a:gd name="connsiteX162" fmla="*/ 641569 w 5029200"/>
              <a:gd name="connsiteY162" fmla="*/ 1899572 h 5038344"/>
              <a:gd name="connsiteX163" fmla="*/ 451273 w 5029200"/>
              <a:gd name="connsiteY163" fmla="*/ 1709754 h 5038344"/>
              <a:gd name="connsiteX164" fmla="*/ 641569 w 5029200"/>
              <a:gd name="connsiteY164" fmla="*/ 1520064 h 5038344"/>
              <a:gd name="connsiteX165" fmla="*/ 641442 w 5029200"/>
              <a:gd name="connsiteY165" fmla="*/ 1017180 h 5038344"/>
              <a:gd name="connsiteX166" fmla="*/ 796527 w 5029200"/>
              <a:gd name="connsiteY166" fmla="*/ 1171874 h 5038344"/>
              <a:gd name="connsiteX167" fmla="*/ 641442 w 5029200"/>
              <a:gd name="connsiteY167" fmla="*/ 1326695 h 5038344"/>
              <a:gd name="connsiteX168" fmla="*/ 486356 w 5029200"/>
              <a:gd name="connsiteY168" fmla="*/ 1171874 h 5038344"/>
              <a:gd name="connsiteX169" fmla="*/ 641442 w 5029200"/>
              <a:gd name="connsiteY169" fmla="*/ 1017180 h 5038344"/>
              <a:gd name="connsiteX170" fmla="*/ 4419285 w 5029200"/>
              <a:gd name="connsiteY170" fmla="*/ 1009572 h 5038344"/>
              <a:gd name="connsiteX171" fmla="*/ 4580091 w 5029200"/>
              <a:gd name="connsiteY171" fmla="*/ 1170099 h 5038344"/>
              <a:gd name="connsiteX172" fmla="*/ 4419285 w 5029200"/>
              <a:gd name="connsiteY172" fmla="*/ 1330500 h 5038344"/>
              <a:gd name="connsiteX173" fmla="*/ 4258353 w 5029200"/>
              <a:gd name="connsiteY173" fmla="*/ 1170099 h 5038344"/>
              <a:gd name="connsiteX174" fmla="*/ 4419285 w 5029200"/>
              <a:gd name="connsiteY174" fmla="*/ 1009572 h 5038344"/>
              <a:gd name="connsiteX175" fmla="*/ 1181188 w 5029200"/>
              <a:gd name="connsiteY175" fmla="*/ 954795 h 5038344"/>
              <a:gd name="connsiteX176" fmla="*/ 1398307 w 5029200"/>
              <a:gd name="connsiteY176" fmla="*/ 1171367 h 5038344"/>
              <a:gd name="connsiteX177" fmla="*/ 1181188 w 5029200"/>
              <a:gd name="connsiteY177" fmla="*/ 1387939 h 5038344"/>
              <a:gd name="connsiteX178" fmla="*/ 964069 w 5029200"/>
              <a:gd name="connsiteY178" fmla="*/ 1171367 h 5038344"/>
              <a:gd name="connsiteX179" fmla="*/ 1181188 w 5029200"/>
              <a:gd name="connsiteY179" fmla="*/ 954795 h 5038344"/>
              <a:gd name="connsiteX180" fmla="*/ 3876233 w 5029200"/>
              <a:gd name="connsiteY180" fmla="*/ 953528 h 5038344"/>
              <a:gd name="connsiteX181" fmla="*/ 4093352 w 5029200"/>
              <a:gd name="connsiteY181" fmla="*/ 1170099 h 5038344"/>
              <a:gd name="connsiteX182" fmla="*/ 3876233 w 5029200"/>
              <a:gd name="connsiteY182" fmla="*/ 1386671 h 5038344"/>
              <a:gd name="connsiteX183" fmla="*/ 3659114 w 5029200"/>
              <a:gd name="connsiteY183" fmla="*/ 1170099 h 5038344"/>
              <a:gd name="connsiteX184" fmla="*/ 3876233 w 5029200"/>
              <a:gd name="connsiteY184" fmla="*/ 953528 h 5038344"/>
              <a:gd name="connsiteX185" fmla="*/ 2263987 w 5029200"/>
              <a:gd name="connsiteY185" fmla="*/ 894819 h 5038344"/>
              <a:gd name="connsiteX186" fmla="*/ 2534622 w 5029200"/>
              <a:gd name="connsiteY186" fmla="*/ 1116464 h 5038344"/>
              <a:gd name="connsiteX187" fmla="*/ 2805131 w 5029200"/>
              <a:gd name="connsiteY187" fmla="*/ 894819 h 5038344"/>
              <a:gd name="connsiteX188" fmla="*/ 3080597 w 5029200"/>
              <a:gd name="connsiteY188" fmla="*/ 1156278 h 5038344"/>
              <a:gd name="connsiteX189" fmla="*/ 3081106 w 5029200"/>
              <a:gd name="connsiteY189" fmla="*/ 1156278 h 5038344"/>
              <a:gd name="connsiteX190" fmla="*/ 3344750 w 5029200"/>
              <a:gd name="connsiteY190" fmla="*/ 906612 h 5038344"/>
              <a:gd name="connsiteX191" fmla="*/ 3608777 w 5029200"/>
              <a:gd name="connsiteY191" fmla="*/ 1169973 h 5038344"/>
              <a:gd name="connsiteX192" fmla="*/ 3523353 w 5029200"/>
              <a:gd name="connsiteY192" fmla="*/ 1363847 h 5038344"/>
              <a:gd name="connsiteX193" fmla="*/ 3697250 w 5029200"/>
              <a:gd name="connsiteY193" fmla="*/ 1514866 h 5038344"/>
              <a:gd name="connsiteX194" fmla="*/ 3876233 w 5029200"/>
              <a:gd name="connsiteY194" fmla="*/ 1444999 h 5038344"/>
              <a:gd name="connsiteX195" fmla="*/ 4140260 w 5029200"/>
              <a:gd name="connsiteY195" fmla="*/ 1708360 h 5038344"/>
              <a:gd name="connsiteX196" fmla="*/ 3884751 w 5029200"/>
              <a:gd name="connsiteY196" fmla="*/ 1971594 h 5038344"/>
              <a:gd name="connsiteX197" fmla="*/ 4152082 w 5029200"/>
              <a:gd name="connsiteY197" fmla="*/ 2246620 h 5038344"/>
              <a:gd name="connsiteX198" fmla="*/ 3929878 w 5029200"/>
              <a:gd name="connsiteY198" fmla="*/ 2516447 h 5038344"/>
              <a:gd name="connsiteX199" fmla="*/ 4152082 w 5029200"/>
              <a:gd name="connsiteY199" fmla="*/ 2786402 h 5038344"/>
              <a:gd name="connsiteX200" fmla="*/ 4152335 w 5029200"/>
              <a:gd name="connsiteY200" fmla="*/ 2786148 h 5038344"/>
              <a:gd name="connsiteX201" fmla="*/ 3876488 w 5029200"/>
              <a:gd name="connsiteY201" fmla="*/ 3061300 h 5038344"/>
              <a:gd name="connsiteX202" fmla="*/ 4140513 w 5029200"/>
              <a:gd name="connsiteY202" fmla="*/ 3324661 h 5038344"/>
              <a:gd name="connsiteX203" fmla="*/ 3876488 w 5029200"/>
              <a:gd name="connsiteY203" fmla="*/ 3588022 h 5038344"/>
              <a:gd name="connsiteX204" fmla="*/ 3695089 w 5029200"/>
              <a:gd name="connsiteY204" fmla="*/ 3516128 h 5038344"/>
              <a:gd name="connsiteX205" fmla="*/ 3515089 w 5029200"/>
              <a:gd name="connsiteY205" fmla="*/ 3666765 h 5038344"/>
              <a:gd name="connsiteX206" fmla="*/ 3605724 w 5029200"/>
              <a:gd name="connsiteY206" fmla="*/ 3865330 h 5038344"/>
              <a:gd name="connsiteX207" fmla="*/ 3341699 w 5029200"/>
              <a:gd name="connsiteY207" fmla="*/ 4128691 h 5038344"/>
              <a:gd name="connsiteX208" fmla="*/ 3077800 w 5029200"/>
              <a:gd name="connsiteY208" fmla="*/ 3873953 h 5038344"/>
              <a:gd name="connsiteX209" fmla="*/ 2802080 w 5029200"/>
              <a:gd name="connsiteY209" fmla="*/ 4140610 h 5038344"/>
              <a:gd name="connsiteX210" fmla="*/ 2531445 w 5029200"/>
              <a:gd name="connsiteY210" fmla="*/ 3919094 h 5038344"/>
              <a:gd name="connsiteX211" fmla="*/ 2260935 w 5029200"/>
              <a:gd name="connsiteY211" fmla="*/ 4140610 h 5038344"/>
              <a:gd name="connsiteX212" fmla="*/ 1985087 w 5029200"/>
              <a:gd name="connsiteY212" fmla="*/ 3865457 h 5038344"/>
              <a:gd name="connsiteX213" fmla="*/ 1721062 w 5029200"/>
              <a:gd name="connsiteY213" fmla="*/ 4128818 h 5038344"/>
              <a:gd name="connsiteX214" fmla="*/ 1457037 w 5029200"/>
              <a:gd name="connsiteY214" fmla="*/ 3865457 h 5038344"/>
              <a:gd name="connsiteX215" fmla="*/ 1558223 w 5029200"/>
              <a:gd name="connsiteY215" fmla="*/ 3658269 h 5038344"/>
              <a:gd name="connsiteX216" fmla="*/ 1385213 w 5029200"/>
              <a:gd name="connsiteY216" fmla="*/ 3493304 h 5038344"/>
              <a:gd name="connsiteX217" fmla="*/ 1181188 w 5029200"/>
              <a:gd name="connsiteY217" fmla="*/ 3589417 h 5038344"/>
              <a:gd name="connsiteX218" fmla="*/ 917163 w 5029200"/>
              <a:gd name="connsiteY218" fmla="*/ 3326057 h 5038344"/>
              <a:gd name="connsiteX219" fmla="*/ 1167206 w 5029200"/>
              <a:gd name="connsiteY219" fmla="*/ 3063077 h 5038344"/>
              <a:gd name="connsiteX220" fmla="*/ 1167206 w 5029200"/>
              <a:gd name="connsiteY220" fmla="*/ 3062316 h 5038344"/>
              <a:gd name="connsiteX221" fmla="*/ 905341 w 5029200"/>
              <a:gd name="connsiteY221" fmla="*/ 2787543 h 5038344"/>
              <a:gd name="connsiteX222" fmla="*/ 1127545 w 5029200"/>
              <a:gd name="connsiteY222" fmla="*/ 2517715 h 5038344"/>
              <a:gd name="connsiteX223" fmla="*/ 905341 w 5029200"/>
              <a:gd name="connsiteY223" fmla="*/ 2247761 h 5038344"/>
              <a:gd name="connsiteX224" fmla="*/ 1167206 w 5029200"/>
              <a:gd name="connsiteY224" fmla="*/ 1972988 h 5038344"/>
              <a:gd name="connsiteX225" fmla="*/ 1167206 w 5029200"/>
              <a:gd name="connsiteY225" fmla="*/ 1972481 h 5038344"/>
              <a:gd name="connsiteX226" fmla="*/ 917163 w 5029200"/>
              <a:gd name="connsiteY226" fmla="*/ 1709501 h 5038344"/>
              <a:gd name="connsiteX227" fmla="*/ 1181188 w 5029200"/>
              <a:gd name="connsiteY227" fmla="*/ 1446140 h 5038344"/>
              <a:gd name="connsiteX228" fmla="*/ 1382544 w 5029200"/>
              <a:gd name="connsiteY228" fmla="*/ 1539210 h 5038344"/>
              <a:gd name="connsiteX229" fmla="*/ 1553774 w 5029200"/>
              <a:gd name="connsiteY229" fmla="*/ 1371075 h 5038344"/>
              <a:gd name="connsiteX230" fmla="*/ 1460087 w 5029200"/>
              <a:gd name="connsiteY230" fmla="*/ 1169973 h 5038344"/>
              <a:gd name="connsiteX231" fmla="*/ 1724113 w 5029200"/>
              <a:gd name="connsiteY231" fmla="*/ 906612 h 5038344"/>
              <a:gd name="connsiteX232" fmla="*/ 1987756 w 5029200"/>
              <a:gd name="connsiteY232" fmla="*/ 1156278 h 5038344"/>
              <a:gd name="connsiteX233" fmla="*/ 1988520 w 5029200"/>
              <a:gd name="connsiteY233" fmla="*/ 1156278 h 5038344"/>
              <a:gd name="connsiteX234" fmla="*/ 2263987 w 5029200"/>
              <a:gd name="connsiteY234" fmla="*/ 894819 h 5038344"/>
              <a:gd name="connsiteX235" fmla="*/ 1181188 w 5029200"/>
              <a:gd name="connsiteY235" fmla="*/ 472581 h 5038344"/>
              <a:gd name="connsiteX236" fmla="*/ 1341993 w 5029200"/>
              <a:gd name="connsiteY236" fmla="*/ 633107 h 5038344"/>
              <a:gd name="connsiteX237" fmla="*/ 1181188 w 5029200"/>
              <a:gd name="connsiteY237" fmla="*/ 793507 h 5038344"/>
              <a:gd name="connsiteX238" fmla="*/ 1020383 w 5029200"/>
              <a:gd name="connsiteY238" fmla="*/ 633107 h 5038344"/>
              <a:gd name="connsiteX239" fmla="*/ 1181188 w 5029200"/>
              <a:gd name="connsiteY239" fmla="*/ 472581 h 5038344"/>
              <a:gd name="connsiteX240" fmla="*/ 3878775 w 5029200"/>
              <a:gd name="connsiteY240" fmla="*/ 470424 h 5038344"/>
              <a:gd name="connsiteX241" fmla="*/ 4042505 w 5029200"/>
              <a:gd name="connsiteY241" fmla="*/ 633741 h 5038344"/>
              <a:gd name="connsiteX242" fmla="*/ 3878775 w 5029200"/>
              <a:gd name="connsiteY242" fmla="*/ 797057 h 5038344"/>
              <a:gd name="connsiteX243" fmla="*/ 3715047 w 5029200"/>
              <a:gd name="connsiteY243" fmla="*/ 633741 h 5038344"/>
              <a:gd name="connsiteX244" fmla="*/ 3878775 w 5029200"/>
              <a:gd name="connsiteY244" fmla="*/ 470424 h 5038344"/>
              <a:gd name="connsiteX245" fmla="*/ 1719663 w 5029200"/>
              <a:gd name="connsiteY245" fmla="*/ 444050 h 5038344"/>
              <a:gd name="connsiteX246" fmla="*/ 1909960 w 5029200"/>
              <a:gd name="connsiteY246" fmla="*/ 633741 h 5038344"/>
              <a:gd name="connsiteX247" fmla="*/ 1719663 w 5029200"/>
              <a:gd name="connsiteY247" fmla="*/ 823559 h 5038344"/>
              <a:gd name="connsiteX248" fmla="*/ 1529367 w 5029200"/>
              <a:gd name="connsiteY248" fmla="*/ 633741 h 5038344"/>
              <a:gd name="connsiteX249" fmla="*/ 1719663 w 5029200"/>
              <a:gd name="connsiteY249" fmla="*/ 444050 h 5038344"/>
              <a:gd name="connsiteX250" fmla="*/ 3338013 w 5029200"/>
              <a:gd name="connsiteY250" fmla="*/ 442909 h 5038344"/>
              <a:gd name="connsiteX251" fmla="*/ 3528183 w 5029200"/>
              <a:gd name="connsiteY251" fmla="*/ 632600 h 5038344"/>
              <a:gd name="connsiteX252" fmla="*/ 3338013 w 5029200"/>
              <a:gd name="connsiteY252" fmla="*/ 822290 h 5038344"/>
              <a:gd name="connsiteX253" fmla="*/ 3147843 w 5029200"/>
              <a:gd name="connsiteY253" fmla="*/ 632600 h 5038344"/>
              <a:gd name="connsiteX254" fmla="*/ 3338013 w 5029200"/>
              <a:gd name="connsiteY254" fmla="*/ 442909 h 5038344"/>
              <a:gd name="connsiteX255" fmla="*/ 2799029 w 5029200"/>
              <a:gd name="connsiteY255" fmla="*/ 426806 h 5038344"/>
              <a:gd name="connsiteX256" fmla="*/ 3006487 w 5029200"/>
              <a:gd name="connsiteY256" fmla="*/ 633741 h 5038344"/>
              <a:gd name="connsiteX257" fmla="*/ 2799029 w 5029200"/>
              <a:gd name="connsiteY257" fmla="*/ 840677 h 5038344"/>
              <a:gd name="connsiteX258" fmla="*/ 2591571 w 5029200"/>
              <a:gd name="connsiteY258" fmla="*/ 633741 h 5038344"/>
              <a:gd name="connsiteX259" fmla="*/ 2799029 w 5029200"/>
              <a:gd name="connsiteY259" fmla="*/ 426806 h 5038344"/>
              <a:gd name="connsiteX260" fmla="*/ 2259282 w 5029200"/>
              <a:gd name="connsiteY260" fmla="*/ 426806 h 5038344"/>
              <a:gd name="connsiteX261" fmla="*/ 2466740 w 5029200"/>
              <a:gd name="connsiteY261" fmla="*/ 633741 h 5038344"/>
              <a:gd name="connsiteX262" fmla="*/ 2259282 w 5029200"/>
              <a:gd name="connsiteY262" fmla="*/ 840677 h 5038344"/>
              <a:gd name="connsiteX263" fmla="*/ 2051824 w 5029200"/>
              <a:gd name="connsiteY263" fmla="*/ 633741 h 5038344"/>
              <a:gd name="connsiteX264" fmla="*/ 2259282 w 5029200"/>
              <a:gd name="connsiteY264" fmla="*/ 426806 h 5038344"/>
              <a:gd name="connsiteX265" fmla="*/ 3238860 w 5029200"/>
              <a:gd name="connsiteY265" fmla="*/ 128 h 5038344"/>
              <a:gd name="connsiteX266" fmla="*/ 3350725 w 5029200"/>
              <a:gd name="connsiteY266" fmla="*/ 111711 h 5038344"/>
              <a:gd name="connsiteX267" fmla="*/ 3238860 w 5029200"/>
              <a:gd name="connsiteY267" fmla="*/ 223294 h 5038344"/>
              <a:gd name="connsiteX268" fmla="*/ 3126996 w 5029200"/>
              <a:gd name="connsiteY268" fmla="*/ 111711 h 5038344"/>
              <a:gd name="connsiteX269" fmla="*/ 3238860 w 5029200"/>
              <a:gd name="connsiteY269" fmla="*/ 128 h 5038344"/>
              <a:gd name="connsiteX270" fmla="*/ 2764326 w 5029200"/>
              <a:gd name="connsiteY270" fmla="*/ 128 h 5038344"/>
              <a:gd name="connsiteX271" fmla="*/ 2876191 w 5029200"/>
              <a:gd name="connsiteY271" fmla="*/ 111711 h 5038344"/>
              <a:gd name="connsiteX272" fmla="*/ 2764326 w 5029200"/>
              <a:gd name="connsiteY272" fmla="*/ 223294 h 5038344"/>
              <a:gd name="connsiteX273" fmla="*/ 2652461 w 5029200"/>
              <a:gd name="connsiteY273" fmla="*/ 111711 h 5038344"/>
              <a:gd name="connsiteX274" fmla="*/ 2764326 w 5029200"/>
              <a:gd name="connsiteY274" fmla="*/ 128 h 5038344"/>
              <a:gd name="connsiteX275" fmla="*/ 2285087 w 5029200"/>
              <a:gd name="connsiteY275" fmla="*/ 128 h 5038344"/>
              <a:gd name="connsiteX276" fmla="*/ 2396952 w 5029200"/>
              <a:gd name="connsiteY276" fmla="*/ 111711 h 5038344"/>
              <a:gd name="connsiteX277" fmla="*/ 2285087 w 5029200"/>
              <a:gd name="connsiteY277" fmla="*/ 223294 h 5038344"/>
              <a:gd name="connsiteX278" fmla="*/ 2173223 w 5029200"/>
              <a:gd name="connsiteY278" fmla="*/ 111711 h 5038344"/>
              <a:gd name="connsiteX279" fmla="*/ 2285087 w 5029200"/>
              <a:gd name="connsiteY279" fmla="*/ 128 h 5038344"/>
              <a:gd name="connsiteX280" fmla="*/ 1806027 w 5029200"/>
              <a:gd name="connsiteY280" fmla="*/ 0 h 5038344"/>
              <a:gd name="connsiteX281" fmla="*/ 1814827 w 5029200"/>
              <a:gd name="connsiteY281" fmla="*/ 0 h 5038344"/>
              <a:gd name="connsiteX282" fmla="*/ 1853969 w 5029200"/>
              <a:gd name="connsiteY282" fmla="*/ 7883 h 5038344"/>
              <a:gd name="connsiteX283" fmla="*/ 1922291 w 5029200"/>
              <a:gd name="connsiteY283" fmla="*/ 110697 h 5038344"/>
              <a:gd name="connsiteX284" fmla="*/ 1810427 w 5029200"/>
              <a:gd name="connsiteY284" fmla="*/ 222280 h 5038344"/>
              <a:gd name="connsiteX285" fmla="*/ 1698562 w 5029200"/>
              <a:gd name="connsiteY285" fmla="*/ 110697 h 5038344"/>
              <a:gd name="connsiteX286" fmla="*/ 1766884 w 5029200"/>
              <a:gd name="connsiteY286" fmla="*/ 7883 h 5038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Lst>
            <a:rect l="l" t="t" r="r" b="b"/>
            <a:pathLst>
              <a:path w="5029200" h="5038344">
                <a:moveTo>
                  <a:pt x="3240259" y="4815180"/>
                </a:moveTo>
                <a:cubicBezTo>
                  <a:pt x="3302038" y="4815180"/>
                  <a:pt x="3352123" y="4865138"/>
                  <a:pt x="3352123" y="4926763"/>
                </a:cubicBezTo>
                <a:cubicBezTo>
                  <a:pt x="3352123" y="4972981"/>
                  <a:pt x="3323950" y="5012637"/>
                  <a:pt x="3283801" y="5029577"/>
                </a:cubicBezTo>
                <a:lnTo>
                  <a:pt x="3240266" y="5038344"/>
                </a:lnTo>
                <a:lnTo>
                  <a:pt x="3240252" y="5038344"/>
                </a:lnTo>
                <a:lnTo>
                  <a:pt x="3196717" y="5029577"/>
                </a:lnTo>
                <a:cubicBezTo>
                  <a:pt x="3156567" y="5012637"/>
                  <a:pt x="3128394" y="4972981"/>
                  <a:pt x="3128394" y="4926763"/>
                </a:cubicBezTo>
                <a:cubicBezTo>
                  <a:pt x="3128394" y="4865138"/>
                  <a:pt x="3178479" y="4815180"/>
                  <a:pt x="3240259" y="4815180"/>
                </a:cubicBezTo>
                <a:close/>
                <a:moveTo>
                  <a:pt x="2765723" y="4815180"/>
                </a:moveTo>
                <a:cubicBezTo>
                  <a:pt x="2827504" y="4815180"/>
                  <a:pt x="2877588" y="4865138"/>
                  <a:pt x="2877588" y="4926763"/>
                </a:cubicBezTo>
                <a:cubicBezTo>
                  <a:pt x="2877588" y="4972981"/>
                  <a:pt x="2849416" y="5012637"/>
                  <a:pt x="2809266" y="5029577"/>
                </a:cubicBezTo>
                <a:lnTo>
                  <a:pt x="2765730" y="5038344"/>
                </a:lnTo>
                <a:lnTo>
                  <a:pt x="2765716" y="5038344"/>
                </a:lnTo>
                <a:lnTo>
                  <a:pt x="2722181" y="5029577"/>
                </a:lnTo>
                <a:cubicBezTo>
                  <a:pt x="2682032" y="5012637"/>
                  <a:pt x="2653859" y="4972981"/>
                  <a:pt x="2653859" y="4926763"/>
                </a:cubicBezTo>
                <a:cubicBezTo>
                  <a:pt x="2653859" y="4865138"/>
                  <a:pt x="2703944" y="4815180"/>
                  <a:pt x="2765723" y="4815180"/>
                </a:cubicBezTo>
                <a:close/>
                <a:moveTo>
                  <a:pt x="2286359" y="4815180"/>
                </a:moveTo>
                <a:cubicBezTo>
                  <a:pt x="2348139" y="4815180"/>
                  <a:pt x="2398224" y="4865138"/>
                  <a:pt x="2398224" y="4926763"/>
                </a:cubicBezTo>
                <a:cubicBezTo>
                  <a:pt x="2398224" y="4972981"/>
                  <a:pt x="2370051" y="5012637"/>
                  <a:pt x="2329901" y="5029577"/>
                </a:cubicBezTo>
                <a:lnTo>
                  <a:pt x="2286367" y="5038344"/>
                </a:lnTo>
                <a:lnTo>
                  <a:pt x="2286352" y="5038344"/>
                </a:lnTo>
                <a:lnTo>
                  <a:pt x="2242817" y="5029577"/>
                </a:lnTo>
                <a:cubicBezTo>
                  <a:pt x="2202667" y="5012637"/>
                  <a:pt x="2174495" y="4972981"/>
                  <a:pt x="2174495" y="4926763"/>
                </a:cubicBezTo>
                <a:cubicBezTo>
                  <a:pt x="2174495" y="4865138"/>
                  <a:pt x="2224579" y="4815180"/>
                  <a:pt x="2286359" y="4815180"/>
                </a:cubicBezTo>
                <a:close/>
                <a:moveTo>
                  <a:pt x="1811824" y="4814039"/>
                </a:moveTo>
                <a:cubicBezTo>
                  <a:pt x="1873604" y="4814039"/>
                  <a:pt x="1923689" y="4863997"/>
                  <a:pt x="1923689" y="4925622"/>
                </a:cubicBezTo>
                <a:cubicBezTo>
                  <a:pt x="1923689" y="4987246"/>
                  <a:pt x="1873604" y="5037203"/>
                  <a:pt x="1811824" y="5037203"/>
                </a:cubicBezTo>
                <a:cubicBezTo>
                  <a:pt x="1750045" y="5037203"/>
                  <a:pt x="1699960" y="4987246"/>
                  <a:pt x="1699960" y="4925622"/>
                </a:cubicBezTo>
                <a:cubicBezTo>
                  <a:pt x="1699960" y="4863997"/>
                  <a:pt x="1750045" y="4814039"/>
                  <a:pt x="1811824" y="4814039"/>
                </a:cubicBezTo>
                <a:close/>
                <a:moveTo>
                  <a:pt x="3878775" y="4248010"/>
                </a:moveTo>
                <a:cubicBezTo>
                  <a:pt x="3969157" y="4248010"/>
                  <a:pt x="4042505" y="4321171"/>
                  <a:pt x="4042505" y="4411326"/>
                </a:cubicBezTo>
                <a:cubicBezTo>
                  <a:pt x="4042505" y="4501480"/>
                  <a:pt x="3969157" y="4574643"/>
                  <a:pt x="3878775" y="4574643"/>
                </a:cubicBezTo>
                <a:cubicBezTo>
                  <a:pt x="3788395" y="4574643"/>
                  <a:pt x="3715047" y="4501480"/>
                  <a:pt x="3715047" y="4411326"/>
                </a:cubicBezTo>
                <a:cubicBezTo>
                  <a:pt x="3715047" y="4321171"/>
                  <a:pt x="3788395" y="4248010"/>
                  <a:pt x="3878775" y="4248010"/>
                </a:cubicBezTo>
                <a:close/>
                <a:moveTo>
                  <a:pt x="1177884" y="4248010"/>
                </a:moveTo>
                <a:cubicBezTo>
                  <a:pt x="1268264" y="4248010"/>
                  <a:pt x="1341613" y="4321171"/>
                  <a:pt x="1341613" y="4411326"/>
                </a:cubicBezTo>
                <a:cubicBezTo>
                  <a:pt x="1341613" y="4501480"/>
                  <a:pt x="1268264" y="4574643"/>
                  <a:pt x="1177884" y="4574643"/>
                </a:cubicBezTo>
                <a:cubicBezTo>
                  <a:pt x="1087502" y="4574643"/>
                  <a:pt x="1014155" y="4501480"/>
                  <a:pt x="1014155" y="4411326"/>
                </a:cubicBezTo>
                <a:cubicBezTo>
                  <a:pt x="1014155" y="4321171"/>
                  <a:pt x="1087502" y="4248010"/>
                  <a:pt x="1177884" y="4248010"/>
                </a:cubicBezTo>
                <a:close/>
                <a:moveTo>
                  <a:pt x="3338013" y="4221636"/>
                </a:moveTo>
                <a:cubicBezTo>
                  <a:pt x="3443012" y="4221636"/>
                  <a:pt x="3528183" y="4306590"/>
                  <a:pt x="3528183" y="4411326"/>
                </a:cubicBezTo>
                <a:cubicBezTo>
                  <a:pt x="3528183" y="4516061"/>
                  <a:pt x="3443012" y="4601017"/>
                  <a:pt x="3338013" y="4601017"/>
                </a:cubicBezTo>
                <a:cubicBezTo>
                  <a:pt x="3233012" y="4601017"/>
                  <a:pt x="3147843" y="4516061"/>
                  <a:pt x="3147843" y="4411326"/>
                </a:cubicBezTo>
                <a:cubicBezTo>
                  <a:pt x="3147843" y="4306590"/>
                  <a:pt x="3233012" y="4221636"/>
                  <a:pt x="3338013" y="4221636"/>
                </a:cubicBezTo>
                <a:close/>
                <a:moveTo>
                  <a:pt x="1718646" y="4221636"/>
                </a:moveTo>
                <a:cubicBezTo>
                  <a:pt x="1823647" y="4221636"/>
                  <a:pt x="1908816" y="4306590"/>
                  <a:pt x="1908816" y="4411326"/>
                </a:cubicBezTo>
                <a:cubicBezTo>
                  <a:pt x="1908816" y="4516061"/>
                  <a:pt x="1823647" y="4601017"/>
                  <a:pt x="1718646" y="4601017"/>
                </a:cubicBezTo>
                <a:cubicBezTo>
                  <a:pt x="1613647" y="4601017"/>
                  <a:pt x="1528477" y="4516061"/>
                  <a:pt x="1528477" y="4411326"/>
                </a:cubicBezTo>
                <a:cubicBezTo>
                  <a:pt x="1528477" y="4306590"/>
                  <a:pt x="1613647" y="4221636"/>
                  <a:pt x="1718646" y="4221636"/>
                </a:cubicBezTo>
                <a:close/>
                <a:moveTo>
                  <a:pt x="2801953" y="4196783"/>
                </a:moveTo>
                <a:cubicBezTo>
                  <a:pt x="2916487" y="4196783"/>
                  <a:pt x="3009411" y="4289472"/>
                  <a:pt x="3009411" y="4403718"/>
                </a:cubicBezTo>
                <a:cubicBezTo>
                  <a:pt x="3009411" y="4517963"/>
                  <a:pt x="2916487" y="4610654"/>
                  <a:pt x="2801953" y="4610654"/>
                </a:cubicBezTo>
                <a:cubicBezTo>
                  <a:pt x="2687418" y="4610654"/>
                  <a:pt x="2594495" y="4517963"/>
                  <a:pt x="2594495" y="4403718"/>
                </a:cubicBezTo>
                <a:cubicBezTo>
                  <a:pt x="2594495" y="4289472"/>
                  <a:pt x="2687418" y="4196783"/>
                  <a:pt x="2801953" y="4196783"/>
                </a:cubicBezTo>
                <a:close/>
                <a:moveTo>
                  <a:pt x="2259282" y="4196783"/>
                </a:moveTo>
                <a:cubicBezTo>
                  <a:pt x="2373817" y="4196783"/>
                  <a:pt x="2466740" y="4289472"/>
                  <a:pt x="2466740" y="4403718"/>
                </a:cubicBezTo>
                <a:cubicBezTo>
                  <a:pt x="2466740" y="4517963"/>
                  <a:pt x="2373817" y="4610654"/>
                  <a:pt x="2259282" y="4610654"/>
                </a:cubicBezTo>
                <a:cubicBezTo>
                  <a:pt x="2144748" y="4610654"/>
                  <a:pt x="2051824" y="4517963"/>
                  <a:pt x="2051824" y="4403718"/>
                </a:cubicBezTo>
                <a:cubicBezTo>
                  <a:pt x="2051824" y="4289472"/>
                  <a:pt x="2144748" y="4196783"/>
                  <a:pt x="2259282" y="4196783"/>
                </a:cubicBezTo>
                <a:close/>
                <a:moveTo>
                  <a:pt x="4417887" y="3710383"/>
                </a:moveTo>
                <a:cubicBezTo>
                  <a:pt x="4503691" y="3710383"/>
                  <a:pt x="4572973" y="3779614"/>
                  <a:pt x="4572973" y="3865077"/>
                </a:cubicBezTo>
                <a:cubicBezTo>
                  <a:pt x="4572973" y="3950539"/>
                  <a:pt x="4503565" y="4019772"/>
                  <a:pt x="4417887" y="4019772"/>
                </a:cubicBezTo>
                <a:cubicBezTo>
                  <a:pt x="4332209" y="4019772"/>
                  <a:pt x="4262675" y="3950539"/>
                  <a:pt x="4262675" y="3865077"/>
                </a:cubicBezTo>
                <a:cubicBezTo>
                  <a:pt x="4262675" y="3779614"/>
                  <a:pt x="4332082" y="3710383"/>
                  <a:pt x="4417887" y="3710383"/>
                </a:cubicBezTo>
                <a:close/>
                <a:moveTo>
                  <a:pt x="641696" y="3707974"/>
                </a:moveTo>
                <a:cubicBezTo>
                  <a:pt x="727501" y="3707974"/>
                  <a:pt x="796781" y="3777332"/>
                  <a:pt x="796781" y="3862795"/>
                </a:cubicBezTo>
                <a:cubicBezTo>
                  <a:pt x="796781" y="3948257"/>
                  <a:pt x="727375" y="4017489"/>
                  <a:pt x="641696" y="4017489"/>
                </a:cubicBezTo>
                <a:cubicBezTo>
                  <a:pt x="556019" y="4017489"/>
                  <a:pt x="486484" y="3948257"/>
                  <a:pt x="486484" y="3862795"/>
                </a:cubicBezTo>
                <a:cubicBezTo>
                  <a:pt x="486484" y="3777332"/>
                  <a:pt x="555890" y="3707974"/>
                  <a:pt x="641696" y="3707974"/>
                </a:cubicBezTo>
                <a:close/>
                <a:moveTo>
                  <a:pt x="1181061" y="3647618"/>
                </a:moveTo>
                <a:cubicBezTo>
                  <a:pt x="1300933" y="3647618"/>
                  <a:pt x="1398180" y="3744619"/>
                  <a:pt x="1398180" y="3864189"/>
                </a:cubicBezTo>
                <a:cubicBezTo>
                  <a:pt x="1398180" y="3983761"/>
                  <a:pt x="1300933" y="4080761"/>
                  <a:pt x="1181061" y="4080761"/>
                </a:cubicBezTo>
                <a:cubicBezTo>
                  <a:pt x="1061188" y="4080761"/>
                  <a:pt x="963942" y="3983761"/>
                  <a:pt x="963942" y="3864189"/>
                </a:cubicBezTo>
                <a:cubicBezTo>
                  <a:pt x="963942" y="3744619"/>
                  <a:pt x="1061188" y="3647618"/>
                  <a:pt x="1181061" y="3647618"/>
                </a:cubicBezTo>
                <a:close/>
                <a:moveTo>
                  <a:pt x="3876233" y="3646350"/>
                </a:moveTo>
                <a:cubicBezTo>
                  <a:pt x="3996107" y="3646350"/>
                  <a:pt x="4093352" y="3743351"/>
                  <a:pt x="4093352" y="3862921"/>
                </a:cubicBezTo>
                <a:cubicBezTo>
                  <a:pt x="4093352" y="3982493"/>
                  <a:pt x="3996107" y="4079493"/>
                  <a:pt x="3876233" y="4079493"/>
                </a:cubicBezTo>
                <a:cubicBezTo>
                  <a:pt x="3756361" y="4079493"/>
                  <a:pt x="3659114" y="3982493"/>
                  <a:pt x="3659114" y="3862921"/>
                </a:cubicBezTo>
                <a:cubicBezTo>
                  <a:pt x="3659114" y="3743351"/>
                  <a:pt x="3756361" y="3646350"/>
                  <a:pt x="3876233" y="3646350"/>
                </a:cubicBezTo>
                <a:close/>
                <a:moveTo>
                  <a:pt x="4417633" y="3137126"/>
                </a:moveTo>
                <a:cubicBezTo>
                  <a:pt x="4522760" y="3137126"/>
                  <a:pt x="4607929" y="3222081"/>
                  <a:pt x="4607929" y="3326818"/>
                </a:cubicBezTo>
                <a:cubicBezTo>
                  <a:pt x="4607929" y="3431680"/>
                  <a:pt x="4522760" y="3516635"/>
                  <a:pt x="4417633" y="3516635"/>
                </a:cubicBezTo>
                <a:cubicBezTo>
                  <a:pt x="4312505" y="3516635"/>
                  <a:pt x="4227336" y="3431680"/>
                  <a:pt x="4227336" y="3326818"/>
                </a:cubicBezTo>
                <a:cubicBezTo>
                  <a:pt x="4227336" y="3221954"/>
                  <a:pt x="4312505" y="3137126"/>
                  <a:pt x="4417633" y="3137126"/>
                </a:cubicBezTo>
                <a:close/>
                <a:moveTo>
                  <a:pt x="641442" y="3134844"/>
                </a:moveTo>
                <a:cubicBezTo>
                  <a:pt x="746569" y="3134844"/>
                  <a:pt x="831739" y="3219799"/>
                  <a:pt x="831739" y="3324661"/>
                </a:cubicBezTo>
                <a:cubicBezTo>
                  <a:pt x="831739" y="3429398"/>
                  <a:pt x="746569" y="3514478"/>
                  <a:pt x="641442" y="3514478"/>
                </a:cubicBezTo>
                <a:cubicBezTo>
                  <a:pt x="536315" y="3514478"/>
                  <a:pt x="451145" y="3429524"/>
                  <a:pt x="451145" y="3324661"/>
                </a:cubicBezTo>
                <a:cubicBezTo>
                  <a:pt x="451145" y="3219799"/>
                  <a:pt x="536315" y="3134844"/>
                  <a:pt x="641442" y="3134844"/>
                </a:cubicBezTo>
                <a:close/>
                <a:moveTo>
                  <a:pt x="111865" y="3121023"/>
                </a:moveTo>
                <a:cubicBezTo>
                  <a:pt x="173645" y="3121023"/>
                  <a:pt x="223729" y="3170981"/>
                  <a:pt x="223729" y="3232606"/>
                </a:cubicBezTo>
                <a:cubicBezTo>
                  <a:pt x="223729" y="3294230"/>
                  <a:pt x="173645" y="3344189"/>
                  <a:pt x="111865" y="3344189"/>
                </a:cubicBezTo>
                <a:cubicBezTo>
                  <a:pt x="50086" y="3344189"/>
                  <a:pt x="0" y="3294230"/>
                  <a:pt x="0" y="3232606"/>
                </a:cubicBezTo>
                <a:cubicBezTo>
                  <a:pt x="0" y="3170981"/>
                  <a:pt x="50086" y="3121023"/>
                  <a:pt x="111865" y="3121023"/>
                </a:cubicBezTo>
                <a:close/>
                <a:moveTo>
                  <a:pt x="4917210" y="3120896"/>
                </a:moveTo>
                <a:cubicBezTo>
                  <a:pt x="4978989" y="3120896"/>
                  <a:pt x="5029075" y="3170855"/>
                  <a:pt x="5029075" y="3232479"/>
                </a:cubicBezTo>
                <a:cubicBezTo>
                  <a:pt x="5029075" y="3294103"/>
                  <a:pt x="4978989" y="3344062"/>
                  <a:pt x="4917210" y="3344062"/>
                </a:cubicBezTo>
                <a:cubicBezTo>
                  <a:pt x="4855429" y="3344062"/>
                  <a:pt x="4805345" y="3294103"/>
                  <a:pt x="4805345" y="3232479"/>
                </a:cubicBezTo>
                <a:cubicBezTo>
                  <a:pt x="4805345" y="3170855"/>
                  <a:pt x="4855429" y="3120896"/>
                  <a:pt x="4917210" y="3120896"/>
                </a:cubicBezTo>
                <a:close/>
                <a:moveTo>
                  <a:pt x="4917337" y="2645274"/>
                </a:moveTo>
                <a:cubicBezTo>
                  <a:pt x="4963671" y="2645274"/>
                  <a:pt x="5003428" y="2673376"/>
                  <a:pt x="5020410" y="2713425"/>
                </a:cubicBezTo>
                <a:lnTo>
                  <a:pt x="5029200" y="2756852"/>
                </a:lnTo>
                <a:lnTo>
                  <a:pt x="5029200" y="2756862"/>
                </a:lnTo>
                <a:lnTo>
                  <a:pt x="5020410" y="2800290"/>
                </a:lnTo>
                <a:cubicBezTo>
                  <a:pt x="5003428" y="2840338"/>
                  <a:pt x="4963671" y="2868440"/>
                  <a:pt x="4917337" y="2868440"/>
                </a:cubicBezTo>
                <a:cubicBezTo>
                  <a:pt x="4855557" y="2868440"/>
                  <a:pt x="4805473" y="2818481"/>
                  <a:pt x="4805473" y="2756857"/>
                </a:cubicBezTo>
                <a:cubicBezTo>
                  <a:pt x="4805473" y="2695233"/>
                  <a:pt x="4855557" y="2645274"/>
                  <a:pt x="4917337" y="2645274"/>
                </a:cubicBezTo>
                <a:close/>
                <a:moveTo>
                  <a:pt x="111865" y="2645274"/>
                </a:moveTo>
                <a:cubicBezTo>
                  <a:pt x="173645" y="2645274"/>
                  <a:pt x="223729" y="2695233"/>
                  <a:pt x="223729" y="2756857"/>
                </a:cubicBezTo>
                <a:cubicBezTo>
                  <a:pt x="223729" y="2818481"/>
                  <a:pt x="173645" y="2868440"/>
                  <a:pt x="111865" y="2868440"/>
                </a:cubicBezTo>
                <a:cubicBezTo>
                  <a:pt x="50086" y="2868440"/>
                  <a:pt x="0" y="2818481"/>
                  <a:pt x="0" y="2756857"/>
                </a:cubicBezTo>
                <a:cubicBezTo>
                  <a:pt x="0" y="2695233"/>
                  <a:pt x="50086" y="2645274"/>
                  <a:pt x="111865" y="2645274"/>
                </a:cubicBezTo>
                <a:close/>
                <a:moveTo>
                  <a:pt x="4417759" y="2581621"/>
                </a:moveTo>
                <a:cubicBezTo>
                  <a:pt x="4532295" y="2581621"/>
                  <a:pt x="4625217" y="2674312"/>
                  <a:pt x="4625217" y="2788557"/>
                </a:cubicBezTo>
                <a:cubicBezTo>
                  <a:pt x="4625217" y="2902803"/>
                  <a:pt x="4532295" y="2995492"/>
                  <a:pt x="4417759" y="2995492"/>
                </a:cubicBezTo>
                <a:cubicBezTo>
                  <a:pt x="4303225" y="2995492"/>
                  <a:pt x="4210301" y="2902803"/>
                  <a:pt x="4210301" y="2788557"/>
                </a:cubicBezTo>
                <a:cubicBezTo>
                  <a:pt x="4210301" y="2674312"/>
                  <a:pt x="4303225" y="2581621"/>
                  <a:pt x="4417759" y="2581621"/>
                </a:cubicBezTo>
                <a:close/>
                <a:moveTo>
                  <a:pt x="641569" y="2579466"/>
                </a:moveTo>
                <a:cubicBezTo>
                  <a:pt x="756103" y="2579466"/>
                  <a:pt x="849027" y="2672155"/>
                  <a:pt x="849027" y="2786402"/>
                </a:cubicBezTo>
                <a:cubicBezTo>
                  <a:pt x="849027" y="2900647"/>
                  <a:pt x="756103" y="2993337"/>
                  <a:pt x="641569" y="2993337"/>
                </a:cubicBezTo>
                <a:cubicBezTo>
                  <a:pt x="527035" y="2993337"/>
                  <a:pt x="434111" y="2900647"/>
                  <a:pt x="434111" y="2786402"/>
                </a:cubicBezTo>
                <a:cubicBezTo>
                  <a:pt x="434111" y="2672155"/>
                  <a:pt x="527035" y="2579466"/>
                  <a:pt x="641569" y="2579466"/>
                </a:cubicBezTo>
                <a:close/>
                <a:moveTo>
                  <a:pt x="4917210" y="2169400"/>
                </a:moveTo>
                <a:cubicBezTo>
                  <a:pt x="4978989" y="2169400"/>
                  <a:pt x="5029075" y="2219359"/>
                  <a:pt x="5029075" y="2280982"/>
                </a:cubicBezTo>
                <a:cubicBezTo>
                  <a:pt x="5029075" y="2342606"/>
                  <a:pt x="4978989" y="2392565"/>
                  <a:pt x="4917210" y="2392565"/>
                </a:cubicBezTo>
                <a:cubicBezTo>
                  <a:pt x="4855429" y="2392565"/>
                  <a:pt x="4805345" y="2342606"/>
                  <a:pt x="4805345" y="2280982"/>
                </a:cubicBezTo>
                <a:cubicBezTo>
                  <a:pt x="4805345" y="2219359"/>
                  <a:pt x="4855429" y="2169400"/>
                  <a:pt x="4917210" y="2169400"/>
                </a:cubicBezTo>
                <a:close/>
                <a:moveTo>
                  <a:pt x="111865" y="2169272"/>
                </a:moveTo>
                <a:cubicBezTo>
                  <a:pt x="173645" y="2169272"/>
                  <a:pt x="223729" y="2219231"/>
                  <a:pt x="223729" y="2280855"/>
                </a:cubicBezTo>
                <a:cubicBezTo>
                  <a:pt x="223729" y="2342479"/>
                  <a:pt x="173645" y="2392438"/>
                  <a:pt x="111865" y="2392438"/>
                </a:cubicBezTo>
                <a:cubicBezTo>
                  <a:pt x="50086" y="2392438"/>
                  <a:pt x="0" y="2342479"/>
                  <a:pt x="0" y="2280855"/>
                </a:cubicBezTo>
                <a:cubicBezTo>
                  <a:pt x="0" y="2219231"/>
                  <a:pt x="50086" y="2169272"/>
                  <a:pt x="111865" y="2169272"/>
                </a:cubicBezTo>
                <a:close/>
                <a:moveTo>
                  <a:pt x="4417759" y="2043235"/>
                </a:moveTo>
                <a:cubicBezTo>
                  <a:pt x="4532295" y="2043235"/>
                  <a:pt x="4625217" y="2135925"/>
                  <a:pt x="4625217" y="2250170"/>
                </a:cubicBezTo>
                <a:cubicBezTo>
                  <a:pt x="4625217" y="2364416"/>
                  <a:pt x="4532295" y="2457105"/>
                  <a:pt x="4417759" y="2457105"/>
                </a:cubicBezTo>
                <a:cubicBezTo>
                  <a:pt x="4303225" y="2457105"/>
                  <a:pt x="4210301" y="2364416"/>
                  <a:pt x="4210301" y="2250170"/>
                </a:cubicBezTo>
                <a:cubicBezTo>
                  <a:pt x="4210301" y="2135925"/>
                  <a:pt x="4303225" y="2043235"/>
                  <a:pt x="4417759" y="2043235"/>
                </a:cubicBezTo>
                <a:close/>
                <a:moveTo>
                  <a:pt x="641569" y="2041079"/>
                </a:moveTo>
                <a:cubicBezTo>
                  <a:pt x="756103" y="2041079"/>
                  <a:pt x="849027" y="2133769"/>
                  <a:pt x="849027" y="2248015"/>
                </a:cubicBezTo>
                <a:cubicBezTo>
                  <a:pt x="849027" y="2362260"/>
                  <a:pt x="756103" y="2454950"/>
                  <a:pt x="641569" y="2454950"/>
                </a:cubicBezTo>
                <a:cubicBezTo>
                  <a:pt x="527035" y="2454950"/>
                  <a:pt x="434111" y="2362260"/>
                  <a:pt x="434111" y="2248015"/>
                </a:cubicBezTo>
                <a:cubicBezTo>
                  <a:pt x="434111" y="2133769"/>
                  <a:pt x="527035" y="2041079"/>
                  <a:pt x="641569" y="2041079"/>
                </a:cubicBezTo>
                <a:close/>
                <a:moveTo>
                  <a:pt x="4917337" y="1693525"/>
                </a:moveTo>
                <a:cubicBezTo>
                  <a:pt x="4963671" y="1693525"/>
                  <a:pt x="5003428" y="1721626"/>
                  <a:pt x="5020410" y="1761674"/>
                </a:cubicBezTo>
                <a:lnTo>
                  <a:pt x="5029200" y="1805101"/>
                </a:lnTo>
                <a:lnTo>
                  <a:pt x="5029200" y="1805111"/>
                </a:lnTo>
                <a:lnTo>
                  <a:pt x="5020410" y="1848539"/>
                </a:lnTo>
                <a:cubicBezTo>
                  <a:pt x="5003428" y="1888587"/>
                  <a:pt x="4963671" y="1916689"/>
                  <a:pt x="4917337" y="1916689"/>
                </a:cubicBezTo>
                <a:cubicBezTo>
                  <a:pt x="4855557" y="1916689"/>
                  <a:pt x="4805473" y="1866730"/>
                  <a:pt x="4805473" y="1805106"/>
                </a:cubicBezTo>
                <a:cubicBezTo>
                  <a:pt x="4805473" y="1743483"/>
                  <a:pt x="4855557" y="1693525"/>
                  <a:pt x="4917337" y="1693525"/>
                </a:cubicBezTo>
                <a:close/>
                <a:moveTo>
                  <a:pt x="111865" y="1693525"/>
                </a:moveTo>
                <a:cubicBezTo>
                  <a:pt x="173645" y="1693525"/>
                  <a:pt x="223729" y="1743483"/>
                  <a:pt x="223729" y="1805106"/>
                </a:cubicBezTo>
                <a:cubicBezTo>
                  <a:pt x="223729" y="1866730"/>
                  <a:pt x="173645" y="1916689"/>
                  <a:pt x="111865" y="1916689"/>
                </a:cubicBezTo>
                <a:cubicBezTo>
                  <a:pt x="50086" y="1916689"/>
                  <a:pt x="0" y="1866730"/>
                  <a:pt x="0" y="1805106"/>
                </a:cubicBezTo>
                <a:cubicBezTo>
                  <a:pt x="0" y="1743483"/>
                  <a:pt x="50086" y="1693525"/>
                  <a:pt x="111865" y="1693525"/>
                </a:cubicBezTo>
                <a:close/>
                <a:moveTo>
                  <a:pt x="4417887" y="1522092"/>
                </a:moveTo>
                <a:cubicBezTo>
                  <a:pt x="4523013" y="1522092"/>
                  <a:pt x="4608184" y="1607048"/>
                  <a:pt x="4608184" y="1711910"/>
                </a:cubicBezTo>
                <a:cubicBezTo>
                  <a:pt x="4608184" y="1816773"/>
                  <a:pt x="4523013" y="1901600"/>
                  <a:pt x="4417887" y="1901600"/>
                </a:cubicBezTo>
                <a:cubicBezTo>
                  <a:pt x="4312760" y="1901600"/>
                  <a:pt x="4227589" y="1816645"/>
                  <a:pt x="4227589" y="1711910"/>
                </a:cubicBezTo>
                <a:cubicBezTo>
                  <a:pt x="4227589" y="1607048"/>
                  <a:pt x="4312760" y="1522092"/>
                  <a:pt x="4417887" y="1522092"/>
                </a:cubicBezTo>
                <a:close/>
                <a:moveTo>
                  <a:pt x="641569" y="1520064"/>
                </a:moveTo>
                <a:cubicBezTo>
                  <a:pt x="746697" y="1520064"/>
                  <a:pt x="831866" y="1605019"/>
                  <a:pt x="831866" y="1709754"/>
                </a:cubicBezTo>
                <a:cubicBezTo>
                  <a:pt x="831866" y="1814490"/>
                  <a:pt x="746697" y="1899572"/>
                  <a:pt x="641569" y="1899572"/>
                </a:cubicBezTo>
                <a:cubicBezTo>
                  <a:pt x="536442" y="1899572"/>
                  <a:pt x="451273" y="1814616"/>
                  <a:pt x="451273" y="1709754"/>
                </a:cubicBezTo>
                <a:cubicBezTo>
                  <a:pt x="451273" y="1604892"/>
                  <a:pt x="536442" y="1520064"/>
                  <a:pt x="641569" y="1520064"/>
                </a:cubicBezTo>
                <a:close/>
                <a:moveTo>
                  <a:pt x="641442" y="1017180"/>
                </a:moveTo>
                <a:cubicBezTo>
                  <a:pt x="727120" y="1017180"/>
                  <a:pt x="796527" y="1086412"/>
                  <a:pt x="796527" y="1171874"/>
                </a:cubicBezTo>
                <a:cubicBezTo>
                  <a:pt x="796527" y="1257337"/>
                  <a:pt x="727120" y="1326695"/>
                  <a:pt x="641442" y="1326695"/>
                </a:cubicBezTo>
                <a:cubicBezTo>
                  <a:pt x="555764" y="1326695"/>
                  <a:pt x="486356" y="1257464"/>
                  <a:pt x="486356" y="1171874"/>
                </a:cubicBezTo>
                <a:cubicBezTo>
                  <a:pt x="486356" y="1086412"/>
                  <a:pt x="555764" y="1017180"/>
                  <a:pt x="641442" y="1017180"/>
                </a:cubicBezTo>
                <a:close/>
                <a:moveTo>
                  <a:pt x="4419285" y="1009572"/>
                </a:moveTo>
                <a:cubicBezTo>
                  <a:pt x="4508141" y="1009572"/>
                  <a:pt x="4580091" y="1081467"/>
                  <a:pt x="4580091" y="1170099"/>
                </a:cubicBezTo>
                <a:cubicBezTo>
                  <a:pt x="4580091" y="1258732"/>
                  <a:pt x="4508015" y="1330500"/>
                  <a:pt x="4419285" y="1330500"/>
                </a:cubicBezTo>
                <a:cubicBezTo>
                  <a:pt x="4330557" y="1330500"/>
                  <a:pt x="4258353" y="1258605"/>
                  <a:pt x="4258353" y="1170099"/>
                </a:cubicBezTo>
                <a:cubicBezTo>
                  <a:pt x="4258353" y="1081467"/>
                  <a:pt x="4330429" y="1009572"/>
                  <a:pt x="4419285" y="1009572"/>
                </a:cubicBezTo>
                <a:close/>
                <a:moveTo>
                  <a:pt x="1181188" y="954795"/>
                </a:moveTo>
                <a:cubicBezTo>
                  <a:pt x="1301061" y="954795"/>
                  <a:pt x="1398307" y="1051797"/>
                  <a:pt x="1398307" y="1171367"/>
                </a:cubicBezTo>
                <a:cubicBezTo>
                  <a:pt x="1398307" y="1290939"/>
                  <a:pt x="1301061" y="1387939"/>
                  <a:pt x="1181188" y="1387939"/>
                </a:cubicBezTo>
                <a:cubicBezTo>
                  <a:pt x="1061315" y="1387939"/>
                  <a:pt x="964069" y="1290939"/>
                  <a:pt x="964069" y="1171367"/>
                </a:cubicBezTo>
                <a:cubicBezTo>
                  <a:pt x="964069" y="1051797"/>
                  <a:pt x="1061315" y="954795"/>
                  <a:pt x="1181188" y="954795"/>
                </a:cubicBezTo>
                <a:close/>
                <a:moveTo>
                  <a:pt x="3876233" y="953528"/>
                </a:moveTo>
                <a:cubicBezTo>
                  <a:pt x="3996107" y="953528"/>
                  <a:pt x="4093352" y="1050529"/>
                  <a:pt x="4093352" y="1170099"/>
                </a:cubicBezTo>
                <a:cubicBezTo>
                  <a:pt x="4093352" y="1289671"/>
                  <a:pt x="3996107" y="1386671"/>
                  <a:pt x="3876233" y="1386671"/>
                </a:cubicBezTo>
                <a:cubicBezTo>
                  <a:pt x="3756361" y="1386671"/>
                  <a:pt x="3659114" y="1289671"/>
                  <a:pt x="3659114" y="1170099"/>
                </a:cubicBezTo>
                <a:cubicBezTo>
                  <a:pt x="3659114" y="1050402"/>
                  <a:pt x="3756361" y="953528"/>
                  <a:pt x="3876233" y="953528"/>
                </a:cubicBezTo>
                <a:close/>
                <a:moveTo>
                  <a:pt x="2263987" y="894819"/>
                </a:moveTo>
                <a:cubicBezTo>
                  <a:pt x="2397969" y="894819"/>
                  <a:pt x="2509580" y="990046"/>
                  <a:pt x="2534622" y="1116464"/>
                </a:cubicBezTo>
                <a:cubicBezTo>
                  <a:pt x="2559537" y="990172"/>
                  <a:pt x="2671147" y="894819"/>
                  <a:pt x="2805131" y="894819"/>
                </a:cubicBezTo>
                <a:cubicBezTo>
                  <a:pt x="2952970" y="894819"/>
                  <a:pt x="3073479" y="1010713"/>
                  <a:pt x="3080597" y="1156278"/>
                </a:cubicBezTo>
                <a:lnTo>
                  <a:pt x="3081106" y="1156278"/>
                </a:lnTo>
                <a:cubicBezTo>
                  <a:pt x="3088225" y="1017180"/>
                  <a:pt x="3198944" y="906612"/>
                  <a:pt x="3344750" y="906612"/>
                </a:cubicBezTo>
                <a:cubicBezTo>
                  <a:pt x="3490555" y="906612"/>
                  <a:pt x="3608777" y="1024535"/>
                  <a:pt x="3608777" y="1169973"/>
                </a:cubicBezTo>
                <a:cubicBezTo>
                  <a:pt x="3608777" y="1246686"/>
                  <a:pt x="3575853" y="1315792"/>
                  <a:pt x="3523353" y="1363847"/>
                </a:cubicBezTo>
                <a:cubicBezTo>
                  <a:pt x="3596065" y="1394533"/>
                  <a:pt x="3657080" y="1447915"/>
                  <a:pt x="3697250" y="1514866"/>
                </a:cubicBezTo>
                <a:cubicBezTo>
                  <a:pt x="3744285" y="1471500"/>
                  <a:pt x="3807209" y="1444999"/>
                  <a:pt x="3876233" y="1444999"/>
                </a:cubicBezTo>
                <a:cubicBezTo>
                  <a:pt x="4022039" y="1444999"/>
                  <a:pt x="4140260" y="1565839"/>
                  <a:pt x="4140260" y="1708360"/>
                </a:cubicBezTo>
                <a:cubicBezTo>
                  <a:pt x="4140260" y="1850881"/>
                  <a:pt x="4026615" y="1967156"/>
                  <a:pt x="3884751" y="1971594"/>
                </a:cubicBezTo>
                <a:cubicBezTo>
                  <a:pt x="4033225" y="1976031"/>
                  <a:pt x="4152082" y="2097378"/>
                  <a:pt x="4152082" y="2246620"/>
                </a:cubicBezTo>
                <a:cubicBezTo>
                  <a:pt x="4152082" y="2380265"/>
                  <a:pt x="4056488" y="2491594"/>
                  <a:pt x="3929878" y="2516447"/>
                </a:cubicBezTo>
                <a:cubicBezTo>
                  <a:pt x="4056488" y="2541300"/>
                  <a:pt x="4152082" y="2652756"/>
                  <a:pt x="4152082" y="2786402"/>
                </a:cubicBezTo>
                <a:lnTo>
                  <a:pt x="4152335" y="2786148"/>
                </a:lnTo>
                <a:cubicBezTo>
                  <a:pt x="4152335" y="2938180"/>
                  <a:pt x="4028776" y="3061300"/>
                  <a:pt x="3876488" y="3061300"/>
                </a:cubicBezTo>
                <a:cubicBezTo>
                  <a:pt x="4022294" y="3061300"/>
                  <a:pt x="4140513" y="3179224"/>
                  <a:pt x="4140513" y="3324661"/>
                </a:cubicBezTo>
                <a:cubicBezTo>
                  <a:pt x="4140513" y="3470100"/>
                  <a:pt x="4022294" y="3588022"/>
                  <a:pt x="3876488" y="3588022"/>
                </a:cubicBezTo>
                <a:cubicBezTo>
                  <a:pt x="3806192" y="3588022"/>
                  <a:pt x="3742377" y="3560760"/>
                  <a:pt x="3695089" y="3516128"/>
                </a:cubicBezTo>
                <a:cubicBezTo>
                  <a:pt x="3653394" y="3583838"/>
                  <a:pt x="3590217" y="3637347"/>
                  <a:pt x="3515089" y="3666765"/>
                </a:cubicBezTo>
                <a:cubicBezTo>
                  <a:pt x="3570641" y="3715074"/>
                  <a:pt x="3605724" y="3786082"/>
                  <a:pt x="3605724" y="3865330"/>
                </a:cubicBezTo>
                <a:cubicBezTo>
                  <a:pt x="3605724" y="4010769"/>
                  <a:pt x="3484581" y="4128691"/>
                  <a:pt x="3341699" y="4128691"/>
                </a:cubicBezTo>
                <a:cubicBezTo>
                  <a:pt x="3198817" y="4128691"/>
                  <a:pt x="3082377" y="4015460"/>
                  <a:pt x="3077800" y="3873953"/>
                </a:cubicBezTo>
                <a:cubicBezTo>
                  <a:pt x="3073351" y="4021927"/>
                  <a:pt x="2951572" y="4140610"/>
                  <a:pt x="2802080" y="4140610"/>
                </a:cubicBezTo>
                <a:cubicBezTo>
                  <a:pt x="2668096" y="4140610"/>
                  <a:pt x="2556487" y="4045385"/>
                  <a:pt x="2531445" y="3919094"/>
                </a:cubicBezTo>
                <a:cubicBezTo>
                  <a:pt x="2506528" y="4045385"/>
                  <a:pt x="2394918" y="4140610"/>
                  <a:pt x="2260935" y="4140610"/>
                </a:cubicBezTo>
                <a:cubicBezTo>
                  <a:pt x="2108647" y="4140610"/>
                  <a:pt x="1985087" y="4017362"/>
                  <a:pt x="1985087" y="3865457"/>
                </a:cubicBezTo>
                <a:cubicBezTo>
                  <a:pt x="1985087" y="4010896"/>
                  <a:pt x="1866868" y="4128818"/>
                  <a:pt x="1721062" y="4128818"/>
                </a:cubicBezTo>
                <a:cubicBezTo>
                  <a:pt x="1575256" y="4128818"/>
                  <a:pt x="1457037" y="4010896"/>
                  <a:pt x="1457037" y="3865457"/>
                </a:cubicBezTo>
                <a:cubicBezTo>
                  <a:pt x="1457037" y="3781391"/>
                  <a:pt x="1496698" y="3706453"/>
                  <a:pt x="1558223" y="3658269"/>
                </a:cubicBezTo>
                <a:cubicBezTo>
                  <a:pt x="1483858" y="3624033"/>
                  <a:pt x="1422841" y="3565578"/>
                  <a:pt x="1385213" y="3493304"/>
                </a:cubicBezTo>
                <a:cubicBezTo>
                  <a:pt x="1336781" y="3552012"/>
                  <a:pt x="1263307" y="3589417"/>
                  <a:pt x="1181188" y="3589417"/>
                </a:cubicBezTo>
                <a:cubicBezTo>
                  <a:pt x="1035382" y="3589417"/>
                  <a:pt x="917163" y="3466803"/>
                  <a:pt x="917163" y="3326057"/>
                </a:cubicBezTo>
                <a:cubicBezTo>
                  <a:pt x="917163" y="3185309"/>
                  <a:pt x="1027883" y="3070303"/>
                  <a:pt x="1167206" y="3063077"/>
                </a:cubicBezTo>
                <a:lnTo>
                  <a:pt x="1167206" y="3062316"/>
                </a:lnTo>
                <a:cubicBezTo>
                  <a:pt x="1021272" y="3055088"/>
                  <a:pt x="905341" y="2934755"/>
                  <a:pt x="905341" y="2787543"/>
                </a:cubicBezTo>
                <a:cubicBezTo>
                  <a:pt x="905341" y="2654024"/>
                  <a:pt x="1000806" y="2542567"/>
                  <a:pt x="1127545" y="2517715"/>
                </a:cubicBezTo>
                <a:cubicBezTo>
                  <a:pt x="1000806" y="2492862"/>
                  <a:pt x="905341" y="2381406"/>
                  <a:pt x="905341" y="2247761"/>
                </a:cubicBezTo>
                <a:cubicBezTo>
                  <a:pt x="905341" y="2100548"/>
                  <a:pt x="1021400" y="1980217"/>
                  <a:pt x="1167206" y="1972988"/>
                </a:cubicBezTo>
                <a:lnTo>
                  <a:pt x="1167206" y="1972481"/>
                </a:lnTo>
                <a:cubicBezTo>
                  <a:pt x="1027883" y="1965253"/>
                  <a:pt x="917163" y="1854939"/>
                  <a:pt x="917163" y="1709501"/>
                </a:cubicBezTo>
                <a:cubicBezTo>
                  <a:pt x="917163" y="1564062"/>
                  <a:pt x="1035382" y="1446140"/>
                  <a:pt x="1181188" y="1446140"/>
                </a:cubicBezTo>
                <a:cubicBezTo>
                  <a:pt x="1261909" y="1446140"/>
                  <a:pt x="1334112" y="1482278"/>
                  <a:pt x="1382544" y="1539210"/>
                </a:cubicBezTo>
                <a:cubicBezTo>
                  <a:pt x="1419154" y="1466048"/>
                  <a:pt x="1479790" y="1406579"/>
                  <a:pt x="1553774" y="1371075"/>
                </a:cubicBezTo>
                <a:cubicBezTo>
                  <a:pt x="1496443" y="1322765"/>
                  <a:pt x="1460087" y="1250616"/>
                  <a:pt x="1460087" y="1169973"/>
                </a:cubicBezTo>
                <a:cubicBezTo>
                  <a:pt x="1460087" y="1024535"/>
                  <a:pt x="1582883" y="906612"/>
                  <a:pt x="1724113" y="906612"/>
                </a:cubicBezTo>
                <a:cubicBezTo>
                  <a:pt x="1865342" y="906612"/>
                  <a:pt x="1980638" y="1017180"/>
                  <a:pt x="1987756" y="1156278"/>
                </a:cubicBezTo>
                <a:lnTo>
                  <a:pt x="1988520" y="1156278"/>
                </a:lnTo>
                <a:cubicBezTo>
                  <a:pt x="1995638" y="1010713"/>
                  <a:pt x="2116274" y="894819"/>
                  <a:pt x="2263987" y="894819"/>
                </a:cubicBezTo>
                <a:close/>
                <a:moveTo>
                  <a:pt x="1181188" y="472581"/>
                </a:moveTo>
                <a:cubicBezTo>
                  <a:pt x="1269918" y="472581"/>
                  <a:pt x="1341993" y="544348"/>
                  <a:pt x="1341993" y="633107"/>
                </a:cubicBezTo>
                <a:cubicBezTo>
                  <a:pt x="1341993" y="721866"/>
                  <a:pt x="1269918" y="793507"/>
                  <a:pt x="1181188" y="793507"/>
                </a:cubicBezTo>
                <a:cubicBezTo>
                  <a:pt x="1092460" y="793507"/>
                  <a:pt x="1020383" y="721612"/>
                  <a:pt x="1020383" y="633107"/>
                </a:cubicBezTo>
                <a:cubicBezTo>
                  <a:pt x="1020383" y="544475"/>
                  <a:pt x="1092460" y="472581"/>
                  <a:pt x="1181188" y="472581"/>
                </a:cubicBezTo>
                <a:close/>
                <a:moveTo>
                  <a:pt x="3878775" y="470424"/>
                </a:moveTo>
                <a:cubicBezTo>
                  <a:pt x="3969157" y="470424"/>
                  <a:pt x="4042505" y="543587"/>
                  <a:pt x="4042505" y="633741"/>
                </a:cubicBezTo>
                <a:cubicBezTo>
                  <a:pt x="4042505" y="723896"/>
                  <a:pt x="3969157" y="797057"/>
                  <a:pt x="3878775" y="797057"/>
                </a:cubicBezTo>
                <a:cubicBezTo>
                  <a:pt x="3788395" y="797057"/>
                  <a:pt x="3715047" y="723896"/>
                  <a:pt x="3715047" y="633741"/>
                </a:cubicBezTo>
                <a:cubicBezTo>
                  <a:pt x="3715047" y="543587"/>
                  <a:pt x="3788395" y="470424"/>
                  <a:pt x="3878775" y="470424"/>
                </a:cubicBezTo>
                <a:close/>
                <a:moveTo>
                  <a:pt x="1719663" y="444050"/>
                </a:moveTo>
                <a:cubicBezTo>
                  <a:pt x="1824791" y="444050"/>
                  <a:pt x="1909960" y="529005"/>
                  <a:pt x="1909960" y="633741"/>
                </a:cubicBezTo>
                <a:cubicBezTo>
                  <a:pt x="1909960" y="738477"/>
                  <a:pt x="1824791" y="823559"/>
                  <a:pt x="1719663" y="823559"/>
                </a:cubicBezTo>
                <a:cubicBezTo>
                  <a:pt x="1614536" y="823559"/>
                  <a:pt x="1529367" y="738604"/>
                  <a:pt x="1529367" y="633741"/>
                </a:cubicBezTo>
                <a:cubicBezTo>
                  <a:pt x="1529367" y="528879"/>
                  <a:pt x="1614536" y="444050"/>
                  <a:pt x="1719663" y="444050"/>
                </a:cubicBezTo>
                <a:close/>
                <a:moveTo>
                  <a:pt x="3338013" y="442909"/>
                </a:moveTo>
                <a:cubicBezTo>
                  <a:pt x="3443012" y="442909"/>
                  <a:pt x="3528183" y="527864"/>
                  <a:pt x="3528183" y="632600"/>
                </a:cubicBezTo>
                <a:cubicBezTo>
                  <a:pt x="3528183" y="737336"/>
                  <a:pt x="3443012" y="822290"/>
                  <a:pt x="3338013" y="822290"/>
                </a:cubicBezTo>
                <a:cubicBezTo>
                  <a:pt x="3233012" y="822290"/>
                  <a:pt x="3147843" y="737336"/>
                  <a:pt x="3147843" y="632600"/>
                </a:cubicBezTo>
                <a:cubicBezTo>
                  <a:pt x="3147843" y="527864"/>
                  <a:pt x="3233012" y="442909"/>
                  <a:pt x="3338013" y="442909"/>
                </a:cubicBezTo>
                <a:close/>
                <a:moveTo>
                  <a:pt x="2799029" y="426806"/>
                </a:moveTo>
                <a:cubicBezTo>
                  <a:pt x="2913563" y="426806"/>
                  <a:pt x="3006487" y="519495"/>
                  <a:pt x="3006487" y="633741"/>
                </a:cubicBezTo>
                <a:cubicBezTo>
                  <a:pt x="3006487" y="747987"/>
                  <a:pt x="2913563" y="840677"/>
                  <a:pt x="2799029" y="840677"/>
                </a:cubicBezTo>
                <a:cubicBezTo>
                  <a:pt x="2684494" y="840677"/>
                  <a:pt x="2591571" y="747987"/>
                  <a:pt x="2591571" y="633741"/>
                </a:cubicBezTo>
                <a:cubicBezTo>
                  <a:pt x="2591571" y="519495"/>
                  <a:pt x="2684494" y="426806"/>
                  <a:pt x="2799029" y="426806"/>
                </a:cubicBezTo>
                <a:close/>
                <a:moveTo>
                  <a:pt x="2259282" y="426806"/>
                </a:moveTo>
                <a:cubicBezTo>
                  <a:pt x="2373817" y="426806"/>
                  <a:pt x="2466740" y="519495"/>
                  <a:pt x="2466740" y="633741"/>
                </a:cubicBezTo>
                <a:cubicBezTo>
                  <a:pt x="2466740" y="747987"/>
                  <a:pt x="2373817" y="840677"/>
                  <a:pt x="2259282" y="840677"/>
                </a:cubicBezTo>
                <a:cubicBezTo>
                  <a:pt x="2144748" y="840677"/>
                  <a:pt x="2051824" y="747987"/>
                  <a:pt x="2051824" y="633741"/>
                </a:cubicBezTo>
                <a:cubicBezTo>
                  <a:pt x="2051824" y="519495"/>
                  <a:pt x="2144748" y="426806"/>
                  <a:pt x="2259282" y="426806"/>
                </a:cubicBezTo>
                <a:close/>
                <a:moveTo>
                  <a:pt x="3238860" y="128"/>
                </a:moveTo>
                <a:cubicBezTo>
                  <a:pt x="3300639" y="128"/>
                  <a:pt x="3350725" y="50087"/>
                  <a:pt x="3350725" y="111711"/>
                </a:cubicBezTo>
                <a:cubicBezTo>
                  <a:pt x="3350725" y="173336"/>
                  <a:pt x="3300639" y="223294"/>
                  <a:pt x="3238860" y="223294"/>
                </a:cubicBezTo>
                <a:cubicBezTo>
                  <a:pt x="3177080" y="223294"/>
                  <a:pt x="3126996" y="173336"/>
                  <a:pt x="3126996" y="111711"/>
                </a:cubicBezTo>
                <a:cubicBezTo>
                  <a:pt x="3126996" y="50087"/>
                  <a:pt x="3177080" y="128"/>
                  <a:pt x="3238860" y="128"/>
                </a:cubicBezTo>
                <a:close/>
                <a:moveTo>
                  <a:pt x="2764326" y="128"/>
                </a:moveTo>
                <a:cubicBezTo>
                  <a:pt x="2826105" y="128"/>
                  <a:pt x="2876191" y="50087"/>
                  <a:pt x="2876191" y="111711"/>
                </a:cubicBezTo>
                <a:cubicBezTo>
                  <a:pt x="2876191" y="173336"/>
                  <a:pt x="2826105" y="223294"/>
                  <a:pt x="2764326" y="223294"/>
                </a:cubicBezTo>
                <a:cubicBezTo>
                  <a:pt x="2702546" y="223294"/>
                  <a:pt x="2652461" y="173336"/>
                  <a:pt x="2652461" y="111711"/>
                </a:cubicBezTo>
                <a:cubicBezTo>
                  <a:pt x="2652461" y="50087"/>
                  <a:pt x="2702546" y="128"/>
                  <a:pt x="2764326" y="128"/>
                </a:cubicBezTo>
                <a:close/>
                <a:moveTo>
                  <a:pt x="2285087" y="128"/>
                </a:moveTo>
                <a:cubicBezTo>
                  <a:pt x="2346868" y="128"/>
                  <a:pt x="2396952" y="50087"/>
                  <a:pt x="2396952" y="111711"/>
                </a:cubicBezTo>
                <a:cubicBezTo>
                  <a:pt x="2396952" y="173336"/>
                  <a:pt x="2346868" y="223294"/>
                  <a:pt x="2285087" y="223294"/>
                </a:cubicBezTo>
                <a:cubicBezTo>
                  <a:pt x="2223309" y="223294"/>
                  <a:pt x="2173223" y="173336"/>
                  <a:pt x="2173223" y="111711"/>
                </a:cubicBezTo>
                <a:cubicBezTo>
                  <a:pt x="2173223" y="50087"/>
                  <a:pt x="2223309" y="128"/>
                  <a:pt x="2285087" y="128"/>
                </a:cubicBezTo>
                <a:close/>
                <a:moveTo>
                  <a:pt x="1806027" y="0"/>
                </a:moveTo>
                <a:lnTo>
                  <a:pt x="1814827" y="0"/>
                </a:lnTo>
                <a:lnTo>
                  <a:pt x="1853969" y="7883"/>
                </a:lnTo>
                <a:cubicBezTo>
                  <a:pt x="1894118" y="24823"/>
                  <a:pt x="1922291" y="64479"/>
                  <a:pt x="1922291" y="110697"/>
                </a:cubicBezTo>
                <a:cubicBezTo>
                  <a:pt x="1922291" y="172321"/>
                  <a:pt x="1872206" y="222280"/>
                  <a:pt x="1810427" y="222280"/>
                </a:cubicBezTo>
                <a:cubicBezTo>
                  <a:pt x="1748646" y="222280"/>
                  <a:pt x="1698562" y="172321"/>
                  <a:pt x="1698562" y="110697"/>
                </a:cubicBezTo>
                <a:cubicBezTo>
                  <a:pt x="1698562" y="64479"/>
                  <a:pt x="1726735" y="24823"/>
                  <a:pt x="1766884" y="7883"/>
                </a:cubicBezTo>
                <a:close/>
              </a:path>
            </a:pathLst>
          </a:custGeom>
        </p:spPr>
        <p:txBody>
          <a:bodyPr wrap="square">
            <a:noAutofit/>
          </a:bodyPr>
          <a:lstStyle/>
          <a:p>
            <a:endParaRPr lang="en-US"/>
          </a:p>
        </p:txBody>
      </p:sp>
    </p:spTree>
    <p:extLst>
      <p:ext uri="{BB962C8B-B14F-4D97-AF65-F5344CB8AC3E}">
        <p14:creationId xmlns:p14="http://schemas.microsoft.com/office/powerpoint/2010/main" val="31857629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vider Slide 2">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D53CCB6B-2E5E-CE40-D728-6F6075907F0C}"/>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p:cNvSpPr>
            <a:spLocks noGrp="1"/>
          </p:cNvSpPr>
          <p:nvPr>
            <p:ph type="title"/>
          </p:nvPr>
        </p:nvSpPr>
        <p:spPr>
          <a:xfrm>
            <a:off x="815622" y="1223083"/>
            <a:ext cx="6589889" cy="2141009"/>
          </a:xfrm>
        </p:spPr>
        <p:txBody>
          <a:bodyPr anchor="t">
            <a:normAutofit/>
          </a:bodyPr>
          <a:lstStyle>
            <a:lvl1pPr>
              <a:lnSpc>
                <a:spcPts val="5400"/>
              </a:lnSpc>
              <a:defRPr sz="4500">
                <a:solidFill>
                  <a:schemeClr val="bg1"/>
                </a:solidFill>
              </a:defRPr>
            </a:lvl1pPr>
          </a:lstStyle>
          <a:p>
            <a:r>
              <a:rPr lang="en-US"/>
              <a:t>Click to edit Master title style</a:t>
            </a:r>
          </a:p>
        </p:txBody>
      </p:sp>
      <p:sp>
        <p:nvSpPr>
          <p:cNvPr id="14" name="Picture Placeholder 13">
            <a:extLst>
              <a:ext uri="{FF2B5EF4-FFF2-40B4-BE49-F238E27FC236}">
                <a16:creationId xmlns:a16="http://schemas.microsoft.com/office/drawing/2014/main" id="{D02348E7-BFE4-ECB8-DEE4-865A6D6A1AA4}"/>
              </a:ext>
            </a:extLst>
          </p:cNvPr>
          <p:cNvSpPr>
            <a:spLocks noGrp="1"/>
          </p:cNvSpPr>
          <p:nvPr>
            <p:ph type="pic" sz="quarter" idx="10"/>
          </p:nvPr>
        </p:nvSpPr>
        <p:spPr>
          <a:xfrm>
            <a:off x="6400237" y="864392"/>
            <a:ext cx="5029200" cy="5038344"/>
          </a:xfrm>
          <a:custGeom>
            <a:avLst/>
            <a:gdLst>
              <a:gd name="connsiteX0" fmla="*/ 3240259 w 5029200"/>
              <a:gd name="connsiteY0" fmla="*/ 4815180 h 5038344"/>
              <a:gd name="connsiteX1" fmla="*/ 3352123 w 5029200"/>
              <a:gd name="connsiteY1" fmla="*/ 4926763 h 5038344"/>
              <a:gd name="connsiteX2" fmla="*/ 3283801 w 5029200"/>
              <a:gd name="connsiteY2" fmla="*/ 5029577 h 5038344"/>
              <a:gd name="connsiteX3" fmla="*/ 3240266 w 5029200"/>
              <a:gd name="connsiteY3" fmla="*/ 5038344 h 5038344"/>
              <a:gd name="connsiteX4" fmla="*/ 3240252 w 5029200"/>
              <a:gd name="connsiteY4" fmla="*/ 5038344 h 5038344"/>
              <a:gd name="connsiteX5" fmla="*/ 3196717 w 5029200"/>
              <a:gd name="connsiteY5" fmla="*/ 5029577 h 5038344"/>
              <a:gd name="connsiteX6" fmla="*/ 3128394 w 5029200"/>
              <a:gd name="connsiteY6" fmla="*/ 4926763 h 5038344"/>
              <a:gd name="connsiteX7" fmla="*/ 3240259 w 5029200"/>
              <a:gd name="connsiteY7" fmla="*/ 4815180 h 5038344"/>
              <a:gd name="connsiteX8" fmla="*/ 2765723 w 5029200"/>
              <a:gd name="connsiteY8" fmla="*/ 4815180 h 5038344"/>
              <a:gd name="connsiteX9" fmla="*/ 2877588 w 5029200"/>
              <a:gd name="connsiteY9" fmla="*/ 4926763 h 5038344"/>
              <a:gd name="connsiteX10" fmla="*/ 2809266 w 5029200"/>
              <a:gd name="connsiteY10" fmla="*/ 5029577 h 5038344"/>
              <a:gd name="connsiteX11" fmla="*/ 2765730 w 5029200"/>
              <a:gd name="connsiteY11" fmla="*/ 5038344 h 5038344"/>
              <a:gd name="connsiteX12" fmla="*/ 2765716 w 5029200"/>
              <a:gd name="connsiteY12" fmla="*/ 5038344 h 5038344"/>
              <a:gd name="connsiteX13" fmla="*/ 2722181 w 5029200"/>
              <a:gd name="connsiteY13" fmla="*/ 5029577 h 5038344"/>
              <a:gd name="connsiteX14" fmla="*/ 2653859 w 5029200"/>
              <a:gd name="connsiteY14" fmla="*/ 4926763 h 5038344"/>
              <a:gd name="connsiteX15" fmla="*/ 2765723 w 5029200"/>
              <a:gd name="connsiteY15" fmla="*/ 4815180 h 5038344"/>
              <a:gd name="connsiteX16" fmla="*/ 2286359 w 5029200"/>
              <a:gd name="connsiteY16" fmla="*/ 4815180 h 5038344"/>
              <a:gd name="connsiteX17" fmla="*/ 2398224 w 5029200"/>
              <a:gd name="connsiteY17" fmla="*/ 4926763 h 5038344"/>
              <a:gd name="connsiteX18" fmla="*/ 2329901 w 5029200"/>
              <a:gd name="connsiteY18" fmla="*/ 5029577 h 5038344"/>
              <a:gd name="connsiteX19" fmla="*/ 2286367 w 5029200"/>
              <a:gd name="connsiteY19" fmla="*/ 5038344 h 5038344"/>
              <a:gd name="connsiteX20" fmla="*/ 2286352 w 5029200"/>
              <a:gd name="connsiteY20" fmla="*/ 5038344 h 5038344"/>
              <a:gd name="connsiteX21" fmla="*/ 2242817 w 5029200"/>
              <a:gd name="connsiteY21" fmla="*/ 5029577 h 5038344"/>
              <a:gd name="connsiteX22" fmla="*/ 2174495 w 5029200"/>
              <a:gd name="connsiteY22" fmla="*/ 4926763 h 5038344"/>
              <a:gd name="connsiteX23" fmla="*/ 2286359 w 5029200"/>
              <a:gd name="connsiteY23" fmla="*/ 4815180 h 5038344"/>
              <a:gd name="connsiteX24" fmla="*/ 1811824 w 5029200"/>
              <a:gd name="connsiteY24" fmla="*/ 4814039 h 5038344"/>
              <a:gd name="connsiteX25" fmla="*/ 1923689 w 5029200"/>
              <a:gd name="connsiteY25" fmla="*/ 4925622 h 5038344"/>
              <a:gd name="connsiteX26" fmla="*/ 1811824 w 5029200"/>
              <a:gd name="connsiteY26" fmla="*/ 5037203 h 5038344"/>
              <a:gd name="connsiteX27" fmla="*/ 1699960 w 5029200"/>
              <a:gd name="connsiteY27" fmla="*/ 4925622 h 5038344"/>
              <a:gd name="connsiteX28" fmla="*/ 1811824 w 5029200"/>
              <a:gd name="connsiteY28" fmla="*/ 4814039 h 5038344"/>
              <a:gd name="connsiteX29" fmla="*/ 3878775 w 5029200"/>
              <a:gd name="connsiteY29" fmla="*/ 4248010 h 5038344"/>
              <a:gd name="connsiteX30" fmla="*/ 4042505 w 5029200"/>
              <a:gd name="connsiteY30" fmla="*/ 4411326 h 5038344"/>
              <a:gd name="connsiteX31" fmla="*/ 3878775 w 5029200"/>
              <a:gd name="connsiteY31" fmla="*/ 4574643 h 5038344"/>
              <a:gd name="connsiteX32" fmla="*/ 3715047 w 5029200"/>
              <a:gd name="connsiteY32" fmla="*/ 4411326 h 5038344"/>
              <a:gd name="connsiteX33" fmla="*/ 3878775 w 5029200"/>
              <a:gd name="connsiteY33" fmla="*/ 4248010 h 5038344"/>
              <a:gd name="connsiteX34" fmla="*/ 1177884 w 5029200"/>
              <a:gd name="connsiteY34" fmla="*/ 4248010 h 5038344"/>
              <a:gd name="connsiteX35" fmla="*/ 1341613 w 5029200"/>
              <a:gd name="connsiteY35" fmla="*/ 4411326 h 5038344"/>
              <a:gd name="connsiteX36" fmla="*/ 1177884 w 5029200"/>
              <a:gd name="connsiteY36" fmla="*/ 4574643 h 5038344"/>
              <a:gd name="connsiteX37" fmla="*/ 1014155 w 5029200"/>
              <a:gd name="connsiteY37" fmla="*/ 4411326 h 5038344"/>
              <a:gd name="connsiteX38" fmla="*/ 1177884 w 5029200"/>
              <a:gd name="connsiteY38" fmla="*/ 4248010 h 5038344"/>
              <a:gd name="connsiteX39" fmla="*/ 3338013 w 5029200"/>
              <a:gd name="connsiteY39" fmla="*/ 4221636 h 5038344"/>
              <a:gd name="connsiteX40" fmla="*/ 3528183 w 5029200"/>
              <a:gd name="connsiteY40" fmla="*/ 4411326 h 5038344"/>
              <a:gd name="connsiteX41" fmla="*/ 3338013 w 5029200"/>
              <a:gd name="connsiteY41" fmla="*/ 4601017 h 5038344"/>
              <a:gd name="connsiteX42" fmla="*/ 3147843 w 5029200"/>
              <a:gd name="connsiteY42" fmla="*/ 4411326 h 5038344"/>
              <a:gd name="connsiteX43" fmla="*/ 3338013 w 5029200"/>
              <a:gd name="connsiteY43" fmla="*/ 4221636 h 5038344"/>
              <a:gd name="connsiteX44" fmla="*/ 1718646 w 5029200"/>
              <a:gd name="connsiteY44" fmla="*/ 4221636 h 5038344"/>
              <a:gd name="connsiteX45" fmla="*/ 1908816 w 5029200"/>
              <a:gd name="connsiteY45" fmla="*/ 4411326 h 5038344"/>
              <a:gd name="connsiteX46" fmla="*/ 1718646 w 5029200"/>
              <a:gd name="connsiteY46" fmla="*/ 4601017 h 5038344"/>
              <a:gd name="connsiteX47" fmla="*/ 1528477 w 5029200"/>
              <a:gd name="connsiteY47" fmla="*/ 4411326 h 5038344"/>
              <a:gd name="connsiteX48" fmla="*/ 1718646 w 5029200"/>
              <a:gd name="connsiteY48" fmla="*/ 4221636 h 5038344"/>
              <a:gd name="connsiteX49" fmla="*/ 2801953 w 5029200"/>
              <a:gd name="connsiteY49" fmla="*/ 4196783 h 5038344"/>
              <a:gd name="connsiteX50" fmla="*/ 3009411 w 5029200"/>
              <a:gd name="connsiteY50" fmla="*/ 4403718 h 5038344"/>
              <a:gd name="connsiteX51" fmla="*/ 2801953 w 5029200"/>
              <a:gd name="connsiteY51" fmla="*/ 4610654 h 5038344"/>
              <a:gd name="connsiteX52" fmla="*/ 2594495 w 5029200"/>
              <a:gd name="connsiteY52" fmla="*/ 4403718 h 5038344"/>
              <a:gd name="connsiteX53" fmla="*/ 2801953 w 5029200"/>
              <a:gd name="connsiteY53" fmla="*/ 4196783 h 5038344"/>
              <a:gd name="connsiteX54" fmla="*/ 2259282 w 5029200"/>
              <a:gd name="connsiteY54" fmla="*/ 4196783 h 5038344"/>
              <a:gd name="connsiteX55" fmla="*/ 2466740 w 5029200"/>
              <a:gd name="connsiteY55" fmla="*/ 4403718 h 5038344"/>
              <a:gd name="connsiteX56" fmla="*/ 2259282 w 5029200"/>
              <a:gd name="connsiteY56" fmla="*/ 4610654 h 5038344"/>
              <a:gd name="connsiteX57" fmla="*/ 2051824 w 5029200"/>
              <a:gd name="connsiteY57" fmla="*/ 4403718 h 5038344"/>
              <a:gd name="connsiteX58" fmla="*/ 2259282 w 5029200"/>
              <a:gd name="connsiteY58" fmla="*/ 4196783 h 5038344"/>
              <a:gd name="connsiteX59" fmla="*/ 4417887 w 5029200"/>
              <a:gd name="connsiteY59" fmla="*/ 3710383 h 5038344"/>
              <a:gd name="connsiteX60" fmla="*/ 4572973 w 5029200"/>
              <a:gd name="connsiteY60" fmla="*/ 3865077 h 5038344"/>
              <a:gd name="connsiteX61" fmla="*/ 4417887 w 5029200"/>
              <a:gd name="connsiteY61" fmla="*/ 4019772 h 5038344"/>
              <a:gd name="connsiteX62" fmla="*/ 4262675 w 5029200"/>
              <a:gd name="connsiteY62" fmla="*/ 3865077 h 5038344"/>
              <a:gd name="connsiteX63" fmla="*/ 4417887 w 5029200"/>
              <a:gd name="connsiteY63" fmla="*/ 3710383 h 5038344"/>
              <a:gd name="connsiteX64" fmla="*/ 641696 w 5029200"/>
              <a:gd name="connsiteY64" fmla="*/ 3707974 h 5038344"/>
              <a:gd name="connsiteX65" fmla="*/ 796781 w 5029200"/>
              <a:gd name="connsiteY65" fmla="*/ 3862795 h 5038344"/>
              <a:gd name="connsiteX66" fmla="*/ 641696 w 5029200"/>
              <a:gd name="connsiteY66" fmla="*/ 4017489 h 5038344"/>
              <a:gd name="connsiteX67" fmla="*/ 486484 w 5029200"/>
              <a:gd name="connsiteY67" fmla="*/ 3862795 h 5038344"/>
              <a:gd name="connsiteX68" fmla="*/ 641696 w 5029200"/>
              <a:gd name="connsiteY68" fmla="*/ 3707974 h 5038344"/>
              <a:gd name="connsiteX69" fmla="*/ 1181061 w 5029200"/>
              <a:gd name="connsiteY69" fmla="*/ 3647618 h 5038344"/>
              <a:gd name="connsiteX70" fmla="*/ 1398180 w 5029200"/>
              <a:gd name="connsiteY70" fmla="*/ 3864189 h 5038344"/>
              <a:gd name="connsiteX71" fmla="*/ 1181061 w 5029200"/>
              <a:gd name="connsiteY71" fmla="*/ 4080761 h 5038344"/>
              <a:gd name="connsiteX72" fmla="*/ 963942 w 5029200"/>
              <a:gd name="connsiteY72" fmla="*/ 3864189 h 5038344"/>
              <a:gd name="connsiteX73" fmla="*/ 1181061 w 5029200"/>
              <a:gd name="connsiteY73" fmla="*/ 3647618 h 5038344"/>
              <a:gd name="connsiteX74" fmla="*/ 3876233 w 5029200"/>
              <a:gd name="connsiteY74" fmla="*/ 3646350 h 5038344"/>
              <a:gd name="connsiteX75" fmla="*/ 4093352 w 5029200"/>
              <a:gd name="connsiteY75" fmla="*/ 3862921 h 5038344"/>
              <a:gd name="connsiteX76" fmla="*/ 3876233 w 5029200"/>
              <a:gd name="connsiteY76" fmla="*/ 4079493 h 5038344"/>
              <a:gd name="connsiteX77" fmla="*/ 3659114 w 5029200"/>
              <a:gd name="connsiteY77" fmla="*/ 3862921 h 5038344"/>
              <a:gd name="connsiteX78" fmla="*/ 3876233 w 5029200"/>
              <a:gd name="connsiteY78" fmla="*/ 3646350 h 5038344"/>
              <a:gd name="connsiteX79" fmla="*/ 4417633 w 5029200"/>
              <a:gd name="connsiteY79" fmla="*/ 3137126 h 5038344"/>
              <a:gd name="connsiteX80" fmla="*/ 4607929 w 5029200"/>
              <a:gd name="connsiteY80" fmla="*/ 3326818 h 5038344"/>
              <a:gd name="connsiteX81" fmla="*/ 4417633 w 5029200"/>
              <a:gd name="connsiteY81" fmla="*/ 3516635 h 5038344"/>
              <a:gd name="connsiteX82" fmla="*/ 4227336 w 5029200"/>
              <a:gd name="connsiteY82" fmla="*/ 3326818 h 5038344"/>
              <a:gd name="connsiteX83" fmla="*/ 4417633 w 5029200"/>
              <a:gd name="connsiteY83" fmla="*/ 3137126 h 5038344"/>
              <a:gd name="connsiteX84" fmla="*/ 641442 w 5029200"/>
              <a:gd name="connsiteY84" fmla="*/ 3134844 h 5038344"/>
              <a:gd name="connsiteX85" fmla="*/ 831739 w 5029200"/>
              <a:gd name="connsiteY85" fmla="*/ 3324661 h 5038344"/>
              <a:gd name="connsiteX86" fmla="*/ 641442 w 5029200"/>
              <a:gd name="connsiteY86" fmla="*/ 3514478 h 5038344"/>
              <a:gd name="connsiteX87" fmla="*/ 451145 w 5029200"/>
              <a:gd name="connsiteY87" fmla="*/ 3324661 h 5038344"/>
              <a:gd name="connsiteX88" fmla="*/ 641442 w 5029200"/>
              <a:gd name="connsiteY88" fmla="*/ 3134844 h 5038344"/>
              <a:gd name="connsiteX89" fmla="*/ 111865 w 5029200"/>
              <a:gd name="connsiteY89" fmla="*/ 3121023 h 5038344"/>
              <a:gd name="connsiteX90" fmla="*/ 223729 w 5029200"/>
              <a:gd name="connsiteY90" fmla="*/ 3232606 h 5038344"/>
              <a:gd name="connsiteX91" fmla="*/ 111865 w 5029200"/>
              <a:gd name="connsiteY91" fmla="*/ 3344189 h 5038344"/>
              <a:gd name="connsiteX92" fmla="*/ 0 w 5029200"/>
              <a:gd name="connsiteY92" fmla="*/ 3232606 h 5038344"/>
              <a:gd name="connsiteX93" fmla="*/ 111865 w 5029200"/>
              <a:gd name="connsiteY93" fmla="*/ 3121023 h 5038344"/>
              <a:gd name="connsiteX94" fmla="*/ 4917210 w 5029200"/>
              <a:gd name="connsiteY94" fmla="*/ 3120896 h 5038344"/>
              <a:gd name="connsiteX95" fmla="*/ 5029075 w 5029200"/>
              <a:gd name="connsiteY95" fmla="*/ 3232479 h 5038344"/>
              <a:gd name="connsiteX96" fmla="*/ 4917210 w 5029200"/>
              <a:gd name="connsiteY96" fmla="*/ 3344062 h 5038344"/>
              <a:gd name="connsiteX97" fmla="*/ 4805345 w 5029200"/>
              <a:gd name="connsiteY97" fmla="*/ 3232479 h 5038344"/>
              <a:gd name="connsiteX98" fmla="*/ 4917210 w 5029200"/>
              <a:gd name="connsiteY98" fmla="*/ 3120896 h 5038344"/>
              <a:gd name="connsiteX99" fmla="*/ 4917337 w 5029200"/>
              <a:gd name="connsiteY99" fmla="*/ 2645274 h 5038344"/>
              <a:gd name="connsiteX100" fmla="*/ 5020410 w 5029200"/>
              <a:gd name="connsiteY100" fmla="*/ 2713425 h 5038344"/>
              <a:gd name="connsiteX101" fmla="*/ 5029200 w 5029200"/>
              <a:gd name="connsiteY101" fmla="*/ 2756852 h 5038344"/>
              <a:gd name="connsiteX102" fmla="*/ 5029200 w 5029200"/>
              <a:gd name="connsiteY102" fmla="*/ 2756862 h 5038344"/>
              <a:gd name="connsiteX103" fmla="*/ 5020410 w 5029200"/>
              <a:gd name="connsiteY103" fmla="*/ 2800290 h 5038344"/>
              <a:gd name="connsiteX104" fmla="*/ 4917337 w 5029200"/>
              <a:gd name="connsiteY104" fmla="*/ 2868440 h 5038344"/>
              <a:gd name="connsiteX105" fmla="*/ 4805473 w 5029200"/>
              <a:gd name="connsiteY105" fmla="*/ 2756857 h 5038344"/>
              <a:gd name="connsiteX106" fmla="*/ 4917337 w 5029200"/>
              <a:gd name="connsiteY106" fmla="*/ 2645274 h 5038344"/>
              <a:gd name="connsiteX107" fmla="*/ 111865 w 5029200"/>
              <a:gd name="connsiteY107" fmla="*/ 2645274 h 5038344"/>
              <a:gd name="connsiteX108" fmla="*/ 223729 w 5029200"/>
              <a:gd name="connsiteY108" fmla="*/ 2756857 h 5038344"/>
              <a:gd name="connsiteX109" fmla="*/ 111865 w 5029200"/>
              <a:gd name="connsiteY109" fmla="*/ 2868440 h 5038344"/>
              <a:gd name="connsiteX110" fmla="*/ 0 w 5029200"/>
              <a:gd name="connsiteY110" fmla="*/ 2756857 h 5038344"/>
              <a:gd name="connsiteX111" fmla="*/ 111865 w 5029200"/>
              <a:gd name="connsiteY111" fmla="*/ 2645274 h 5038344"/>
              <a:gd name="connsiteX112" fmla="*/ 4417759 w 5029200"/>
              <a:gd name="connsiteY112" fmla="*/ 2581621 h 5038344"/>
              <a:gd name="connsiteX113" fmla="*/ 4625217 w 5029200"/>
              <a:gd name="connsiteY113" fmla="*/ 2788557 h 5038344"/>
              <a:gd name="connsiteX114" fmla="*/ 4417759 w 5029200"/>
              <a:gd name="connsiteY114" fmla="*/ 2995492 h 5038344"/>
              <a:gd name="connsiteX115" fmla="*/ 4210301 w 5029200"/>
              <a:gd name="connsiteY115" fmla="*/ 2788557 h 5038344"/>
              <a:gd name="connsiteX116" fmla="*/ 4417759 w 5029200"/>
              <a:gd name="connsiteY116" fmla="*/ 2581621 h 5038344"/>
              <a:gd name="connsiteX117" fmla="*/ 641569 w 5029200"/>
              <a:gd name="connsiteY117" fmla="*/ 2579466 h 5038344"/>
              <a:gd name="connsiteX118" fmla="*/ 849027 w 5029200"/>
              <a:gd name="connsiteY118" fmla="*/ 2786402 h 5038344"/>
              <a:gd name="connsiteX119" fmla="*/ 641569 w 5029200"/>
              <a:gd name="connsiteY119" fmla="*/ 2993337 h 5038344"/>
              <a:gd name="connsiteX120" fmla="*/ 434111 w 5029200"/>
              <a:gd name="connsiteY120" fmla="*/ 2786402 h 5038344"/>
              <a:gd name="connsiteX121" fmla="*/ 641569 w 5029200"/>
              <a:gd name="connsiteY121" fmla="*/ 2579466 h 5038344"/>
              <a:gd name="connsiteX122" fmla="*/ 4917210 w 5029200"/>
              <a:gd name="connsiteY122" fmla="*/ 2169400 h 5038344"/>
              <a:gd name="connsiteX123" fmla="*/ 5029075 w 5029200"/>
              <a:gd name="connsiteY123" fmla="*/ 2280982 h 5038344"/>
              <a:gd name="connsiteX124" fmla="*/ 4917210 w 5029200"/>
              <a:gd name="connsiteY124" fmla="*/ 2392565 h 5038344"/>
              <a:gd name="connsiteX125" fmla="*/ 4805345 w 5029200"/>
              <a:gd name="connsiteY125" fmla="*/ 2280982 h 5038344"/>
              <a:gd name="connsiteX126" fmla="*/ 4917210 w 5029200"/>
              <a:gd name="connsiteY126" fmla="*/ 2169400 h 5038344"/>
              <a:gd name="connsiteX127" fmla="*/ 111865 w 5029200"/>
              <a:gd name="connsiteY127" fmla="*/ 2169272 h 5038344"/>
              <a:gd name="connsiteX128" fmla="*/ 223729 w 5029200"/>
              <a:gd name="connsiteY128" fmla="*/ 2280855 h 5038344"/>
              <a:gd name="connsiteX129" fmla="*/ 111865 w 5029200"/>
              <a:gd name="connsiteY129" fmla="*/ 2392438 h 5038344"/>
              <a:gd name="connsiteX130" fmla="*/ 0 w 5029200"/>
              <a:gd name="connsiteY130" fmla="*/ 2280855 h 5038344"/>
              <a:gd name="connsiteX131" fmla="*/ 111865 w 5029200"/>
              <a:gd name="connsiteY131" fmla="*/ 2169272 h 5038344"/>
              <a:gd name="connsiteX132" fmla="*/ 4417759 w 5029200"/>
              <a:gd name="connsiteY132" fmla="*/ 2043235 h 5038344"/>
              <a:gd name="connsiteX133" fmla="*/ 4625217 w 5029200"/>
              <a:gd name="connsiteY133" fmla="*/ 2250170 h 5038344"/>
              <a:gd name="connsiteX134" fmla="*/ 4417759 w 5029200"/>
              <a:gd name="connsiteY134" fmla="*/ 2457105 h 5038344"/>
              <a:gd name="connsiteX135" fmla="*/ 4210301 w 5029200"/>
              <a:gd name="connsiteY135" fmla="*/ 2250170 h 5038344"/>
              <a:gd name="connsiteX136" fmla="*/ 4417759 w 5029200"/>
              <a:gd name="connsiteY136" fmla="*/ 2043235 h 5038344"/>
              <a:gd name="connsiteX137" fmla="*/ 641569 w 5029200"/>
              <a:gd name="connsiteY137" fmla="*/ 2041079 h 5038344"/>
              <a:gd name="connsiteX138" fmla="*/ 849027 w 5029200"/>
              <a:gd name="connsiteY138" fmla="*/ 2248015 h 5038344"/>
              <a:gd name="connsiteX139" fmla="*/ 641569 w 5029200"/>
              <a:gd name="connsiteY139" fmla="*/ 2454950 h 5038344"/>
              <a:gd name="connsiteX140" fmla="*/ 434111 w 5029200"/>
              <a:gd name="connsiteY140" fmla="*/ 2248015 h 5038344"/>
              <a:gd name="connsiteX141" fmla="*/ 641569 w 5029200"/>
              <a:gd name="connsiteY141" fmla="*/ 2041079 h 5038344"/>
              <a:gd name="connsiteX142" fmla="*/ 4917337 w 5029200"/>
              <a:gd name="connsiteY142" fmla="*/ 1693525 h 5038344"/>
              <a:gd name="connsiteX143" fmla="*/ 5020410 w 5029200"/>
              <a:gd name="connsiteY143" fmla="*/ 1761674 h 5038344"/>
              <a:gd name="connsiteX144" fmla="*/ 5029200 w 5029200"/>
              <a:gd name="connsiteY144" fmla="*/ 1805101 h 5038344"/>
              <a:gd name="connsiteX145" fmla="*/ 5029200 w 5029200"/>
              <a:gd name="connsiteY145" fmla="*/ 1805111 h 5038344"/>
              <a:gd name="connsiteX146" fmla="*/ 5020410 w 5029200"/>
              <a:gd name="connsiteY146" fmla="*/ 1848539 h 5038344"/>
              <a:gd name="connsiteX147" fmla="*/ 4917337 w 5029200"/>
              <a:gd name="connsiteY147" fmla="*/ 1916689 h 5038344"/>
              <a:gd name="connsiteX148" fmla="*/ 4805473 w 5029200"/>
              <a:gd name="connsiteY148" fmla="*/ 1805106 h 5038344"/>
              <a:gd name="connsiteX149" fmla="*/ 4917337 w 5029200"/>
              <a:gd name="connsiteY149" fmla="*/ 1693525 h 5038344"/>
              <a:gd name="connsiteX150" fmla="*/ 111865 w 5029200"/>
              <a:gd name="connsiteY150" fmla="*/ 1693525 h 5038344"/>
              <a:gd name="connsiteX151" fmla="*/ 223729 w 5029200"/>
              <a:gd name="connsiteY151" fmla="*/ 1805106 h 5038344"/>
              <a:gd name="connsiteX152" fmla="*/ 111865 w 5029200"/>
              <a:gd name="connsiteY152" fmla="*/ 1916689 h 5038344"/>
              <a:gd name="connsiteX153" fmla="*/ 0 w 5029200"/>
              <a:gd name="connsiteY153" fmla="*/ 1805106 h 5038344"/>
              <a:gd name="connsiteX154" fmla="*/ 111865 w 5029200"/>
              <a:gd name="connsiteY154" fmla="*/ 1693525 h 5038344"/>
              <a:gd name="connsiteX155" fmla="*/ 4417887 w 5029200"/>
              <a:gd name="connsiteY155" fmla="*/ 1522092 h 5038344"/>
              <a:gd name="connsiteX156" fmla="*/ 4608184 w 5029200"/>
              <a:gd name="connsiteY156" fmla="*/ 1711910 h 5038344"/>
              <a:gd name="connsiteX157" fmla="*/ 4417887 w 5029200"/>
              <a:gd name="connsiteY157" fmla="*/ 1901600 h 5038344"/>
              <a:gd name="connsiteX158" fmla="*/ 4227589 w 5029200"/>
              <a:gd name="connsiteY158" fmla="*/ 1711910 h 5038344"/>
              <a:gd name="connsiteX159" fmla="*/ 4417887 w 5029200"/>
              <a:gd name="connsiteY159" fmla="*/ 1522092 h 5038344"/>
              <a:gd name="connsiteX160" fmla="*/ 641569 w 5029200"/>
              <a:gd name="connsiteY160" fmla="*/ 1520064 h 5038344"/>
              <a:gd name="connsiteX161" fmla="*/ 831866 w 5029200"/>
              <a:gd name="connsiteY161" fmla="*/ 1709754 h 5038344"/>
              <a:gd name="connsiteX162" fmla="*/ 641569 w 5029200"/>
              <a:gd name="connsiteY162" fmla="*/ 1899572 h 5038344"/>
              <a:gd name="connsiteX163" fmla="*/ 451273 w 5029200"/>
              <a:gd name="connsiteY163" fmla="*/ 1709754 h 5038344"/>
              <a:gd name="connsiteX164" fmla="*/ 641569 w 5029200"/>
              <a:gd name="connsiteY164" fmla="*/ 1520064 h 5038344"/>
              <a:gd name="connsiteX165" fmla="*/ 641442 w 5029200"/>
              <a:gd name="connsiteY165" fmla="*/ 1017180 h 5038344"/>
              <a:gd name="connsiteX166" fmla="*/ 796527 w 5029200"/>
              <a:gd name="connsiteY166" fmla="*/ 1171874 h 5038344"/>
              <a:gd name="connsiteX167" fmla="*/ 641442 w 5029200"/>
              <a:gd name="connsiteY167" fmla="*/ 1326695 h 5038344"/>
              <a:gd name="connsiteX168" fmla="*/ 486356 w 5029200"/>
              <a:gd name="connsiteY168" fmla="*/ 1171874 h 5038344"/>
              <a:gd name="connsiteX169" fmla="*/ 641442 w 5029200"/>
              <a:gd name="connsiteY169" fmla="*/ 1017180 h 5038344"/>
              <a:gd name="connsiteX170" fmla="*/ 4419285 w 5029200"/>
              <a:gd name="connsiteY170" fmla="*/ 1009572 h 5038344"/>
              <a:gd name="connsiteX171" fmla="*/ 4580091 w 5029200"/>
              <a:gd name="connsiteY171" fmla="*/ 1170099 h 5038344"/>
              <a:gd name="connsiteX172" fmla="*/ 4419285 w 5029200"/>
              <a:gd name="connsiteY172" fmla="*/ 1330500 h 5038344"/>
              <a:gd name="connsiteX173" fmla="*/ 4258353 w 5029200"/>
              <a:gd name="connsiteY173" fmla="*/ 1170099 h 5038344"/>
              <a:gd name="connsiteX174" fmla="*/ 4419285 w 5029200"/>
              <a:gd name="connsiteY174" fmla="*/ 1009572 h 5038344"/>
              <a:gd name="connsiteX175" fmla="*/ 1181188 w 5029200"/>
              <a:gd name="connsiteY175" fmla="*/ 954795 h 5038344"/>
              <a:gd name="connsiteX176" fmla="*/ 1398307 w 5029200"/>
              <a:gd name="connsiteY176" fmla="*/ 1171367 h 5038344"/>
              <a:gd name="connsiteX177" fmla="*/ 1181188 w 5029200"/>
              <a:gd name="connsiteY177" fmla="*/ 1387939 h 5038344"/>
              <a:gd name="connsiteX178" fmla="*/ 964069 w 5029200"/>
              <a:gd name="connsiteY178" fmla="*/ 1171367 h 5038344"/>
              <a:gd name="connsiteX179" fmla="*/ 1181188 w 5029200"/>
              <a:gd name="connsiteY179" fmla="*/ 954795 h 5038344"/>
              <a:gd name="connsiteX180" fmla="*/ 3876233 w 5029200"/>
              <a:gd name="connsiteY180" fmla="*/ 953528 h 5038344"/>
              <a:gd name="connsiteX181" fmla="*/ 4093352 w 5029200"/>
              <a:gd name="connsiteY181" fmla="*/ 1170099 h 5038344"/>
              <a:gd name="connsiteX182" fmla="*/ 3876233 w 5029200"/>
              <a:gd name="connsiteY182" fmla="*/ 1386671 h 5038344"/>
              <a:gd name="connsiteX183" fmla="*/ 3659114 w 5029200"/>
              <a:gd name="connsiteY183" fmla="*/ 1170099 h 5038344"/>
              <a:gd name="connsiteX184" fmla="*/ 3876233 w 5029200"/>
              <a:gd name="connsiteY184" fmla="*/ 953528 h 5038344"/>
              <a:gd name="connsiteX185" fmla="*/ 2263987 w 5029200"/>
              <a:gd name="connsiteY185" fmla="*/ 894819 h 5038344"/>
              <a:gd name="connsiteX186" fmla="*/ 2534622 w 5029200"/>
              <a:gd name="connsiteY186" fmla="*/ 1116464 h 5038344"/>
              <a:gd name="connsiteX187" fmla="*/ 2805131 w 5029200"/>
              <a:gd name="connsiteY187" fmla="*/ 894819 h 5038344"/>
              <a:gd name="connsiteX188" fmla="*/ 3080597 w 5029200"/>
              <a:gd name="connsiteY188" fmla="*/ 1156278 h 5038344"/>
              <a:gd name="connsiteX189" fmla="*/ 3081106 w 5029200"/>
              <a:gd name="connsiteY189" fmla="*/ 1156278 h 5038344"/>
              <a:gd name="connsiteX190" fmla="*/ 3344750 w 5029200"/>
              <a:gd name="connsiteY190" fmla="*/ 906612 h 5038344"/>
              <a:gd name="connsiteX191" fmla="*/ 3608777 w 5029200"/>
              <a:gd name="connsiteY191" fmla="*/ 1169973 h 5038344"/>
              <a:gd name="connsiteX192" fmla="*/ 3523353 w 5029200"/>
              <a:gd name="connsiteY192" fmla="*/ 1363847 h 5038344"/>
              <a:gd name="connsiteX193" fmla="*/ 3697250 w 5029200"/>
              <a:gd name="connsiteY193" fmla="*/ 1514866 h 5038344"/>
              <a:gd name="connsiteX194" fmla="*/ 3876233 w 5029200"/>
              <a:gd name="connsiteY194" fmla="*/ 1444999 h 5038344"/>
              <a:gd name="connsiteX195" fmla="*/ 4140260 w 5029200"/>
              <a:gd name="connsiteY195" fmla="*/ 1708360 h 5038344"/>
              <a:gd name="connsiteX196" fmla="*/ 3884751 w 5029200"/>
              <a:gd name="connsiteY196" fmla="*/ 1971594 h 5038344"/>
              <a:gd name="connsiteX197" fmla="*/ 4152082 w 5029200"/>
              <a:gd name="connsiteY197" fmla="*/ 2246620 h 5038344"/>
              <a:gd name="connsiteX198" fmla="*/ 3929878 w 5029200"/>
              <a:gd name="connsiteY198" fmla="*/ 2516447 h 5038344"/>
              <a:gd name="connsiteX199" fmla="*/ 4152082 w 5029200"/>
              <a:gd name="connsiteY199" fmla="*/ 2786402 h 5038344"/>
              <a:gd name="connsiteX200" fmla="*/ 4152335 w 5029200"/>
              <a:gd name="connsiteY200" fmla="*/ 2786148 h 5038344"/>
              <a:gd name="connsiteX201" fmla="*/ 3876488 w 5029200"/>
              <a:gd name="connsiteY201" fmla="*/ 3061300 h 5038344"/>
              <a:gd name="connsiteX202" fmla="*/ 4140513 w 5029200"/>
              <a:gd name="connsiteY202" fmla="*/ 3324661 h 5038344"/>
              <a:gd name="connsiteX203" fmla="*/ 3876488 w 5029200"/>
              <a:gd name="connsiteY203" fmla="*/ 3588022 h 5038344"/>
              <a:gd name="connsiteX204" fmla="*/ 3695089 w 5029200"/>
              <a:gd name="connsiteY204" fmla="*/ 3516128 h 5038344"/>
              <a:gd name="connsiteX205" fmla="*/ 3515089 w 5029200"/>
              <a:gd name="connsiteY205" fmla="*/ 3666765 h 5038344"/>
              <a:gd name="connsiteX206" fmla="*/ 3605724 w 5029200"/>
              <a:gd name="connsiteY206" fmla="*/ 3865330 h 5038344"/>
              <a:gd name="connsiteX207" fmla="*/ 3341699 w 5029200"/>
              <a:gd name="connsiteY207" fmla="*/ 4128691 h 5038344"/>
              <a:gd name="connsiteX208" fmla="*/ 3077800 w 5029200"/>
              <a:gd name="connsiteY208" fmla="*/ 3873953 h 5038344"/>
              <a:gd name="connsiteX209" fmla="*/ 2802080 w 5029200"/>
              <a:gd name="connsiteY209" fmla="*/ 4140610 h 5038344"/>
              <a:gd name="connsiteX210" fmla="*/ 2531445 w 5029200"/>
              <a:gd name="connsiteY210" fmla="*/ 3919094 h 5038344"/>
              <a:gd name="connsiteX211" fmla="*/ 2260935 w 5029200"/>
              <a:gd name="connsiteY211" fmla="*/ 4140610 h 5038344"/>
              <a:gd name="connsiteX212" fmla="*/ 1985087 w 5029200"/>
              <a:gd name="connsiteY212" fmla="*/ 3865457 h 5038344"/>
              <a:gd name="connsiteX213" fmla="*/ 1721062 w 5029200"/>
              <a:gd name="connsiteY213" fmla="*/ 4128818 h 5038344"/>
              <a:gd name="connsiteX214" fmla="*/ 1457037 w 5029200"/>
              <a:gd name="connsiteY214" fmla="*/ 3865457 h 5038344"/>
              <a:gd name="connsiteX215" fmla="*/ 1558223 w 5029200"/>
              <a:gd name="connsiteY215" fmla="*/ 3658269 h 5038344"/>
              <a:gd name="connsiteX216" fmla="*/ 1385213 w 5029200"/>
              <a:gd name="connsiteY216" fmla="*/ 3493304 h 5038344"/>
              <a:gd name="connsiteX217" fmla="*/ 1181188 w 5029200"/>
              <a:gd name="connsiteY217" fmla="*/ 3589417 h 5038344"/>
              <a:gd name="connsiteX218" fmla="*/ 917163 w 5029200"/>
              <a:gd name="connsiteY218" fmla="*/ 3326057 h 5038344"/>
              <a:gd name="connsiteX219" fmla="*/ 1167206 w 5029200"/>
              <a:gd name="connsiteY219" fmla="*/ 3063077 h 5038344"/>
              <a:gd name="connsiteX220" fmla="*/ 1167206 w 5029200"/>
              <a:gd name="connsiteY220" fmla="*/ 3062316 h 5038344"/>
              <a:gd name="connsiteX221" fmla="*/ 905341 w 5029200"/>
              <a:gd name="connsiteY221" fmla="*/ 2787543 h 5038344"/>
              <a:gd name="connsiteX222" fmla="*/ 1127545 w 5029200"/>
              <a:gd name="connsiteY222" fmla="*/ 2517715 h 5038344"/>
              <a:gd name="connsiteX223" fmla="*/ 905341 w 5029200"/>
              <a:gd name="connsiteY223" fmla="*/ 2247761 h 5038344"/>
              <a:gd name="connsiteX224" fmla="*/ 1167206 w 5029200"/>
              <a:gd name="connsiteY224" fmla="*/ 1972988 h 5038344"/>
              <a:gd name="connsiteX225" fmla="*/ 1167206 w 5029200"/>
              <a:gd name="connsiteY225" fmla="*/ 1972481 h 5038344"/>
              <a:gd name="connsiteX226" fmla="*/ 917163 w 5029200"/>
              <a:gd name="connsiteY226" fmla="*/ 1709501 h 5038344"/>
              <a:gd name="connsiteX227" fmla="*/ 1181188 w 5029200"/>
              <a:gd name="connsiteY227" fmla="*/ 1446140 h 5038344"/>
              <a:gd name="connsiteX228" fmla="*/ 1382544 w 5029200"/>
              <a:gd name="connsiteY228" fmla="*/ 1539210 h 5038344"/>
              <a:gd name="connsiteX229" fmla="*/ 1553774 w 5029200"/>
              <a:gd name="connsiteY229" fmla="*/ 1371075 h 5038344"/>
              <a:gd name="connsiteX230" fmla="*/ 1460087 w 5029200"/>
              <a:gd name="connsiteY230" fmla="*/ 1169973 h 5038344"/>
              <a:gd name="connsiteX231" fmla="*/ 1724113 w 5029200"/>
              <a:gd name="connsiteY231" fmla="*/ 906612 h 5038344"/>
              <a:gd name="connsiteX232" fmla="*/ 1987756 w 5029200"/>
              <a:gd name="connsiteY232" fmla="*/ 1156278 h 5038344"/>
              <a:gd name="connsiteX233" fmla="*/ 1988520 w 5029200"/>
              <a:gd name="connsiteY233" fmla="*/ 1156278 h 5038344"/>
              <a:gd name="connsiteX234" fmla="*/ 2263987 w 5029200"/>
              <a:gd name="connsiteY234" fmla="*/ 894819 h 5038344"/>
              <a:gd name="connsiteX235" fmla="*/ 1181188 w 5029200"/>
              <a:gd name="connsiteY235" fmla="*/ 472581 h 5038344"/>
              <a:gd name="connsiteX236" fmla="*/ 1341993 w 5029200"/>
              <a:gd name="connsiteY236" fmla="*/ 633107 h 5038344"/>
              <a:gd name="connsiteX237" fmla="*/ 1181188 w 5029200"/>
              <a:gd name="connsiteY237" fmla="*/ 793507 h 5038344"/>
              <a:gd name="connsiteX238" fmla="*/ 1020383 w 5029200"/>
              <a:gd name="connsiteY238" fmla="*/ 633107 h 5038344"/>
              <a:gd name="connsiteX239" fmla="*/ 1181188 w 5029200"/>
              <a:gd name="connsiteY239" fmla="*/ 472581 h 5038344"/>
              <a:gd name="connsiteX240" fmla="*/ 3878775 w 5029200"/>
              <a:gd name="connsiteY240" fmla="*/ 470424 h 5038344"/>
              <a:gd name="connsiteX241" fmla="*/ 4042505 w 5029200"/>
              <a:gd name="connsiteY241" fmla="*/ 633741 h 5038344"/>
              <a:gd name="connsiteX242" fmla="*/ 3878775 w 5029200"/>
              <a:gd name="connsiteY242" fmla="*/ 797057 h 5038344"/>
              <a:gd name="connsiteX243" fmla="*/ 3715047 w 5029200"/>
              <a:gd name="connsiteY243" fmla="*/ 633741 h 5038344"/>
              <a:gd name="connsiteX244" fmla="*/ 3878775 w 5029200"/>
              <a:gd name="connsiteY244" fmla="*/ 470424 h 5038344"/>
              <a:gd name="connsiteX245" fmla="*/ 1719663 w 5029200"/>
              <a:gd name="connsiteY245" fmla="*/ 444050 h 5038344"/>
              <a:gd name="connsiteX246" fmla="*/ 1909960 w 5029200"/>
              <a:gd name="connsiteY246" fmla="*/ 633741 h 5038344"/>
              <a:gd name="connsiteX247" fmla="*/ 1719663 w 5029200"/>
              <a:gd name="connsiteY247" fmla="*/ 823559 h 5038344"/>
              <a:gd name="connsiteX248" fmla="*/ 1529367 w 5029200"/>
              <a:gd name="connsiteY248" fmla="*/ 633741 h 5038344"/>
              <a:gd name="connsiteX249" fmla="*/ 1719663 w 5029200"/>
              <a:gd name="connsiteY249" fmla="*/ 444050 h 5038344"/>
              <a:gd name="connsiteX250" fmla="*/ 3338013 w 5029200"/>
              <a:gd name="connsiteY250" fmla="*/ 442909 h 5038344"/>
              <a:gd name="connsiteX251" fmla="*/ 3528183 w 5029200"/>
              <a:gd name="connsiteY251" fmla="*/ 632600 h 5038344"/>
              <a:gd name="connsiteX252" fmla="*/ 3338013 w 5029200"/>
              <a:gd name="connsiteY252" fmla="*/ 822290 h 5038344"/>
              <a:gd name="connsiteX253" fmla="*/ 3147843 w 5029200"/>
              <a:gd name="connsiteY253" fmla="*/ 632600 h 5038344"/>
              <a:gd name="connsiteX254" fmla="*/ 3338013 w 5029200"/>
              <a:gd name="connsiteY254" fmla="*/ 442909 h 5038344"/>
              <a:gd name="connsiteX255" fmla="*/ 2799029 w 5029200"/>
              <a:gd name="connsiteY255" fmla="*/ 426806 h 5038344"/>
              <a:gd name="connsiteX256" fmla="*/ 3006487 w 5029200"/>
              <a:gd name="connsiteY256" fmla="*/ 633741 h 5038344"/>
              <a:gd name="connsiteX257" fmla="*/ 2799029 w 5029200"/>
              <a:gd name="connsiteY257" fmla="*/ 840677 h 5038344"/>
              <a:gd name="connsiteX258" fmla="*/ 2591571 w 5029200"/>
              <a:gd name="connsiteY258" fmla="*/ 633741 h 5038344"/>
              <a:gd name="connsiteX259" fmla="*/ 2799029 w 5029200"/>
              <a:gd name="connsiteY259" fmla="*/ 426806 h 5038344"/>
              <a:gd name="connsiteX260" fmla="*/ 2259282 w 5029200"/>
              <a:gd name="connsiteY260" fmla="*/ 426806 h 5038344"/>
              <a:gd name="connsiteX261" fmla="*/ 2466740 w 5029200"/>
              <a:gd name="connsiteY261" fmla="*/ 633741 h 5038344"/>
              <a:gd name="connsiteX262" fmla="*/ 2259282 w 5029200"/>
              <a:gd name="connsiteY262" fmla="*/ 840677 h 5038344"/>
              <a:gd name="connsiteX263" fmla="*/ 2051824 w 5029200"/>
              <a:gd name="connsiteY263" fmla="*/ 633741 h 5038344"/>
              <a:gd name="connsiteX264" fmla="*/ 2259282 w 5029200"/>
              <a:gd name="connsiteY264" fmla="*/ 426806 h 5038344"/>
              <a:gd name="connsiteX265" fmla="*/ 3238860 w 5029200"/>
              <a:gd name="connsiteY265" fmla="*/ 128 h 5038344"/>
              <a:gd name="connsiteX266" fmla="*/ 3350725 w 5029200"/>
              <a:gd name="connsiteY266" fmla="*/ 111711 h 5038344"/>
              <a:gd name="connsiteX267" fmla="*/ 3238860 w 5029200"/>
              <a:gd name="connsiteY267" fmla="*/ 223294 h 5038344"/>
              <a:gd name="connsiteX268" fmla="*/ 3126996 w 5029200"/>
              <a:gd name="connsiteY268" fmla="*/ 111711 h 5038344"/>
              <a:gd name="connsiteX269" fmla="*/ 3238860 w 5029200"/>
              <a:gd name="connsiteY269" fmla="*/ 128 h 5038344"/>
              <a:gd name="connsiteX270" fmla="*/ 2764326 w 5029200"/>
              <a:gd name="connsiteY270" fmla="*/ 128 h 5038344"/>
              <a:gd name="connsiteX271" fmla="*/ 2876191 w 5029200"/>
              <a:gd name="connsiteY271" fmla="*/ 111711 h 5038344"/>
              <a:gd name="connsiteX272" fmla="*/ 2764326 w 5029200"/>
              <a:gd name="connsiteY272" fmla="*/ 223294 h 5038344"/>
              <a:gd name="connsiteX273" fmla="*/ 2652461 w 5029200"/>
              <a:gd name="connsiteY273" fmla="*/ 111711 h 5038344"/>
              <a:gd name="connsiteX274" fmla="*/ 2764326 w 5029200"/>
              <a:gd name="connsiteY274" fmla="*/ 128 h 5038344"/>
              <a:gd name="connsiteX275" fmla="*/ 2285087 w 5029200"/>
              <a:gd name="connsiteY275" fmla="*/ 128 h 5038344"/>
              <a:gd name="connsiteX276" fmla="*/ 2396952 w 5029200"/>
              <a:gd name="connsiteY276" fmla="*/ 111711 h 5038344"/>
              <a:gd name="connsiteX277" fmla="*/ 2285087 w 5029200"/>
              <a:gd name="connsiteY277" fmla="*/ 223294 h 5038344"/>
              <a:gd name="connsiteX278" fmla="*/ 2173223 w 5029200"/>
              <a:gd name="connsiteY278" fmla="*/ 111711 h 5038344"/>
              <a:gd name="connsiteX279" fmla="*/ 2285087 w 5029200"/>
              <a:gd name="connsiteY279" fmla="*/ 128 h 5038344"/>
              <a:gd name="connsiteX280" fmla="*/ 1806027 w 5029200"/>
              <a:gd name="connsiteY280" fmla="*/ 0 h 5038344"/>
              <a:gd name="connsiteX281" fmla="*/ 1814827 w 5029200"/>
              <a:gd name="connsiteY281" fmla="*/ 0 h 5038344"/>
              <a:gd name="connsiteX282" fmla="*/ 1853969 w 5029200"/>
              <a:gd name="connsiteY282" fmla="*/ 7883 h 5038344"/>
              <a:gd name="connsiteX283" fmla="*/ 1922291 w 5029200"/>
              <a:gd name="connsiteY283" fmla="*/ 110697 h 5038344"/>
              <a:gd name="connsiteX284" fmla="*/ 1810427 w 5029200"/>
              <a:gd name="connsiteY284" fmla="*/ 222280 h 5038344"/>
              <a:gd name="connsiteX285" fmla="*/ 1698562 w 5029200"/>
              <a:gd name="connsiteY285" fmla="*/ 110697 h 5038344"/>
              <a:gd name="connsiteX286" fmla="*/ 1766884 w 5029200"/>
              <a:gd name="connsiteY286" fmla="*/ 7883 h 5038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Lst>
            <a:rect l="l" t="t" r="r" b="b"/>
            <a:pathLst>
              <a:path w="5029200" h="5038344">
                <a:moveTo>
                  <a:pt x="3240259" y="4815180"/>
                </a:moveTo>
                <a:cubicBezTo>
                  <a:pt x="3302038" y="4815180"/>
                  <a:pt x="3352123" y="4865138"/>
                  <a:pt x="3352123" y="4926763"/>
                </a:cubicBezTo>
                <a:cubicBezTo>
                  <a:pt x="3352123" y="4972981"/>
                  <a:pt x="3323950" y="5012637"/>
                  <a:pt x="3283801" y="5029577"/>
                </a:cubicBezTo>
                <a:lnTo>
                  <a:pt x="3240266" y="5038344"/>
                </a:lnTo>
                <a:lnTo>
                  <a:pt x="3240252" y="5038344"/>
                </a:lnTo>
                <a:lnTo>
                  <a:pt x="3196717" y="5029577"/>
                </a:lnTo>
                <a:cubicBezTo>
                  <a:pt x="3156567" y="5012637"/>
                  <a:pt x="3128394" y="4972981"/>
                  <a:pt x="3128394" y="4926763"/>
                </a:cubicBezTo>
                <a:cubicBezTo>
                  <a:pt x="3128394" y="4865138"/>
                  <a:pt x="3178479" y="4815180"/>
                  <a:pt x="3240259" y="4815180"/>
                </a:cubicBezTo>
                <a:close/>
                <a:moveTo>
                  <a:pt x="2765723" y="4815180"/>
                </a:moveTo>
                <a:cubicBezTo>
                  <a:pt x="2827504" y="4815180"/>
                  <a:pt x="2877588" y="4865138"/>
                  <a:pt x="2877588" y="4926763"/>
                </a:cubicBezTo>
                <a:cubicBezTo>
                  <a:pt x="2877588" y="4972981"/>
                  <a:pt x="2849416" y="5012637"/>
                  <a:pt x="2809266" y="5029577"/>
                </a:cubicBezTo>
                <a:lnTo>
                  <a:pt x="2765730" y="5038344"/>
                </a:lnTo>
                <a:lnTo>
                  <a:pt x="2765716" y="5038344"/>
                </a:lnTo>
                <a:lnTo>
                  <a:pt x="2722181" y="5029577"/>
                </a:lnTo>
                <a:cubicBezTo>
                  <a:pt x="2682032" y="5012637"/>
                  <a:pt x="2653859" y="4972981"/>
                  <a:pt x="2653859" y="4926763"/>
                </a:cubicBezTo>
                <a:cubicBezTo>
                  <a:pt x="2653859" y="4865138"/>
                  <a:pt x="2703944" y="4815180"/>
                  <a:pt x="2765723" y="4815180"/>
                </a:cubicBezTo>
                <a:close/>
                <a:moveTo>
                  <a:pt x="2286359" y="4815180"/>
                </a:moveTo>
                <a:cubicBezTo>
                  <a:pt x="2348139" y="4815180"/>
                  <a:pt x="2398224" y="4865138"/>
                  <a:pt x="2398224" y="4926763"/>
                </a:cubicBezTo>
                <a:cubicBezTo>
                  <a:pt x="2398224" y="4972981"/>
                  <a:pt x="2370051" y="5012637"/>
                  <a:pt x="2329901" y="5029577"/>
                </a:cubicBezTo>
                <a:lnTo>
                  <a:pt x="2286367" y="5038344"/>
                </a:lnTo>
                <a:lnTo>
                  <a:pt x="2286352" y="5038344"/>
                </a:lnTo>
                <a:lnTo>
                  <a:pt x="2242817" y="5029577"/>
                </a:lnTo>
                <a:cubicBezTo>
                  <a:pt x="2202667" y="5012637"/>
                  <a:pt x="2174495" y="4972981"/>
                  <a:pt x="2174495" y="4926763"/>
                </a:cubicBezTo>
                <a:cubicBezTo>
                  <a:pt x="2174495" y="4865138"/>
                  <a:pt x="2224579" y="4815180"/>
                  <a:pt x="2286359" y="4815180"/>
                </a:cubicBezTo>
                <a:close/>
                <a:moveTo>
                  <a:pt x="1811824" y="4814039"/>
                </a:moveTo>
                <a:cubicBezTo>
                  <a:pt x="1873604" y="4814039"/>
                  <a:pt x="1923689" y="4863997"/>
                  <a:pt x="1923689" y="4925622"/>
                </a:cubicBezTo>
                <a:cubicBezTo>
                  <a:pt x="1923689" y="4987246"/>
                  <a:pt x="1873604" y="5037203"/>
                  <a:pt x="1811824" y="5037203"/>
                </a:cubicBezTo>
                <a:cubicBezTo>
                  <a:pt x="1750045" y="5037203"/>
                  <a:pt x="1699960" y="4987246"/>
                  <a:pt x="1699960" y="4925622"/>
                </a:cubicBezTo>
                <a:cubicBezTo>
                  <a:pt x="1699960" y="4863997"/>
                  <a:pt x="1750045" y="4814039"/>
                  <a:pt x="1811824" y="4814039"/>
                </a:cubicBezTo>
                <a:close/>
                <a:moveTo>
                  <a:pt x="3878775" y="4248010"/>
                </a:moveTo>
                <a:cubicBezTo>
                  <a:pt x="3969157" y="4248010"/>
                  <a:pt x="4042505" y="4321171"/>
                  <a:pt x="4042505" y="4411326"/>
                </a:cubicBezTo>
                <a:cubicBezTo>
                  <a:pt x="4042505" y="4501480"/>
                  <a:pt x="3969157" y="4574643"/>
                  <a:pt x="3878775" y="4574643"/>
                </a:cubicBezTo>
                <a:cubicBezTo>
                  <a:pt x="3788395" y="4574643"/>
                  <a:pt x="3715047" y="4501480"/>
                  <a:pt x="3715047" y="4411326"/>
                </a:cubicBezTo>
                <a:cubicBezTo>
                  <a:pt x="3715047" y="4321171"/>
                  <a:pt x="3788395" y="4248010"/>
                  <a:pt x="3878775" y="4248010"/>
                </a:cubicBezTo>
                <a:close/>
                <a:moveTo>
                  <a:pt x="1177884" y="4248010"/>
                </a:moveTo>
                <a:cubicBezTo>
                  <a:pt x="1268264" y="4248010"/>
                  <a:pt x="1341613" y="4321171"/>
                  <a:pt x="1341613" y="4411326"/>
                </a:cubicBezTo>
                <a:cubicBezTo>
                  <a:pt x="1341613" y="4501480"/>
                  <a:pt x="1268264" y="4574643"/>
                  <a:pt x="1177884" y="4574643"/>
                </a:cubicBezTo>
                <a:cubicBezTo>
                  <a:pt x="1087502" y="4574643"/>
                  <a:pt x="1014155" y="4501480"/>
                  <a:pt x="1014155" y="4411326"/>
                </a:cubicBezTo>
                <a:cubicBezTo>
                  <a:pt x="1014155" y="4321171"/>
                  <a:pt x="1087502" y="4248010"/>
                  <a:pt x="1177884" y="4248010"/>
                </a:cubicBezTo>
                <a:close/>
                <a:moveTo>
                  <a:pt x="3338013" y="4221636"/>
                </a:moveTo>
                <a:cubicBezTo>
                  <a:pt x="3443012" y="4221636"/>
                  <a:pt x="3528183" y="4306590"/>
                  <a:pt x="3528183" y="4411326"/>
                </a:cubicBezTo>
                <a:cubicBezTo>
                  <a:pt x="3528183" y="4516061"/>
                  <a:pt x="3443012" y="4601017"/>
                  <a:pt x="3338013" y="4601017"/>
                </a:cubicBezTo>
                <a:cubicBezTo>
                  <a:pt x="3233012" y="4601017"/>
                  <a:pt x="3147843" y="4516061"/>
                  <a:pt x="3147843" y="4411326"/>
                </a:cubicBezTo>
                <a:cubicBezTo>
                  <a:pt x="3147843" y="4306590"/>
                  <a:pt x="3233012" y="4221636"/>
                  <a:pt x="3338013" y="4221636"/>
                </a:cubicBezTo>
                <a:close/>
                <a:moveTo>
                  <a:pt x="1718646" y="4221636"/>
                </a:moveTo>
                <a:cubicBezTo>
                  <a:pt x="1823647" y="4221636"/>
                  <a:pt x="1908816" y="4306590"/>
                  <a:pt x="1908816" y="4411326"/>
                </a:cubicBezTo>
                <a:cubicBezTo>
                  <a:pt x="1908816" y="4516061"/>
                  <a:pt x="1823647" y="4601017"/>
                  <a:pt x="1718646" y="4601017"/>
                </a:cubicBezTo>
                <a:cubicBezTo>
                  <a:pt x="1613647" y="4601017"/>
                  <a:pt x="1528477" y="4516061"/>
                  <a:pt x="1528477" y="4411326"/>
                </a:cubicBezTo>
                <a:cubicBezTo>
                  <a:pt x="1528477" y="4306590"/>
                  <a:pt x="1613647" y="4221636"/>
                  <a:pt x="1718646" y="4221636"/>
                </a:cubicBezTo>
                <a:close/>
                <a:moveTo>
                  <a:pt x="2801953" y="4196783"/>
                </a:moveTo>
                <a:cubicBezTo>
                  <a:pt x="2916487" y="4196783"/>
                  <a:pt x="3009411" y="4289472"/>
                  <a:pt x="3009411" y="4403718"/>
                </a:cubicBezTo>
                <a:cubicBezTo>
                  <a:pt x="3009411" y="4517963"/>
                  <a:pt x="2916487" y="4610654"/>
                  <a:pt x="2801953" y="4610654"/>
                </a:cubicBezTo>
                <a:cubicBezTo>
                  <a:pt x="2687418" y="4610654"/>
                  <a:pt x="2594495" y="4517963"/>
                  <a:pt x="2594495" y="4403718"/>
                </a:cubicBezTo>
                <a:cubicBezTo>
                  <a:pt x="2594495" y="4289472"/>
                  <a:pt x="2687418" y="4196783"/>
                  <a:pt x="2801953" y="4196783"/>
                </a:cubicBezTo>
                <a:close/>
                <a:moveTo>
                  <a:pt x="2259282" y="4196783"/>
                </a:moveTo>
                <a:cubicBezTo>
                  <a:pt x="2373817" y="4196783"/>
                  <a:pt x="2466740" y="4289472"/>
                  <a:pt x="2466740" y="4403718"/>
                </a:cubicBezTo>
                <a:cubicBezTo>
                  <a:pt x="2466740" y="4517963"/>
                  <a:pt x="2373817" y="4610654"/>
                  <a:pt x="2259282" y="4610654"/>
                </a:cubicBezTo>
                <a:cubicBezTo>
                  <a:pt x="2144748" y="4610654"/>
                  <a:pt x="2051824" y="4517963"/>
                  <a:pt x="2051824" y="4403718"/>
                </a:cubicBezTo>
                <a:cubicBezTo>
                  <a:pt x="2051824" y="4289472"/>
                  <a:pt x="2144748" y="4196783"/>
                  <a:pt x="2259282" y="4196783"/>
                </a:cubicBezTo>
                <a:close/>
                <a:moveTo>
                  <a:pt x="4417887" y="3710383"/>
                </a:moveTo>
                <a:cubicBezTo>
                  <a:pt x="4503691" y="3710383"/>
                  <a:pt x="4572973" y="3779614"/>
                  <a:pt x="4572973" y="3865077"/>
                </a:cubicBezTo>
                <a:cubicBezTo>
                  <a:pt x="4572973" y="3950539"/>
                  <a:pt x="4503565" y="4019772"/>
                  <a:pt x="4417887" y="4019772"/>
                </a:cubicBezTo>
                <a:cubicBezTo>
                  <a:pt x="4332209" y="4019772"/>
                  <a:pt x="4262675" y="3950539"/>
                  <a:pt x="4262675" y="3865077"/>
                </a:cubicBezTo>
                <a:cubicBezTo>
                  <a:pt x="4262675" y="3779614"/>
                  <a:pt x="4332082" y="3710383"/>
                  <a:pt x="4417887" y="3710383"/>
                </a:cubicBezTo>
                <a:close/>
                <a:moveTo>
                  <a:pt x="641696" y="3707974"/>
                </a:moveTo>
                <a:cubicBezTo>
                  <a:pt x="727501" y="3707974"/>
                  <a:pt x="796781" y="3777332"/>
                  <a:pt x="796781" y="3862795"/>
                </a:cubicBezTo>
                <a:cubicBezTo>
                  <a:pt x="796781" y="3948257"/>
                  <a:pt x="727375" y="4017489"/>
                  <a:pt x="641696" y="4017489"/>
                </a:cubicBezTo>
                <a:cubicBezTo>
                  <a:pt x="556019" y="4017489"/>
                  <a:pt x="486484" y="3948257"/>
                  <a:pt x="486484" y="3862795"/>
                </a:cubicBezTo>
                <a:cubicBezTo>
                  <a:pt x="486484" y="3777332"/>
                  <a:pt x="555890" y="3707974"/>
                  <a:pt x="641696" y="3707974"/>
                </a:cubicBezTo>
                <a:close/>
                <a:moveTo>
                  <a:pt x="1181061" y="3647618"/>
                </a:moveTo>
                <a:cubicBezTo>
                  <a:pt x="1300933" y="3647618"/>
                  <a:pt x="1398180" y="3744619"/>
                  <a:pt x="1398180" y="3864189"/>
                </a:cubicBezTo>
                <a:cubicBezTo>
                  <a:pt x="1398180" y="3983761"/>
                  <a:pt x="1300933" y="4080761"/>
                  <a:pt x="1181061" y="4080761"/>
                </a:cubicBezTo>
                <a:cubicBezTo>
                  <a:pt x="1061188" y="4080761"/>
                  <a:pt x="963942" y="3983761"/>
                  <a:pt x="963942" y="3864189"/>
                </a:cubicBezTo>
                <a:cubicBezTo>
                  <a:pt x="963942" y="3744619"/>
                  <a:pt x="1061188" y="3647618"/>
                  <a:pt x="1181061" y="3647618"/>
                </a:cubicBezTo>
                <a:close/>
                <a:moveTo>
                  <a:pt x="3876233" y="3646350"/>
                </a:moveTo>
                <a:cubicBezTo>
                  <a:pt x="3996107" y="3646350"/>
                  <a:pt x="4093352" y="3743351"/>
                  <a:pt x="4093352" y="3862921"/>
                </a:cubicBezTo>
                <a:cubicBezTo>
                  <a:pt x="4093352" y="3982493"/>
                  <a:pt x="3996107" y="4079493"/>
                  <a:pt x="3876233" y="4079493"/>
                </a:cubicBezTo>
                <a:cubicBezTo>
                  <a:pt x="3756361" y="4079493"/>
                  <a:pt x="3659114" y="3982493"/>
                  <a:pt x="3659114" y="3862921"/>
                </a:cubicBezTo>
                <a:cubicBezTo>
                  <a:pt x="3659114" y="3743351"/>
                  <a:pt x="3756361" y="3646350"/>
                  <a:pt x="3876233" y="3646350"/>
                </a:cubicBezTo>
                <a:close/>
                <a:moveTo>
                  <a:pt x="4417633" y="3137126"/>
                </a:moveTo>
                <a:cubicBezTo>
                  <a:pt x="4522760" y="3137126"/>
                  <a:pt x="4607929" y="3222081"/>
                  <a:pt x="4607929" y="3326818"/>
                </a:cubicBezTo>
                <a:cubicBezTo>
                  <a:pt x="4607929" y="3431680"/>
                  <a:pt x="4522760" y="3516635"/>
                  <a:pt x="4417633" y="3516635"/>
                </a:cubicBezTo>
                <a:cubicBezTo>
                  <a:pt x="4312505" y="3516635"/>
                  <a:pt x="4227336" y="3431680"/>
                  <a:pt x="4227336" y="3326818"/>
                </a:cubicBezTo>
                <a:cubicBezTo>
                  <a:pt x="4227336" y="3221954"/>
                  <a:pt x="4312505" y="3137126"/>
                  <a:pt x="4417633" y="3137126"/>
                </a:cubicBezTo>
                <a:close/>
                <a:moveTo>
                  <a:pt x="641442" y="3134844"/>
                </a:moveTo>
                <a:cubicBezTo>
                  <a:pt x="746569" y="3134844"/>
                  <a:pt x="831739" y="3219799"/>
                  <a:pt x="831739" y="3324661"/>
                </a:cubicBezTo>
                <a:cubicBezTo>
                  <a:pt x="831739" y="3429398"/>
                  <a:pt x="746569" y="3514478"/>
                  <a:pt x="641442" y="3514478"/>
                </a:cubicBezTo>
                <a:cubicBezTo>
                  <a:pt x="536315" y="3514478"/>
                  <a:pt x="451145" y="3429524"/>
                  <a:pt x="451145" y="3324661"/>
                </a:cubicBezTo>
                <a:cubicBezTo>
                  <a:pt x="451145" y="3219799"/>
                  <a:pt x="536315" y="3134844"/>
                  <a:pt x="641442" y="3134844"/>
                </a:cubicBezTo>
                <a:close/>
                <a:moveTo>
                  <a:pt x="111865" y="3121023"/>
                </a:moveTo>
                <a:cubicBezTo>
                  <a:pt x="173645" y="3121023"/>
                  <a:pt x="223729" y="3170981"/>
                  <a:pt x="223729" y="3232606"/>
                </a:cubicBezTo>
                <a:cubicBezTo>
                  <a:pt x="223729" y="3294230"/>
                  <a:pt x="173645" y="3344189"/>
                  <a:pt x="111865" y="3344189"/>
                </a:cubicBezTo>
                <a:cubicBezTo>
                  <a:pt x="50086" y="3344189"/>
                  <a:pt x="0" y="3294230"/>
                  <a:pt x="0" y="3232606"/>
                </a:cubicBezTo>
                <a:cubicBezTo>
                  <a:pt x="0" y="3170981"/>
                  <a:pt x="50086" y="3121023"/>
                  <a:pt x="111865" y="3121023"/>
                </a:cubicBezTo>
                <a:close/>
                <a:moveTo>
                  <a:pt x="4917210" y="3120896"/>
                </a:moveTo>
                <a:cubicBezTo>
                  <a:pt x="4978989" y="3120896"/>
                  <a:pt x="5029075" y="3170855"/>
                  <a:pt x="5029075" y="3232479"/>
                </a:cubicBezTo>
                <a:cubicBezTo>
                  <a:pt x="5029075" y="3294103"/>
                  <a:pt x="4978989" y="3344062"/>
                  <a:pt x="4917210" y="3344062"/>
                </a:cubicBezTo>
                <a:cubicBezTo>
                  <a:pt x="4855429" y="3344062"/>
                  <a:pt x="4805345" y="3294103"/>
                  <a:pt x="4805345" y="3232479"/>
                </a:cubicBezTo>
                <a:cubicBezTo>
                  <a:pt x="4805345" y="3170855"/>
                  <a:pt x="4855429" y="3120896"/>
                  <a:pt x="4917210" y="3120896"/>
                </a:cubicBezTo>
                <a:close/>
                <a:moveTo>
                  <a:pt x="4917337" y="2645274"/>
                </a:moveTo>
                <a:cubicBezTo>
                  <a:pt x="4963671" y="2645274"/>
                  <a:pt x="5003428" y="2673376"/>
                  <a:pt x="5020410" y="2713425"/>
                </a:cubicBezTo>
                <a:lnTo>
                  <a:pt x="5029200" y="2756852"/>
                </a:lnTo>
                <a:lnTo>
                  <a:pt x="5029200" y="2756862"/>
                </a:lnTo>
                <a:lnTo>
                  <a:pt x="5020410" y="2800290"/>
                </a:lnTo>
                <a:cubicBezTo>
                  <a:pt x="5003428" y="2840338"/>
                  <a:pt x="4963671" y="2868440"/>
                  <a:pt x="4917337" y="2868440"/>
                </a:cubicBezTo>
                <a:cubicBezTo>
                  <a:pt x="4855557" y="2868440"/>
                  <a:pt x="4805473" y="2818481"/>
                  <a:pt x="4805473" y="2756857"/>
                </a:cubicBezTo>
                <a:cubicBezTo>
                  <a:pt x="4805473" y="2695233"/>
                  <a:pt x="4855557" y="2645274"/>
                  <a:pt x="4917337" y="2645274"/>
                </a:cubicBezTo>
                <a:close/>
                <a:moveTo>
                  <a:pt x="111865" y="2645274"/>
                </a:moveTo>
                <a:cubicBezTo>
                  <a:pt x="173645" y="2645274"/>
                  <a:pt x="223729" y="2695233"/>
                  <a:pt x="223729" y="2756857"/>
                </a:cubicBezTo>
                <a:cubicBezTo>
                  <a:pt x="223729" y="2818481"/>
                  <a:pt x="173645" y="2868440"/>
                  <a:pt x="111865" y="2868440"/>
                </a:cubicBezTo>
                <a:cubicBezTo>
                  <a:pt x="50086" y="2868440"/>
                  <a:pt x="0" y="2818481"/>
                  <a:pt x="0" y="2756857"/>
                </a:cubicBezTo>
                <a:cubicBezTo>
                  <a:pt x="0" y="2695233"/>
                  <a:pt x="50086" y="2645274"/>
                  <a:pt x="111865" y="2645274"/>
                </a:cubicBezTo>
                <a:close/>
                <a:moveTo>
                  <a:pt x="4417759" y="2581621"/>
                </a:moveTo>
                <a:cubicBezTo>
                  <a:pt x="4532295" y="2581621"/>
                  <a:pt x="4625217" y="2674312"/>
                  <a:pt x="4625217" y="2788557"/>
                </a:cubicBezTo>
                <a:cubicBezTo>
                  <a:pt x="4625217" y="2902803"/>
                  <a:pt x="4532295" y="2995492"/>
                  <a:pt x="4417759" y="2995492"/>
                </a:cubicBezTo>
                <a:cubicBezTo>
                  <a:pt x="4303225" y="2995492"/>
                  <a:pt x="4210301" y="2902803"/>
                  <a:pt x="4210301" y="2788557"/>
                </a:cubicBezTo>
                <a:cubicBezTo>
                  <a:pt x="4210301" y="2674312"/>
                  <a:pt x="4303225" y="2581621"/>
                  <a:pt x="4417759" y="2581621"/>
                </a:cubicBezTo>
                <a:close/>
                <a:moveTo>
                  <a:pt x="641569" y="2579466"/>
                </a:moveTo>
                <a:cubicBezTo>
                  <a:pt x="756103" y="2579466"/>
                  <a:pt x="849027" y="2672155"/>
                  <a:pt x="849027" y="2786402"/>
                </a:cubicBezTo>
                <a:cubicBezTo>
                  <a:pt x="849027" y="2900647"/>
                  <a:pt x="756103" y="2993337"/>
                  <a:pt x="641569" y="2993337"/>
                </a:cubicBezTo>
                <a:cubicBezTo>
                  <a:pt x="527035" y="2993337"/>
                  <a:pt x="434111" y="2900647"/>
                  <a:pt x="434111" y="2786402"/>
                </a:cubicBezTo>
                <a:cubicBezTo>
                  <a:pt x="434111" y="2672155"/>
                  <a:pt x="527035" y="2579466"/>
                  <a:pt x="641569" y="2579466"/>
                </a:cubicBezTo>
                <a:close/>
                <a:moveTo>
                  <a:pt x="4917210" y="2169400"/>
                </a:moveTo>
                <a:cubicBezTo>
                  <a:pt x="4978989" y="2169400"/>
                  <a:pt x="5029075" y="2219359"/>
                  <a:pt x="5029075" y="2280982"/>
                </a:cubicBezTo>
                <a:cubicBezTo>
                  <a:pt x="5029075" y="2342606"/>
                  <a:pt x="4978989" y="2392565"/>
                  <a:pt x="4917210" y="2392565"/>
                </a:cubicBezTo>
                <a:cubicBezTo>
                  <a:pt x="4855429" y="2392565"/>
                  <a:pt x="4805345" y="2342606"/>
                  <a:pt x="4805345" y="2280982"/>
                </a:cubicBezTo>
                <a:cubicBezTo>
                  <a:pt x="4805345" y="2219359"/>
                  <a:pt x="4855429" y="2169400"/>
                  <a:pt x="4917210" y="2169400"/>
                </a:cubicBezTo>
                <a:close/>
                <a:moveTo>
                  <a:pt x="111865" y="2169272"/>
                </a:moveTo>
                <a:cubicBezTo>
                  <a:pt x="173645" y="2169272"/>
                  <a:pt x="223729" y="2219231"/>
                  <a:pt x="223729" y="2280855"/>
                </a:cubicBezTo>
                <a:cubicBezTo>
                  <a:pt x="223729" y="2342479"/>
                  <a:pt x="173645" y="2392438"/>
                  <a:pt x="111865" y="2392438"/>
                </a:cubicBezTo>
                <a:cubicBezTo>
                  <a:pt x="50086" y="2392438"/>
                  <a:pt x="0" y="2342479"/>
                  <a:pt x="0" y="2280855"/>
                </a:cubicBezTo>
                <a:cubicBezTo>
                  <a:pt x="0" y="2219231"/>
                  <a:pt x="50086" y="2169272"/>
                  <a:pt x="111865" y="2169272"/>
                </a:cubicBezTo>
                <a:close/>
                <a:moveTo>
                  <a:pt x="4417759" y="2043235"/>
                </a:moveTo>
                <a:cubicBezTo>
                  <a:pt x="4532295" y="2043235"/>
                  <a:pt x="4625217" y="2135925"/>
                  <a:pt x="4625217" y="2250170"/>
                </a:cubicBezTo>
                <a:cubicBezTo>
                  <a:pt x="4625217" y="2364416"/>
                  <a:pt x="4532295" y="2457105"/>
                  <a:pt x="4417759" y="2457105"/>
                </a:cubicBezTo>
                <a:cubicBezTo>
                  <a:pt x="4303225" y="2457105"/>
                  <a:pt x="4210301" y="2364416"/>
                  <a:pt x="4210301" y="2250170"/>
                </a:cubicBezTo>
                <a:cubicBezTo>
                  <a:pt x="4210301" y="2135925"/>
                  <a:pt x="4303225" y="2043235"/>
                  <a:pt x="4417759" y="2043235"/>
                </a:cubicBezTo>
                <a:close/>
                <a:moveTo>
                  <a:pt x="641569" y="2041079"/>
                </a:moveTo>
                <a:cubicBezTo>
                  <a:pt x="756103" y="2041079"/>
                  <a:pt x="849027" y="2133769"/>
                  <a:pt x="849027" y="2248015"/>
                </a:cubicBezTo>
                <a:cubicBezTo>
                  <a:pt x="849027" y="2362260"/>
                  <a:pt x="756103" y="2454950"/>
                  <a:pt x="641569" y="2454950"/>
                </a:cubicBezTo>
                <a:cubicBezTo>
                  <a:pt x="527035" y="2454950"/>
                  <a:pt x="434111" y="2362260"/>
                  <a:pt x="434111" y="2248015"/>
                </a:cubicBezTo>
                <a:cubicBezTo>
                  <a:pt x="434111" y="2133769"/>
                  <a:pt x="527035" y="2041079"/>
                  <a:pt x="641569" y="2041079"/>
                </a:cubicBezTo>
                <a:close/>
                <a:moveTo>
                  <a:pt x="4917337" y="1693525"/>
                </a:moveTo>
                <a:cubicBezTo>
                  <a:pt x="4963671" y="1693525"/>
                  <a:pt x="5003428" y="1721626"/>
                  <a:pt x="5020410" y="1761674"/>
                </a:cubicBezTo>
                <a:lnTo>
                  <a:pt x="5029200" y="1805101"/>
                </a:lnTo>
                <a:lnTo>
                  <a:pt x="5029200" y="1805111"/>
                </a:lnTo>
                <a:lnTo>
                  <a:pt x="5020410" y="1848539"/>
                </a:lnTo>
                <a:cubicBezTo>
                  <a:pt x="5003428" y="1888587"/>
                  <a:pt x="4963671" y="1916689"/>
                  <a:pt x="4917337" y="1916689"/>
                </a:cubicBezTo>
                <a:cubicBezTo>
                  <a:pt x="4855557" y="1916689"/>
                  <a:pt x="4805473" y="1866730"/>
                  <a:pt x="4805473" y="1805106"/>
                </a:cubicBezTo>
                <a:cubicBezTo>
                  <a:pt x="4805473" y="1743483"/>
                  <a:pt x="4855557" y="1693525"/>
                  <a:pt x="4917337" y="1693525"/>
                </a:cubicBezTo>
                <a:close/>
                <a:moveTo>
                  <a:pt x="111865" y="1693525"/>
                </a:moveTo>
                <a:cubicBezTo>
                  <a:pt x="173645" y="1693525"/>
                  <a:pt x="223729" y="1743483"/>
                  <a:pt x="223729" y="1805106"/>
                </a:cubicBezTo>
                <a:cubicBezTo>
                  <a:pt x="223729" y="1866730"/>
                  <a:pt x="173645" y="1916689"/>
                  <a:pt x="111865" y="1916689"/>
                </a:cubicBezTo>
                <a:cubicBezTo>
                  <a:pt x="50086" y="1916689"/>
                  <a:pt x="0" y="1866730"/>
                  <a:pt x="0" y="1805106"/>
                </a:cubicBezTo>
                <a:cubicBezTo>
                  <a:pt x="0" y="1743483"/>
                  <a:pt x="50086" y="1693525"/>
                  <a:pt x="111865" y="1693525"/>
                </a:cubicBezTo>
                <a:close/>
                <a:moveTo>
                  <a:pt x="4417887" y="1522092"/>
                </a:moveTo>
                <a:cubicBezTo>
                  <a:pt x="4523013" y="1522092"/>
                  <a:pt x="4608184" y="1607048"/>
                  <a:pt x="4608184" y="1711910"/>
                </a:cubicBezTo>
                <a:cubicBezTo>
                  <a:pt x="4608184" y="1816773"/>
                  <a:pt x="4523013" y="1901600"/>
                  <a:pt x="4417887" y="1901600"/>
                </a:cubicBezTo>
                <a:cubicBezTo>
                  <a:pt x="4312760" y="1901600"/>
                  <a:pt x="4227589" y="1816645"/>
                  <a:pt x="4227589" y="1711910"/>
                </a:cubicBezTo>
                <a:cubicBezTo>
                  <a:pt x="4227589" y="1607048"/>
                  <a:pt x="4312760" y="1522092"/>
                  <a:pt x="4417887" y="1522092"/>
                </a:cubicBezTo>
                <a:close/>
                <a:moveTo>
                  <a:pt x="641569" y="1520064"/>
                </a:moveTo>
                <a:cubicBezTo>
                  <a:pt x="746697" y="1520064"/>
                  <a:pt x="831866" y="1605019"/>
                  <a:pt x="831866" y="1709754"/>
                </a:cubicBezTo>
                <a:cubicBezTo>
                  <a:pt x="831866" y="1814490"/>
                  <a:pt x="746697" y="1899572"/>
                  <a:pt x="641569" y="1899572"/>
                </a:cubicBezTo>
                <a:cubicBezTo>
                  <a:pt x="536442" y="1899572"/>
                  <a:pt x="451273" y="1814616"/>
                  <a:pt x="451273" y="1709754"/>
                </a:cubicBezTo>
                <a:cubicBezTo>
                  <a:pt x="451273" y="1604892"/>
                  <a:pt x="536442" y="1520064"/>
                  <a:pt x="641569" y="1520064"/>
                </a:cubicBezTo>
                <a:close/>
                <a:moveTo>
                  <a:pt x="641442" y="1017180"/>
                </a:moveTo>
                <a:cubicBezTo>
                  <a:pt x="727120" y="1017180"/>
                  <a:pt x="796527" y="1086412"/>
                  <a:pt x="796527" y="1171874"/>
                </a:cubicBezTo>
                <a:cubicBezTo>
                  <a:pt x="796527" y="1257337"/>
                  <a:pt x="727120" y="1326695"/>
                  <a:pt x="641442" y="1326695"/>
                </a:cubicBezTo>
                <a:cubicBezTo>
                  <a:pt x="555764" y="1326695"/>
                  <a:pt x="486356" y="1257464"/>
                  <a:pt x="486356" y="1171874"/>
                </a:cubicBezTo>
                <a:cubicBezTo>
                  <a:pt x="486356" y="1086412"/>
                  <a:pt x="555764" y="1017180"/>
                  <a:pt x="641442" y="1017180"/>
                </a:cubicBezTo>
                <a:close/>
                <a:moveTo>
                  <a:pt x="4419285" y="1009572"/>
                </a:moveTo>
                <a:cubicBezTo>
                  <a:pt x="4508141" y="1009572"/>
                  <a:pt x="4580091" y="1081467"/>
                  <a:pt x="4580091" y="1170099"/>
                </a:cubicBezTo>
                <a:cubicBezTo>
                  <a:pt x="4580091" y="1258732"/>
                  <a:pt x="4508015" y="1330500"/>
                  <a:pt x="4419285" y="1330500"/>
                </a:cubicBezTo>
                <a:cubicBezTo>
                  <a:pt x="4330557" y="1330500"/>
                  <a:pt x="4258353" y="1258605"/>
                  <a:pt x="4258353" y="1170099"/>
                </a:cubicBezTo>
                <a:cubicBezTo>
                  <a:pt x="4258353" y="1081467"/>
                  <a:pt x="4330429" y="1009572"/>
                  <a:pt x="4419285" y="1009572"/>
                </a:cubicBezTo>
                <a:close/>
                <a:moveTo>
                  <a:pt x="1181188" y="954795"/>
                </a:moveTo>
                <a:cubicBezTo>
                  <a:pt x="1301061" y="954795"/>
                  <a:pt x="1398307" y="1051797"/>
                  <a:pt x="1398307" y="1171367"/>
                </a:cubicBezTo>
                <a:cubicBezTo>
                  <a:pt x="1398307" y="1290939"/>
                  <a:pt x="1301061" y="1387939"/>
                  <a:pt x="1181188" y="1387939"/>
                </a:cubicBezTo>
                <a:cubicBezTo>
                  <a:pt x="1061315" y="1387939"/>
                  <a:pt x="964069" y="1290939"/>
                  <a:pt x="964069" y="1171367"/>
                </a:cubicBezTo>
                <a:cubicBezTo>
                  <a:pt x="964069" y="1051797"/>
                  <a:pt x="1061315" y="954795"/>
                  <a:pt x="1181188" y="954795"/>
                </a:cubicBezTo>
                <a:close/>
                <a:moveTo>
                  <a:pt x="3876233" y="953528"/>
                </a:moveTo>
                <a:cubicBezTo>
                  <a:pt x="3996107" y="953528"/>
                  <a:pt x="4093352" y="1050529"/>
                  <a:pt x="4093352" y="1170099"/>
                </a:cubicBezTo>
                <a:cubicBezTo>
                  <a:pt x="4093352" y="1289671"/>
                  <a:pt x="3996107" y="1386671"/>
                  <a:pt x="3876233" y="1386671"/>
                </a:cubicBezTo>
                <a:cubicBezTo>
                  <a:pt x="3756361" y="1386671"/>
                  <a:pt x="3659114" y="1289671"/>
                  <a:pt x="3659114" y="1170099"/>
                </a:cubicBezTo>
                <a:cubicBezTo>
                  <a:pt x="3659114" y="1050402"/>
                  <a:pt x="3756361" y="953528"/>
                  <a:pt x="3876233" y="953528"/>
                </a:cubicBezTo>
                <a:close/>
                <a:moveTo>
                  <a:pt x="2263987" y="894819"/>
                </a:moveTo>
                <a:cubicBezTo>
                  <a:pt x="2397969" y="894819"/>
                  <a:pt x="2509580" y="990046"/>
                  <a:pt x="2534622" y="1116464"/>
                </a:cubicBezTo>
                <a:cubicBezTo>
                  <a:pt x="2559537" y="990172"/>
                  <a:pt x="2671147" y="894819"/>
                  <a:pt x="2805131" y="894819"/>
                </a:cubicBezTo>
                <a:cubicBezTo>
                  <a:pt x="2952970" y="894819"/>
                  <a:pt x="3073479" y="1010713"/>
                  <a:pt x="3080597" y="1156278"/>
                </a:cubicBezTo>
                <a:lnTo>
                  <a:pt x="3081106" y="1156278"/>
                </a:lnTo>
                <a:cubicBezTo>
                  <a:pt x="3088225" y="1017180"/>
                  <a:pt x="3198944" y="906612"/>
                  <a:pt x="3344750" y="906612"/>
                </a:cubicBezTo>
                <a:cubicBezTo>
                  <a:pt x="3490555" y="906612"/>
                  <a:pt x="3608777" y="1024535"/>
                  <a:pt x="3608777" y="1169973"/>
                </a:cubicBezTo>
                <a:cubicBezTo>
                  <a:pt x="3608777" y="1246686"/>
                  <a:pt x="3575853" y="1315792"/>
                  <a:pt x="3523353" y="1363847"/>
                </a:cubicBezTo>
                <a:cubicBezTo>
                  <a:pt x="3596065" y="1394533"/>
                  <a:pt x="3657080" y="1447915"/>
                  <a:pt x="3697250" y="1514866"/>
                </a:cubicBezTo>
                <a:cubicBezTo>
                  <a:pt x="3744285" y="1471500"/>
                  <a:pt x="3807209" y="1444999"/>
                  <a:pt x="3876233" y="1444999"/>
                </a:cubicBezTo>
                <a:cubicBezTo>
                  <a:pt x="4022039" y="1444999"/>
                  <a:pt x="4140260" y="1565839"/>
                  <a:pt x="4140260" y="1708360"/>
                </a:cubicBezTo>
                <a:cubicBezTo>
                  <a:pt x="4140260" y="1850881"/>
                  <a:pt x="4026615" y="1967156"/>
                  <a:pt x="3884751" y="1971594"/>
                </a:cubicBezTo>
                <a:cubicBezTo>
                  <a:pt x="4033225" y="1976031"/>
                  <a:pt x="4152082" y="2097378"/>
                  <a:pt x="4152082" y="2246620"/>
                </a:cubicBezTo>
                <a:cubicBezTo>
                  <a:pt x="4152082" y="2380265"/>
                  <a:pt x="4056488" y="2491594"/>
                  <a:pt x="3929878" y="2516447"/>
                </a:cubicBezTo>
                <a:cubicBezTo>
                  <a:pt x="4056488" y="2541300"/>
                  <a:pt x="4152082" y="2652756"/>
                  <a:pt x="4152082" y="2786402"/>
                </a:cubicBezTo>
                <a:lnTo>
                  <a:pt x="4152335" y="2786148"/>
                </a:lnTo>
                <a:cubicBezTo>
                  <a:pt x="4152335" y="2938180"/>
                  <a:pt x="4028776" y="3061300"/>
                  <a:pt x="3876488" y="3061300"/>
                </a:cubicBezTo>
                <a:cubicBezTo>
                  <a:pt x="4022294" y="3061300"/>
                  <a:pt x="4140513" y="3179224"/>
                  <a:pt x="4140513" y="3324661"/>
                </a:cubicBezTo>
                <a:cubicBezTo>
                  <a:pt x="4140513" y="3470100"/>
                  <a:pt x="4022294" y="3588022"/>
                  <a:pt x="3876488" y="3588022"/>
                </a:cubicBezTo>
                <a:cubicBezTo>
                  <a:pt x="3806192" y="3588022"/>
                  <a:pt x="3742377" y="3560760"/>
                  <a:pt x="3695089" y="3516128"/>
                </a:cubicBezTo>
                <a:cubicBezTo>
                  <a:pt x="3653394" y="3583838"/>
                  <a:pt x="3590217" y="3637347"/>
                  <a:pt x="3515089" y="3666765"/>
                </a:cubicBezTo>
                <a:cubicBezTo>
                  <a:pt x="3570641" y="3715074"/>
                  <a:pt x="3605724" y="3786082"/>
                  <a:pt x="3605724" y="3865330"/>
                </a:cubicBezTo>
                <a:cubicBezTo>
                  <a:pt x="3605724" y="4010769"/>
                  <a:pt x="3484581" y="4128691"/>
                  <a:pt x="3341699" y="4128691"/>
                </a:cubicBezTo>
                <a:cubicBezTo>
                  <a:pt x="3198817" y="4128691"/>
                  <a:pt x="3082377" y="4015460"/>
                  <a:pt x="3077800" y="3873953"/>
                </a:cubicBezTo>
                <a:cubicBezTo>
                  <a:pt x="3073351" y="4021927"/>
                  <a:pt x="2951572" y="4140610"/>
                  <a:pt x="2802080" y="4140610"/>
                </a:cubicBezTo>
                <a:cubicBezTo>
                  <a:pt x="2668096" y="4140610"/>
                  <a:pt x="2556487" y="4045385"/>
                  <a:pt x="2531445" y="3919094"/>
                </a:cubicBezTo>
                <a:cubicBezTo>
                  <a:pt x="2506528" y="4045385"/>
                  <a:pt x="2394918" y="4140610"/>
                  <a:pt x="2260935" y="4140610"/>
                </a:cubicBezTo>
                <a:cubicBezTo>
                  <a:pt x="2108647" y="4140610"/>
                  <a:pt x="1985087" y="4017362"/>
                  <a:pt x="1985087" y="3865457"/>
                </a:cubicBezTo>
                <a:cubicBezTo>
                  <a:pt x="1985087" y="4010896"/>
                  <a:pt x="1866868" y="4128818"/>
                  <a:pt x="1721062" y="4128818"/>
                </a:cubicBezTo>
                <a:cubicBezTo>
                  <a:pt x="1575256" y="4128818"/>
                  <a:pt x="1457037" y="4010896"/>
                  <a:pt x="1457037" y="3865457"/>
                </a:cubicBezTo>
                <a:cubicBezTo>
                  <a:pt x="1457037" y="3781391"/>
                  <a:pt x="1496698" y="3706453"/>
                  <a:pt x="1558223" y="3658269"/>
                </a:cubicBezTo>
                <a:cubicBezTo>
                  <a:pt x="1483858" y="3624033"/>
                  <a:pt x="1422841" y="3565578"/>
                  <a:pt x="1385213" y="3493304"/>
                </a:cubicBezTo>
                <a:cubicBezTo>
                  <a:pt x="1336781" y="3552012"/>
                  <a:pt x="1263307" y="3589417"/>
                  <a:pt x="1181188" y="3589417"/>
                </a:cubicBezTo>
                <a:cubicBezTo>
                  <a:pt x="1035382" y="3589417"/>
                  <a:pt x="917163" y="3466803"/>
                  <a:pt x="917163" y="3326057"/>
                </a:cubicBezTo>
                <a:cubicBezTo>
                  <a:pt x="917163" y="3185309"/>
                  <a:pt x="1027883" y="3070303"/>
                  <a:pt x="1167206" y="3063077"/>
                </a:cubicBezTo>
                <a:lnTo>
                  <a:pt x="1167206" y="3062316"/>
                </a:lnTo>
                <a:cubicBezTo>
                  <a:pt x="1021272" y="3055088"/>
                  <a:pt x="905341" y="2934755"/>
                  <a:pt x="905341" y="2787543"/>
                </a:cubicBezTo>
                <a:cubicBezTo>
                  <a:pt x="905341" y="2654024"/>
                  <a:pt x="1000806" y="2542567"/>
                  <a:pt x="1127545" y="2517715"/>
                </a:cubicBezTo>
                <a:cubicBezTo>
                  <a:pt x="1000806" y="2492862"/>
                  <a:pt x="905341" y="2381406"/>
                  <a:pt x="905341" y="2247761"/>
                </a:cubicBezTo>
                <a:cubicBezTo>
                  <a:pt x="905341" y="2100548"/>
                  <a:pt x="1021400" y="1980217"/>
                  <a:pt x="1167206" y="1972988"/>
                </a:cubicBezTo>
                <a:lnTo>
                  <a:pt x="1167206" y="1972481"/>
                </a:lnTo>
                <a:cubicBezTo>
                  <a:pt x="1027883" y="1965253"/>
                  <a:pt x="917163" y="1854939"/>
                  <a:pt x="917163" y="1709501"/>
                </a:cubicBezTo>
                <a:cubicBezTo>
                  <a:pt x="917163" y="1564062"/>
                  <a:pt x="1035382" y="1446140"/>
                  <a:pt x="1181188" y="1446140"/>
                </a:cubicBezTo>
                <a:cubicBezTo>
                  <a:pt x="1261909" y="1446140"/>
                  <a:pt x="1334112" y="1482278"/>
                  <a:pt x="1382544" y="1539210"/>
                </a:cubicBezTo>
                <a:cubicBezTo>
                  <a:pt x="1419154" y="1466048"/>
                  <a:pt x="1479790" y="1406579"/>
                  <a:pt x="1553774" y="1371075"/>
                </a:cubicBezTo>
                <a:cubicBezTo>
                  <a:pt x="1496443" y="1322765"/>
                  <a:pt x="1460087" y="1250616"/>
                  <a:pt x="1460087" y="1169973"/>
                </a:cubicBezTo>
                <a:cubicBezTo>
                  <a:pt x="1460087" y="1024535"/>
                  <a:pt x="1582883" y="906612"/>
                  <a:pt x="1724113" y="906612"/>
                </a:cubicBezTo>
                <a:cubicBezTo>
                  <a:pt x="1865342" y="906612"/>
                  <a:pt x="1980638" y="1017180"/>
                  <a:pt x="1987756" y="1156278"/>
                </a:cubicBezTo>
                <a:lnTo>
                  <a:pt x="1988520" y="1156278"/>
                </a:lnTo>
                <a:cubicBezTo>
                  <a:pt x="1995638" y="1010713"/>
                  <a:pt x="2116274" y="894819"/>
                  <a:pt x="2263987" y="894819"/>
                </a:cubicBezTo>
                <a:close/>
                <a:moveTo>
                  <a:pt x="1181188" y="472581"/>
                </a:moveTo>
                <a:cubicBezTo>
                  <a:pt x="1269918" y="472581"/>
                  <a:pt x="1341993" y="544348"/>
                  <a:pt x="1341993" y="633107"/>
                </a:cubicBezTo>
                <a:cubicBezTo>
                  <a:pt x="1341993" y="721866"/>
                  <a:pt x="1269918" y="793507"/>
                  <a:pt x="1181188" y="793507"/>
                </a:cubicBezTo>
                <a:cubicBezTo>
                  <a:pt x="1092460" y="793507"/>
                  <a:pt x="1020383" y="721612"/>
                  <a:pt x="1020383" y="633107"/>
                </a:cubicBezTo>
                <a:cubicBezTo>
                  <a:pt x="1020383" y="544475"/>
                  <a:pt x="1092460" y="472581"/>
                  <a:pt x="1181188" y="472581"/>
                </a:cubicBezTo>
                <a:close/>
                <a:moveTo>
                  <a:pt x="3878775" y="470424"/>
                </a:moveTo>
                <a:cubicBezTo>
                  <a:pt x="3969157" y="470424"/>
                  <a:pt x="4042505" y="543587"/>
                  <a:pt x="4042505" y="633741"/>
                </a:cubicBezTo>
                <a:cubicBezTo>
                  <a:pt x="4042505" y="723896"/>
                  <a:pt x="3969157" y="797057"/>
                  <a:pt x="3878775" y="797057"/>
                </a:cubicBezTo>
                <a:cubicBezTo>
                  <a:pt x="3788395" y="797057"/>
                  <a:pt x="3715047" y="723896"/>
                  <a:pt x="3715047" y="633741"/>
                </a:cubicBezTo>
                <a:cubicBezTo>
                  <a:pt x="3715047" y="543587"/>
                  <a:pt x="3788395" y="470424"/>
                  <a:pt x="3878775" y="470424"/>
                </a:cubicBezTo>
                <a:close/>
                <a:moveTo>
                  <a:pt x="1719663" y="444050"/>
                </a:moveTo>
                <a:cubicBezTo>
                  <a:pt x="1824791" y="444050"/>
                  <a:pt x="1909960" y="529005"/>
                  <a:pt x="1909960" y="633741"/>
                </a:cubicBezTo>
                <a:cubicBezTo>
                  <a:pt x="1909960" y="738477"/>
                  <a:pt x="1824791" y="823559"/>
                  <a:pt x="1719663" y="823559"/>
                </a:cubicBezTo>
                <a:cubicBezTo>
                  <a:pt x="1614536" y="823559"/>
                  <a:pt x="1529367" y="738604"/>
                  <a:pt x="1529367" y="633741"/>
                </a:cubicBezTo>
                <a:cubicBezTo>
                  <a:pt x="1529367" y="528879"/>
                  <a:pt x="1614536" y="444050"/>
                  <a:pt x="1719663" y="444050"/>
                </a:cubicBezTo>
                <a:close/>
                <a:moveTo>
                  <a:pt x="3338013" y="442909"/>
                </a:moveTo>
                <a:cubicBezTo>
                  <a:pt x="3443012" y="442909"/>
                  <a:pt x="3528183" y="527864"/>
                  <a:pt x="3528183" y="632600"/>
                </a:cubicBezTo>
                <a:cubicBezTo>
                  <a:pt x="3528183" y="737336"/>
                  <a:pt x="3443012" y="822290"/>
                  <a:pt x="3338013" y="822290"/>
                </a:cubicBezTo>
                <a:cubicBezTo>
                  <a:pt x="3233012" y="822290"/>
                  <a:pt x="3147843" y="737336"/>
                  <a:pt x="3147843" y="632600"/>
                </a:cubicBezTo>
                <a:cubicBezTo>
                  <a:pt x="3147843" y="527864"/>
                  <a:pt x="3233012" y="442909"/>
                  <a:pt x="3338013" y="442909"/>
                </a:cubicBezTo>
                <a:close/>
                <a:moveTo>
                  <a:pt x="2799029" y="426806"/>
                </a:moveTo>
                <a:cubicBezTo>
                  <a:pt x="2913563" y="426806"/>
                  <a:pt x="3006487" y="519495"/>
                  <a:pt x="3006487" y="633741"/>
                </a:cubicBezTo>
                <a:cubicBezTo>
                  <a:pt x="3006487" y="747987"/>
                  <a:pt x="2913563" y="840677"/>
                  <a:pt x="2799029" y="840677"/>
                </a:cubicBezTo>
                <a:cubicBezTo>
                  <a:pt x="2684494" y="840677"/>
                  <a:pt x="2591571" y="747987"/>
                  <a:pt x="2591571" y="633741"/>
                </a:cubicBezTo>
                <a:cubicBezTo>
                  <a:pt x="2591571" y="519495"/>
                  <a:pt x="2684494" y="426806"/>
                  <a:pt x="2799029" y="426806"/>
                </a:cubicBezTo>
                <a:close/>
                <a:moveTo>
                  <a:pt x="2259282" y="426806"/>
                </a:moveTo>
                <a:cubicBezTo>
                  <a:pt x="2373817" y="426806"/>
                  <a:pt x="2466740" y="519495"/>
                  <a:pt x="2466740" y="633741"/>
                </a:cubicBezTo>
                <a:cubicBezTo>
                  <a:pt x="2466740" y="747987"/>
                  <a:pt x="2373817" y="840677"/>
                  <a:pt x="2259282" y="840677"/>
                </a:cubicBezTo>
                <a:cubicBezTo>
                  <a:pt x="2144748" y="840677"/>
                  <a:pt x="2051824" y="747987"/>
                  <a:pt x="2051824" y="633741"/>
                </a:cubicBezTo>
                <a:cubicBezTo>
                  <a:pt x="2051824" y="519495"/>
                  <a:pt x="2144748" y="426806"/>
                  <a:pt x="2259282" y="426806"/>
                </a:cubicBezTo>
                <a:close/>
                <a:moveTo>
                  <a:pt x="3238860" y="128"/>
                </a:moveTo>
                <a:cubicBezTo>
                  <a:pt x="3300639" y="128"/>
                  <a:pt x="3350725" y="50087"/>
                  <a:pt x="3350725" y="111711"/>
                </a:cubicBezTo>
                <a:cubicBezTo>
                  <a:pt x="3350725" y="173336"/>
                  <a:pt x="3300639" y="223294"/>
                  <a:pt x="3238860" y="223294"/>
                </a:cubicBezTo>
                <a:cubicBezTo>
                  <a:pt x="3177080" y="223294"/>
                  <a:pt x="3126996" y="173336"/>
                  <a:pt x="3126996" y="111711"/>
                </a:cubicBezTo>
                <a:cubicBezTo>
                  <a:pt x="3126996" y="50087"/>
                  <a:pt x="3177080" y="128"/>
                  <a:pt x="3238860" y="128"/>
                </a:cubicBezTo>
                <a:close/>
                <a:moveTo>
                  <a:pt x="2764326" y="128"/>
                </a:moveTo>
                <a:cubicBezTo>
                  <a:pt x="2826105" y="128"/>
                  <a:pt x="2876191" y="50087"/>
                  <a:pt x="2876191" y="111711"/>
                </a:cubicBezTo>
                <a:cubicBezTo>
                  <a:pt x="2876191" y="173336"/>
                  <a:pt x="2826105" y="223294"/>
                  <a:pt x="2764326" y="223294"/>
                </a:cubicBezTo>
                <a:cubicBezTo>
                  <a:pt x="2702546" y="223294"/>
                  <a:pt x="2652461" y="173336"/>
                  <a:pt x="2652461" y="111711"/>
                </a:cubicBezTo>
                <a:cubicBezTo>
                  <a:pt x="2652461" y="50087"/>
                  <a:pt x="2702546" y="128"/>
                  <a:pt x="2764326" y="128"/>
                </a:cubicBezTo>
                <a:close/>
                <a:moveTo>
                  <a:pt x="2285087" y="128"/>
                </a:moveTo>
                <a:cubicBezTo>
                  <a:pt x="2346868" y="128"/>
                  <a:pt x="2396952" y="50087"/>
                  <a:pt x="2396952" y="111711"/>
                </a:cubicBezTo>
                <a:cubicBezTo>
                  <a:pt x="2396952" y="173336"/>
                  <a:pt x="2346868" y="223294"/>
                  <a:pt x="2285087" y="223294"/>
                </a:cubicBezTo>
                <a:cubicBezTo>
                  <a:pt x="2223309" y="223294"/>
                  <a:pt x="2173223" y="173336"/>
                  <a:pt x="2173223" y="111711"/>
                </a:cubicBezTo>
                <a:cubicBezTo>
                  <a:pt x="2173223" y="50087"/>
                  <a:pt x="2223309" y="128"/>
                  <a:pt x="2285087" y="128"/>
                </a:cubicBezTo>
                <a:close/>
                <a:moveTo>
                  <a:pt x="1806027" y="0"/>
                </a:moveTo>
                <a:lnTo>
                  <a:pt x="1814827" y="0"/>
                </a:lnTo>
                <a:lnTo>
                  <a:pt x="1853969" y="7883"/>
                </a:lnTo>
                <a:cubicBezTo>
                  <a:pt x="1894118" y="24823"/>
                  <a:pt x="1922291" y="64479"/>
                  <a:pt x="1922291" y="110697"/>
                </a:cubicBezTo>
                <a:cubicBezTo>
                  <a:pt x="1922291" y="172321"/>
                  <a:pt x="1872206" y="222280"/>
                  <a:pt x="1810427" y="222280"/>
                </a:cubicBezTo>
                <a:cubicBezTo>
                  <a:pt x="1748646" y="222280"/>
                  <a:pt x="1698562" y="172321"/>
                  <a:pt x="1698562" y="110697"/>
                </a:cubicBezTo>
                <a:cubicBezTo>
                  <a:pt x="1698562" y="64479"/>
                  <a:pt x="1726735" y="24823"/>
                  <a:pt x="1766884" y="7883"/>
                </a:cubicBezTo>
                <a:close/>
              </a:path>
            </a:pathLst>
          </a:custGeom>
        </p:spPr>
        <p:txBody>
          <a:bodyPr wrap="square">
            <a:noAutofit/>
          </a:bodyPr>
          <a:lstStyle/>
          <a:p>
            <a:endParaRPr lang="en-US"/>
          </a:p>
        </p:txBody>
      </p:sp>
    </p:spTree>
    <p:extLst>
      <p:ext uri="{BB962C8B-B14F-4D97-AF65-F5344CB8AC3E}">
        <p14:creationId xmlns:p14="http://schemas.microsoft.com/office/powerpoint/2010/main" val="23207676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Content 4">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1A438DE-C883-703F-FD0B-C87E562E8804}"/>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p:cNvSpPr>
            <a:spLocks noGrp="1"/>
          </p:cNvSpPr>
          <p:nvPr>
            <p:ph type="title"/>
          </p:nvPr>
        </p:nvSpPr>
        <p:spPr>
          <a:xfrm>
            <a:off x="522108" y="444149"/>
            <a:ext cx="10515600" cy="797630"/>
          </a:xfrm>
        </p:spPr>
        <p:txBody>
          <a:bodyPr anchor="t"/>
          <a:lstStyle/>
          <a:p>
            <a:r>
              <a:rPr lang="en-US"/>
              <a:t>Click to edit Master title style</a:t>
            </a:r>
          </a:p>
        </p:txBody>
      </p:sp>
      <p:sp>
        <p:nvSpPr>
          <p:cNvPr id="3" name="Content Placeholder 2"/>
          <p:cNvSpPr>
            <a:spLocks noGrp="1"/>
          </p:cNvSpPr>
          <p:nvPr>
            <p:ph idx="1"/>
          </p:nvPr>
        </p:nvSpPr>
        <p:spPr>
          <a:xfrm>
            <a:off x="567264" y="1577267"/>
            <a:ext cx="5630336" cy="4351338"/>
          </a:xfrm>
        </p:spPr>
        <p:txBody>
          <a:bodyPr>
            <a:normAutofit/>
          </a:bodyPr>
          <a:lstStyle>
            <a:lvl1pPr marL="0" indent="0">
              <a:lnSpc>
                <a:spcPts val="3100"/>
              </a:lnSpc>
              <a:spcBef>
                <a:spcPts val="0"/>
              </a:spcBef>
              <a:buFontTx/>
              <a:buNone/>
              <a:defRPr sz="2100"/>
            </a:lvl1pPr>
            <a:lvl2pPr marL="182880" indent="-182880">
              <a:lnSpc>
                <a:spcPts val="3100"/>
              </a:lnSpc>
              <a:spcBef>
                <a:spcPts val="800"/>
              </a:spcBef>
              <a:buSzPct val="100000"/>
              <a:buFont typeface="Arial" panose="020B0604020202020204" pitchFamily="34" charset="0"/>
              <a:buChar char="•"/>
              <a:defRPr sz="2100"/>
            </a:lvl2pPr>
            <a:lvl3pPr>
              <a:defRPr sz="2100"/>
            </a:lvl3pPr>
            <a:lvl4pPr>
              <a:defRPr sz="2100"/>
            </a:lvl4pPr>
            <a:lvl5pPr>
              <a:defRPr sz="2100"/>
            </a:lvl5pPr>
          </a:lstStyle>
          <a:p>
            <a:pPr lvl="0"/>
            <a:r>
              <a:rPr lang="en-US"/>
              <a:t>Click to edit Master text styles</a:t>
            </a:r>
          </a:p>
          <a:p>
            <a:pPr lvl="1"/>
            <a:r>
              <a:rPr lang="en-US"/>
              <a:t>Second level</a:t>
            </a:r>
          </a:p>
        </p:txBody>
      </p:sp>
      <p:sp>
        <p:nvSpPr>
          <p:cNvPr id="6" name="Slide Number Placeholder 5"/>
          <p:cNvSpPr>
            <a:spLocks noGrp="1"/>
          </p:cNvSpPr>
          <p:nvPr>
            <p:ph type="sldNum" sz="quarter" idx="12"/>
          </p:nvPr>
        </p:nvSpPr>
        <p:spPr>
          <a:xfrm>
            <a:off x="8746068" y="6356350"/>
            <a:ext cx="2743200" cy="365125"/>
          </a:xfrm>
        </p:spPr>
        <p:txBody>
          <a:bodyPr/>
          <a:lstStyle>
            <a:lvl1pPr>
              <a:defRPr>
                <a:solidFill>
                  <a:schemeClr val="tx1">
                    <a:lumMod val="90000"/>
                    <a:lumOff val="10000"/>
                  </a:schemeClr>
                </a:solidFill>
              </a:defRPr>
            </a:lvl1pPr>
          </a:lstStyle>
          <a:p>
            <a:fld id="{48F63A3B-78C7-47BE-AE5E-E10140E04643}" type="slidenum">
              <a:rPr lang="en-US" smtClean="0"/>
              <a:pPr/>
              <a:t>‹#›</a:t>
            </a:fld>
            <a:endParaRPr lang="en-US"/>
          </a:p>
        </p:txBody>
      </p:sp>
      <p:sp>
        <p:nvSpPr>
          <p:cNvPr id="7" name="Picture Placeholder 6">
            <a:extLst>
              <a:ext uri="{FF2B5EF4-FFF2-40B4-BE49-F238E27FC236}">
                <a16:creationId xmlns:a16="http://schemas.microsoft.com/office/drawing/2014/main" id="{B9F5CE1D-386B-07F9-3607-78F17054C22D}"/>
              </a:ext>
            </a:extLst>
          </p:cNvPr>
          <p:cNvSpPr>
            <a:spLocks noGrp="1" noChangeAspect="1"/>
          </p:cNvSpPr>
          <p:nvPr>
            <p:ph type="pic" sz="quarter" idx="10"/>
          </p:nvPr>
        </p:nvSpPr>
        <p:spPr>
          <a:xfrm>
            <a:off x="6761487" y="1462710"/>
            <a:ext cx="3255264" cy="3261181"/>
          </a:xfrm>
          <a:custGeom>
            <a:avLst/>
            <a:gdLst>
              <a:gd name="connsiteX0" fmla="*/ 3240259 w 5029200"/>
              <a:gd name="connsiteY0" fmla="*/ 4815180 h 5038344"/>
              <a:gd name="connsiteX1" fmla="*/ 3352123 w 5029200"/>
              <a:gd name="connsiteY1" fmla="*/ 4926763 h 5038344"/>
              <a:gd name="connsiteX2" fmla="*/ 3283801 w 5029200"/>
              <a:gd name="connsiteY2" fmla="*/ 5029577 h 5038344"/>
              <a:gd name="connsiteX3" fmla="*/ 3240266 w 5029200"/>
              <a:gd name="connsiteY3" fmla="*/ 5038344 h 5038344"/>
              <a:gd name="connsiteX4" fmla="*/ 3240252 w 5029200"/>
              <a:gd name="connsiteY4" fmla="*/ 5038344 h 5038344"/>
              <a:gd name="connsiteX5" fmla="*/ 3196717 w 5029200"/>
              <a:gd name="connsiteY5" fmla="*/ 5029577 h 5038344"/>
              <a:gd name="connsiteX6" fmla="*/ 3128394 w 5029200"/>
              <a:gd name="connsiteY6" fmla="*/ 4926763 h 5038344"/>
              <a:gd name="connsiteX7" fmla="*/ 3240259 w 5029200"/>
              <a:gd name="connsiteY7" fmla="*/ 4815180 h 5038344"/>
              <a:gd name="connsiteX8" fmla="*/ 2765723 w 5029200"/>
              <a:gd name="connsiteY8" fmla="*/ 4815180 h 5038344"/>
              <a:gd name="connsiteX9" fmla="*/ 2877588 w 5029200"/>
              <a:gd name="connsiteY9" fmla="*/ 4926763 h 5038344"/>
              <a:gd name="connsiteX10" fmla="*/ 2809266 w 5029200"/>
              <a:gd name="connsiteY10" fmla="*/ 5029577 h 5038344"/>
              <a:gd name="connsiteX11" fmla="*/ 2765730 w 5029200"/>
              <a:gd name="connsiteY11" fmla="*/ 5038344 h 5038344"/>
              <a:gd name="connsiteX12" fmla="*/ 2765716 w 5029200"/>
              <a:gd name="connsiteY12" fmla="*/ 5038344 h 5038344"/>
              <a:gd name="connsiteX13" fmla="*/ 2722181 w 5029200"/>
              <a:gd name="connsiteY13" fmla="*/ 5029577 h 5038344"/>
              <a:gd name="connsiteX14" fmla="*/ 2653859 w 5029200"/>
              <a:gd name="connsiteY14" fmla="*/ 4926763 h 5038344"/>
              <a:gd name="connsiteX15" fmla="*/ 2765723 w 5029200"/>
              <a:gd name="connsiteY15" fmla="*/ 4815180 h 5038344"/>
              <a:gd name="connsiteX16" fmla="*/ 2286359 w 5029200"/>
              <a:gd name="connsiteY16" fmla="*/ 4815180 h 5038344"/>
              <a:gd name="connsiteX17" fmla="*/ 2398224 w 5029200"/>
              <a:gd name="connsiteY17" fmla="*/ 4926763 h 5038344"/>
              <a:gd name="connsiteX18" fmla="*/ 2329901 w 5029200"/>
              <a:gd name="connsiteY18" fmla="*/ 5029577 h 5038344"/>
              <a:gd name="connsiteX19" fmla="*/ 2286367 w 5029200"/>
              <a:gd name="connsiteY19" fmla="*/ 5038344 h 5038344"/>
              <a:gd name="connsiteX20" fmla="*/ 2286352 w 5029200"/>
              <a:gd name="connsiteY20" fmla="*/ 5038344 h 5038344"/>
              <a:gd name="connsiteX21" fmla="*/ 2242817 w 5029200"/>
              <a:gd name="connsiteY21" fmla="*/ 5029577 h 5038344"/>
              <a:gd name="connsiteX22" fmla="*/ 2174495 w 5029200"/>
              <a:gd name="connsiteY22" fmla="*/ 4926763 h 5038344"/>
              <a:gd name="connsiteX23" fmla="*/ 2286359 w 5029200"/>
              <a:gd name="connsiteY23" fmla="*/ 4815180 h 5038344"/>
              <a:gd name="connsiteX24" fmla="*/ 1811824 w 5029200"/>
              <a:gd name="connsiteY24" fmla="*/ 4814039 h 5038344"/>
              <a:gd name="connsiteX25" fmla="*/ 1923689 w 5029200"/>
              <a:gd name="connsiteY25" fmla="*/ 4925622 h 5038344"/>
              <a:gd name="connsiteX26" fmla="*/ 1811824 w 5029200"/>
              <a:gd name="connsiteY26" fmla="*/ 5037203 h 5038344"/>
              <a:gd name="connsiteX27" fmla="*/ 1699960 w 5029200"/>
              <a:gd name="connsiteY27" fmla="*/ 4925622 h 5038344"/>
              <a:gd name="connsiteX28" fmla="*/ 1811824 w 5029200"/>
              <a:gd name="connsiteY28" fmla="*/ 4814039 h 5038344"/>
              <a:gd name="connsiteX29" fmla="*/ 3878775 w 5029200"/>
              <a:gd name="connsiteY29" fmla="*/ 4248010 h 5038344"/>
              <a:gd name="connsiteX30" fmla="*/ 4042505 w 5029200"/>
              <a:gd name="connsiteY30" fmla="*/ 4411326 h 5038344"/>
              <a:gd name="connsiteX31" fmla="*/ 3878775 w 5029200"/>
              <a:gd name="connsiteY31" fmla="*/ 4574643 h 5038344"/>
              <a:gd name="connsiteX32" fmla="*/ 3715047 w 5029200"/>
              <a:gd name="connsiteY32" fmla="*/ 4411326 h 5038344"/>
              <a:gd name="connsiteX33" fmla="*/ 3878775 w 5029200"/>
              <a:gd name="connsiteY33" fmla="*/ 4248010 h 5038344"/>
              <a:gd name="connsiteX34" fmla="*/ 1177884 w 5029200"/>
              <a:gd name="connsiteY34" fmla="*/ 4248010 h 5038344"/>
              <a:gd name="connsiteX35" fmla="*/ 1341613 w 5029200"/>
              <a:gd name="connsiteY35" fmla="*/ 4411326 h 5038344"/>
              <a:gd name="connsiteX36" fmla="*/ 1177884 w 5029200"/>
              <a:gd name="connsiteY36" fmla="*/ 4574643 h 5038344"/>
              <a:gd name="connsiteX37" fmla="*/ 1014155 w 5029200"/>
              <a:gd name="connsiteY37" fmla="*/ 4411326 h 5038344"/>
              <a:gd name="connsiteX38" fmla="*/ 1177884 w 5029200"/>
              <a:gd name="connsiteY38" fmla="*/ 4248010 h 5038344"/>
              <a:gd name="connsiteX39" fmla="*/ 3338013 w 5029200"/>
              <a:gd name="connsiteY39" fmla="*/ 4221636 h 5038344"/>
              <a:gd name="connsiteX40" fmla="*/ 3528183 w 5029200"/>
              <a:gd name="connsiteY40" fmla="*/ 4411326 h 5038344"/>
              <a:gd name="connsiteX41" fmla="*/ 3338013 w 5029200"/>
              <a:gd name="connsiteY41" fmla="*/ 4601017 h 5038344"/>
              <a:gd name="connsiteX42" fmla="*/ 3147843 w 5029200"/>
              <a:gd name="connsiteY42" fmla="*/ 4411326 h 5038344"/>
              <a:gd name="connsiteX43" fmla="*/ 3338013 w 5029200"/>
              <a:gd name="connsiteY43" fmla="*/ 4221636 h 5038344"/>
              <a:gd name="connsiteX44" fmla="*/ 1718646 w 5029200"/>
              <a:gd name="connsiteY44" fmla="*/ 4221636 h 5038344"/>
              <a:gd name="connsiteX45" fmla="*/ 1908816 w 5029200"/>
              <a:gd name="connsiteY45" fmla="*/ 4411326 h 5038344"/>
              <a:gd name="connsiteX46" fmla="*/ 1718646 w 5029200"/>
              <a:gd name="connsiteY46" fmla="*/ 4601017 h 5038344"/>
              <a:gd name="connsiteX47" fmla="*/ 1528477 w 5029200"/>
              <a:gd name="connsiteY47" fmla="*/ 4411326 h 5038344"/>
              <a:gd name="connsiteX48" fmla="*/ 1718646 w 5029200"/>
              <a:gd name="connsiteY48" fmla="*/ 4221636 h 5038344"/>
              <a:gd name="connsiteX49" fmla="*/ 2801953 w 5029200"/>
              <a:gd name="connsiteY49" fmla="*/ 4196783 h 5038344"/>
              <a:gd name="connsiteX50" fmla="*/ 3009411 w 5029200"/>
              <a:gd name="connsiteY50" fmla="*/ 4403718 h 5038344"/>
              <a:gd name="connsiteX51" fmla="*/ 2801953 w 5029200"/>
              <a:gd name="connsiteY51" fmla="*/ 4610654 h 5038344"/>
              <a:gd name="connsiteX52" fmla="*/ 2594495 w 5029200"/>
              <a:gd name="connsiteY52" fmla="*/ 4403718 h 5038344"/>
              <a:gd name="connsiteX53" fmla="*/ 2801953 w 5029200"/>
              <a:gd name="connsiteY53" fmla="*/ 4196783 h 5038344"/>
              <a:gd name="connsiteX54" fmla="*/ 2259282 w 5029200"/>
              <a:gd name="connsiteY54" fmla="*/ 4196783 h 5038344"/>
              <a:gd name="connsiteX55" fmla="*/ 2466740 w 5029200"/>
              <a:gd name="connsiteY55" fmla="*/ 4403718 h 5038344"/>
              <a:gd name="connsiteX56" fmla="*/ 2259282 w 5029200"/>
              <a:gd name="connsiteY56" fmla="*/ 4610654 h 5038344"/>
              <a:gd name="connsiteX57" fmla="*/ 2051824 w 5029200"/>
              <a:gd name="connsiteY57" fmla="*/ 4403718 h 5038344"/>
              <a:gd name="connsiteX58" fmla="*/ 2259282 w 5029200"/>
              <a:gd name="connsiteY58" fmla="*/ 4196783 h 5038344"/>
              <a:gd name="connsiteX59" fmla="*/ 4417887 w 5029200"/>
              <a:gd name="connsiteY59" fmla="*/ 3710383 h 5038344"/>
              <a:gd name="connsiteX60" fmla="*/ 4572973 w 5029200"/>
              <a:gd name="connsiteY60" fmla="*/ 3865077 h 5038344"/>
              <a:gd name="connsiteX61" fmla="*/ 4417887 w 5029200"/>
              <a:gd name="connsiteY61" fmla="*/ 4019772 h 5038344"/>
              <a:gd name="connsiteX62" fmla="*/ 4262675 w 5029200"/>
              <a:gd name="connsiteY62" fmla="*/ 3865077 h 5038344"/>
              <a:gd name="connsiteX63" fmla="*/ 4417887 w 5029200"/>
              <a:gd name="connsiteY63" fmla="*/ 3710383 h 5038344"/>
              <a:gd name="connsiteX64" fmla="*/ 641696 w 5029200"/>
              <a:gd name="connsiteY64" fmla="*/ 3707974 h 5038344"/>
              <a:gd name="connsiteX65" fmla="*/ 796781 w 5029200"/>
              <a:gd name="connsiteY65" fmla="*/ 3862795 h 5038344"/>
              <a:gd name="connsiteX66" fmla="*/ 641696 w 5029200"/>
              <a:gd name="connsiteY66" fmla="*/ 4017489 h 5038344"/>
              <a:gd name="connsiteX67" fmla="*/ 486484 w 5029200"/>
              <a:gd name="connsiteY67" fmla="*/ 3862795 h 5038344"/>
              <a:gd name="connsiteX68" fmla="*/ 641696 w 5029200"/>
              <a:gd name="connsiteY68" fmla="*/ 3707974 h 5038344"/>
              <a:gd name="connsiteX69" fmla="*/ 1181061 w 5029200"/>
              <a:gd name="connsiteY69" fmla="*/ 3647618 h 5038344"/>
              <a:gd name="connsiteX70" fmla="*/ 1398180 w 5029200"/>
              <a:gd name="connsiteY70" fmla="*/ 3864189 h 5038344"/>
              <a:gd name="connsiteX71" fmla="*/ 1181061 w 5029200"/>
              <a:gd name="connsiteY71" fmla="*/ 4080761 h 5038344"/>
              <a:gd name="connsiteX72" fmla="*/ 963942 w 5029200"/>
              <a:gd name="connsiteY72" fmla="*/ 3864189 h 5038344"/>
              <a:gd name="connsiteX73" fmla="*/ 1181061 w 5029200"/>
              <a:gd name="connsiteY73" fmla="*/ 3647618 h 5038344"/>
              <a:gd name="connsiteX74" fmla="*/ 3876233 w 5029200"/>
              <a:gd name="connsiteY74" fmla="*/ 3646350 h 5038344"/>
              <a:gd name="connsiteX75" fmla="*/ 4093352 w 5029200"/>
              <a:gd name="connsiteY75" fmla="*/ 3862921 h 5038344"/>
              <a:gd name="connsiteX76" fmla="*/ 3876233 w 5029200"/>
              <a:gd name="connsiteY76" fmla="*/ 4079493 h 5038344"/>
              <a:gd name="connsiteX77" fmla="*/ 3659114 w 5029200"/>
              <a:gd name="connsiteY77" fmla="*/ 3862921 h 5038344"/>
              <a:gd name="connsiteX78" fmla="*/ 3876233 w 5029200"/>
              <a:gd name="connsiteY78" fmla="*/ 3646350 h 5038344"/>
              <a:gd name="connsiteX79" fmla="*/ 4417633 w 5029200"/>
              <a:gd name="connsiteY79" fmla="*/ 3137126 h 5038344"/>
              <a:gd name="connsiteX80" fmla="*/ 4607929 w 5029200"/>
              <a:gd name="connsiteY80" fmla="*/ 3326818 h 5038344"/>
              <a:gd name="connsiteX81" fmla="*/ 4417633 w 5029200"/>
              <a:gd name="connsiteY81" fmla="*/ 3516635 h 5038344"/>
              <a:gd name="connsiteX82" fmla="*/ 4227336 w 5029200"/>
              <a:gd name="connsiteY82" fmla="*/ 3326818 h 5038344"/>
              <a:gd name="connsiteX83" fmla="*/ 4417633 w 5029200"/>
              <a:gd name="connsiteY83" fmla="*/ 3137126 h 5038344"/>
              <a:gd name="connsiteX84" fmla="*/ 641442 w 5029200"/>
              <a:gd name="connsiteY84" fmla="*/ 3134844 h 5038344"/>
              <a:gd name="connsiteX85" fmla="*/ 831739 w 5029200"/>
              <a:gd name="connsiteY85" fmla="*/ 3324661 h 5038344"/>
              <a:gd name="connsiteX86" fmla="*/ 641442 w 5029200"/>
              <a:gd name="connsiteY86" fmla="*/ 3514478 h 5038344"/>
              <a:gd name="connsiteX87" fmla="*/ 451145 w 5029200"/>
              <a:gd name="connsiteY87" fmla="*/ 3324661 h 5038344"/>
              <a:gd name="connsiteX88" fmla="*/ 641442 w 5029200"/>
              <a:gd name="connsiteY88" fmla="*/ 3134844 h 5038344"/>
              <a:gd name="connsiteX89" fmla="*/ 111865 w 5029200"/>
              <a:gd name="connsiteY89" fmla="*/ 3121023 h 5038344"/>
              <a:gd name="connsiteX90" fmla="*/ 223729 w 5029200"/>
              <a:gd name="connsiteY90" fmla="*/ 3232606 h 5038344"/>
              <a:gd name="connsiteX91" fmla="*/ 111865 w 5029200"/>
              <a:gd name="connsiteY91" fmla="*/ 3344189 h 5038344"/>
              <a:gd name="connsiteX92" fmla="*/ 0 w 5029200"/>
              <a:gd name="connsiteY92" fmla="*/ 3232606 h 5038344"/>
              <a:gd name="connsiteX93" fmla="*/ 111865 w 5029200"/>
              <a:gd name="connsiteY93" fmla="*/ 3121023 h 5038344"/>
              <a:gd name="connsiteX94" fmla="*/ 4917210 w 5029200"/>
              <a:gd name="connsiteY94" fmla="*/ 3120896 h 5038344"/>
              <a:gd name="connsiteX95" fmla="*/ 5029075 w 5029200"/>
              <a:gd name="connsiteY95" fmla="*/ 3232479 h 5038344"/>
              <a:gd name="connsiteX96" fmla="*/ 4917210 w 5029200"/>
              <a:gd name="connsiteY96" fmla="*/ 3344062 h 5038344"/>
              <a:gd name="connsiteX97" fmla="*/ 4805345 w 5029200"/>
              <a:gd name="connsiteY97" fmla="*/ 3232479 h 5038344"/>
              <a:gd name="connsiteX98" fmla="*/ 4917210 w 5029200"/>
              <a:gd name="connsiteY98" fmla="*/ 3120896 h 5038344"/>
              <a:gd name="connsiteX99" fmla="*/ 4917337 w 5029200"/>
              <a:gd name="connsiteY99" fmla="*/ 2645274 h 5038344"/>
              <a:gd name="connsiteX100" fmla="*/ 5020410 w 5029200"/>
              <a:gd name="connsiteY100" fmla="*/ 2713425 h 5038344"/>
              <a:gd name="connsiteX101" fmla="*/ 5029200 w 5029200"/>
              <a:gd name="connsiteY101" fmla="*/ 2756852 h 5038344"/>
              <a:gd name="connsiteX102" fmla="*/ 5029200 w 5029200"/>
              <a:gd name="connsiteY102" fmla="*/ 2756862 h 5038344"/>
              <a:gd name="connsiteX103" fmla="*/ 5020410 w 5029200"/>
              <a:gd name="connsiteY103" fmla="*/ 2800290 h 5038344"/>
              <a:gd name="connsiteX104" fmla="*/ 4917337 w 5029200"/>
              <a:gd name="connsiteY104" fmla="*/ 2868440 h 5038344"/>
              <a:gd name="connsiteX105" fmla="*/ 4805473 w 5029200"/>
              <a:gd name="connsiteY105" fmla="*/ 2756857 h 5038344"/>
              <a:gd name="connsiteX106" fmla="*/ 4917337 w 5029200"/>
              <a:gd name="connsiteY106" fmla="*/ 2645274 h 5038344"/>
              <a:gd name="connsiteX107" fmla="*/ 111865 w 5029200"/>
              <a:gd name="connsiteY107" fmla="*/ 2645274 h 5038344"/>
              <a:gd name="connsiteX108" fmla="*/ 223729 w 5029200"/>
              <a:gd name="connsiteY108" fmla="*/ 2756857 h 5038344"/>
              <a:gd name="connsiteX109" fmla="*/ 111865 w 5029200"/>
              <a:gd name="connsiteY109" fmla="*/ 2868440 h 5038344"/>
              <a:gd name="connsiteX110" fmla="*/ 0 w 5029200"/>
              <a:gd name="connsiteY110" fmla="*/ 2756857 h 5038344"/>
              <a:gd name="connsiteX111" fmla="*/ 111865 w 5029200"/>
              <a:gd name="connsiteY111" fmla="*/ 2645274 h 5038344"/>
              <a:gd name="connsiteX112" fmla="*/ 4417759 w 5029200"/>
              <a:gd name="connsiteY112" fmla="*/ 2581621 h 5038344"/>
              <a:gd name="connsiteX113" fmla="*/ 4625217 w 5029200"/>
              <a:gd name="connsiteY113" fmla="*/ 2788557 h 5038344"/>
              <a:gd name="connsiteX114" fmla="*/ 4417759 w 5029200"/>
              <a:gd name="connsiteY114" fmla="*/ 2995492 h 5038344"/>
              <a:gd name="connsiteX115" fmla="*/ 4210301 w 5029200"/>
              <a:gd name="connsiteY115" fmla="*/ 2788557 h 5038344"/>
              <a:gd name="connsiteX116" fmla="*/ 4417759 w 5029200"/>
              <a:gd name="connsiteY116" fmla="*/ 2581621 h 5038344"/>
              <a:gd name="connsiteX117" fmla="*/ 641569 w 5029200"/>
              <a:gd name="connsiteY117" fmla="*/ 2579466 h 5038344"/>
              <a:gd name="connsiteX118" fmla="*/ 849027 w 5029200"/>
              <a:gd name="connsiteY118" fmla="*/ 2786402 h 5038344"/>
              <a:gd name="connsiteX119" fmla="*/ 641569 w 5029200"/>
              <a:gd name="connsiteY119" fmla="*/ 2993337 h 5038344"/>
              <a:gd name="connsiteX120" fmla="*/ 434111 w 5029200"/>
              <a:gd name="connsiteY120" fmla="*/ 2786402 h 5038344"/>
              <a:gd name="connsiteX121" fmla="*/ 641569 w 5029200"/>
              <a:gd name="connsiteY121" fmla="*/ 2579466 h 5038344"/>
              <a:gd name="connsiteX122" fmla="*/ 4917210 w 5029200"/>
              <a:gd name="connsiteY122" fmla="*/ 2169400 h 5038344"/>
              <a:gd name="connsiteX123" fmla="*/ 5029075 w 5029200"/>
              <a:gd name="connsiteY123" fmla="*/ 2280982 h 5038344"/>
              <a:gd name="connsiteX124" fmla="*/ 4917210 w 5029200"/>
              <a:gd name="connsiteY124" fmla="*/ 2392565 h 5038344"/>
              <a:gd name="connsiteX125" fmla="*/ 4805345 w 5029200"/>
              <a:gd name="connsiteY125" fmla="*/ 2280982 h 5038344"/>
              <a:gd name="connsiteX126" fmla="*/ 4917210 w 5029200"/>
              <a:gd name="connsiteY126" fmla="*/ 2169400 h 5038344"/>
              <a:gd name="connsiteX127" fmla="*/ 111865 w 5029200"/>
              <a:gd name="connsiteY127" fmla="*/ 2169272 h 5038344"/>
              <a:gd name="connsiteX128" fmla="*/ 223729 w 5029200"/>
              <a:gd name="connsiteY128" fmla="*/ 2280855 h 5038344"/>
              <a:gd name="connsiteX129" fmla="*/ 111865 w 5029200"/>
              <a:gd name="connsiteY129" fmla="*/ 2392438 h 5038344"/>
              <a:gd name="connsiteX130" fmla="*/ 0 w 5029200"/>
              <a:gd name="connsiteY130" fmla="*/ 2280855 h 5038344"/>
              <a:gd name="connsiteX131" fmla="*/ 111865 w 5029200"/>
              <a:gd name="connsiteY131" fmla="*/ 2169272 h 5038344"/>
              <a:gd name="connsiteX132" fmla="*/ 4417759 w 5029200"/>
              <a:gd name="connsiteY132" fmla="*/ 2043235 h 5038344"/>
              <a:gd name="connsiteX133" fmla="*/ 4625217 w 5029200"/>
              <a:gd name="connsiteY133" fmla="*/ 2250170 h 5038344"/>
              <a:gd name="connsiteX134" fmla="*/ 4417759 w 5029200"/>
              <a:gd name="connsiteY134" fmla="*/ 2457105 h 5038344"/>
              <a:gd name="connsiteX135" fmla="*/ 4210301 w 5029200"/>
              <a:gd name="connsiteY135" fmla="*/ 2250170 h 5038344"/>
              <a:gd name="connsiteX136" fmla="*/ 4417759 w 5029200"/>
              <a:gd name="connsiteY136" fmla="*/ 2043235 h 5038344"/>
              <a:gd name="connsiteX137" fmla="*/ 641569 w 5029200"/>
              <a:gd name="connsiteY137" fmla="*/ 2041079 h 5038344"/>
              <a:gd name="connsiteX138" fmla="*/ 849027 w 5029200"/>
              <a:gd name="connsiteY138" fmla="*/ 2248015 h 5038344"/>
              <a:gd name="connsiteX139" fmla="*/ 641569 w 5029200"/>
              <a:gd name="connsiteY139" fmla="*/ 2454950 h 5038344"/>
              <a:gd name="connsiteX140" fmla="*/ 434111 w 5029200"/>
              <a:gd name="connsiteY140" fmla="*/ 2248015 h 5038344"/>
              <a:gd name="connsiteX141" fmla="*/ 641569 w 5029200"/>
              <a:gd name="connsiteY141" fmla="*/ 2041079 h 5038344"/>
              <a:gd name="connsiteX142" fmla="*/ 4917337 w 5029200"/>
              <a:gd name="connsiteY142" fmla="*/ 1693525 h 5038344"/>
              <a:gd name="connsiteX143" fmla="*/ 5020410 w 5029200"/>
              <a:gd name="connsiteY143" fmla="*/ 1761674 h 5038344"/>
              <a:gd name="connsiteX144" fmla="*/ 5029200 w 5029200"/>
              <a:gd name="connsiteY144" fmla="*/ 1805101 h 5038344"/>
              <a:gd name="connsiteX145" fmla="*/ 5029200 w 5029200"/>
              <a:gd name="connsiteY145" fmla="*/ 1805111 h 5038344"/>
              <a:gd name="connsiteX146" fmla="*/ 5020410 w 5029200"/>
              <a:gd name="connsiteY146" fmla="*/ 1848539 h 5038344"/>
              <a:gd name="connsiteX147" fmla="*/ 4917337 w 5029200"/>
              <a:gd name="connsiteY147" fmla="*/ 1916689 h 5038344"/>
              <a:gd name="connsiteX148" fmla="*/ 4805473 w 5029200"/>
              <a:gd name="connsiteY148" fmla="*/ 1805106 h 5038344"/>
              <a:gd name="connsiteX149" fmla="*/ 4917337 w 5029200"/>
              <a:gd name="connsiteY149" fmla="*/ 1693525 h 5038344"/>
              <a:gd name="connsiteX150" fmla="*/ 111865 w 5029200"/>
              <a:gd name="connsiteY150" fmla="*/ 1693525 h 5038344"/>
              <a:gd name="connsiteX151" fmla="*/ 223729 w 5029200"/>
              <a:gd name="connsiteY151" fmla="*/ 1805106 h 5038344"/>
              <a:gd name="connsiteX152" fmla="*/ 111865 w 5029200"/>
              <a:gd name="connsiteY152" fmla="*/ 1916689 h 5038344"/>
              <a:gd name="connsiteX153" fmla="*/ 0 w 5029200"/>
              <a:gd name="connsiteY153" fmla="*/ 1805106 h 5038344"/>
              <a:gd name="connsiteX154" fmla="*/ 111865 w 5029200"/>
              <a:gd name="connsiteY154" fmla="*/ 1693525 h 5038344"/>
              <a:gd name="connsiteX155" fmla="*/ 4417887 w 5029200"/>
              <a:gd name="connsiteY155" fmla="*/ 1522092 h 5038344"/>
              <a:gd name="connsiteX156" fmla="*/ 4608184 w 5029200"/>
              <a:gd name="connsiteY156" fmla="*/ 1711910 h 5038344"/>
              <a:gd name="connsiteX157" fmla="*/ 4417887 w 5029200"/>
              <a:gd name="connsiteY157" fmla="*/ 1901600 h 5038344"/>
              <a:gd name="connsiteX158" fmla="*/ 4227589 w 5029200"/>
              <a:gd name="connsiteY158" fmla="*/ 1711910 h 5038344"/>
              <a:gd name="connsiteX159" fmla="*/ 4417887 w 5029200"/>
              <a:gd name="connsiteY159" fmla="*/ 1522092 h 5038344"/>
              <a:gd name="connsiteX160" fmla="*/ 641569 w 5029200"/>
              <a:gd name="connsiteY160" fmla="*/ 1520064 h 5038344"/>
              <a:gd name="connsiteX161" fmla="*/ 831866 w 5029200"/>
              <a:gd name="connsiteY161" fmla="*/ 1709754 h 5038344"/>
              <a:gd name="connsiteX162" fmla="*/ 641569 w 5029200"/>
              <a:gd name="connsiteY162" fmla="*/ 1899572 h 5038344"/>
              <a:gd name="connsiteX163" fmla="*/ 451273 w 5029200"/>
              <a:gd name="connsiteY163" fmla="*/ 1709754 h 5038344"/>
              <a:gd name="connsiteX164" fmla="*/ 641569 w 5029200"/>
              <a:gd name="connsiteY164" fmla="*/ 1520064 h 5038344"/>
              <a:gd name="connsiteX165" fmla="*/ 641442 w 5029200"/>
              <a:gd name="connsiteY165" fmla="*/ 1017180 h 5038344"/>
              <a:gd name="connsiteX166" fmla="*/ 796527 w 5029200"/>
              <a:gd name="connsiteY166" fmla="*/ 1171874 h 5038344"/>
              <a:gd name="connsiteX167" fmla="*/ 641442 w 5029200"/>
              <a:gd name="connsiteY167" fmla="*/ 1326695 h 5038344"/>
              <a:gd name="connsiteX168" fmla="*/ 486356 w 5029200"/>
              <a:gd name="connsiteY168" fmla="*/ 1171874 h 5038344"/>
              <a:gd name="connsiteX169" fmla="*/ 641442 w 5029200"/>
              <a:gd name="connsiteY169" fmla="*/ 1017180 h 5038344"/>
              <a:gd name="connsiteX170" fmla="*/ 4419285 w 5029200"/>
              <a:gd name="connsiteY170" fmla="*/ 1009572 h 5038344"/>
              <a:gd name="connsiteX171" fmla="*/ 4580091 w 5029200"/>
              <a:gd name="connsiteY171" fmla="*/ 1170099 h 5038344"/>
              <a:gd name="connsiteX172" fmla="*/ 4419285 w 5029200"/>
              <a:gd name="connsiteY172" fmla="*/ 1330500 h 5038344"/>
              <a:gd name="connsiteX173" fmla="*/ 4258353 w 5029200"/>
              <a:gd name="connsiteY173" fmla="*/ 1170099 h 5038344"/>
              <a:gd name="connsiteX174" fmla="*/ 4419285 w 5029200"/>
              <a:gd name="connsiteY174" fmla="*/ 1009572 h 5038344"/>
              <a:gd name="connsiteX175" fmla="*/ 1181188 w 5029200"/>
              <a:gd name="connsiteY175" fmla="*/ 954795 h 5038344"/>
              <a:gd name="connsiteX176" fmla="*/ 1398307 w 5029200"/>
              <a:gd name="connsiteY176" fmla="*/ 1171367 h 5038344"/>
              <a:gd name="connsiteX177" fmla="*/ 1181188 w 5029200"/>
              <a:gd name="connsiteY177" fmla="*/ 1387939 h 5038344"/>
              <a:gd name="connsiteX178" fmla="*/ 964069 w 5029200"/>
              <a:gd name="connsiteY178" fmla="*/ 1171367 h 5038344"/>
              <a:gd name="connsiteX179" fmla="*/ 1181188 w 5029200"/>
              <a:gd name="connsiteY179" fmla="*/ 954795 h 5038344"/>
              <a:gd name="connsiteX180" fmla="*/ 3876233 w 5029200"/>
              <a:gd name="connsiteY180" fmla="*/ 953528 h 5038344"/>
              <a:gd name="connsiteX181" fmla="*/ 4093352 w 5029200"/>
              <a:gd name="connsiteY181" fmla="*/ 1170099 h 5038344"/>
              <a:gd name="connsiteX182" fmla="*/ 3876233 w 5029200"/>
              <a:gd name="connsiteY182" fmla="*/ 1386671 h 5038344"/>
              <a:gd name="connsiteX183" fmla="*/ 3659114 w 5029200"/>
              <a:gd name="connsiteY183" fmla="*/ 1170099 h 5038344"/>
              <a:gd name="connsiteX184" fmla="*/ 3876233 w 5029200"/>
              <a:gd name="connsiteY184" fmla="*/ 953528 h 5038344"/>
              <a:gd name="connsiteX185" fmla="*/ 2263987 w 5029200"/>
              <a:gd name="connsiteY185" fmla="*/ 894819 h 5038344"/>
              <a:gd name="connsiteX186" fmla="*/ 2534622 w 5029200"/>
              <a:gd name="connsiteY186" fmla="*/ 1116464 h 5038344"/>
              <a:gd name="connsiteX187" fmla="*/ 2805131 w 5029200"/>
              <a:gd name="connsiteY187" fmla="*/ 894819 h 5038344"/>
              <a:gd name="connsiteX188" fmla="*/ 3080597 w 5029200"/>
              <a:gd name="connsiteY188" fmla="*/ 1156278 h 5038344"/>
              <a:gd name="connsiteX189" fmla="*/ 3081106 w 5029200"/>
              <a:gd name="connsiteY189" fmla="*/ 1156278 h 5038344"/>
              <a:gd name="connsiteX190" fmla="*/ 3344750 w 5029200"/>
              <a:gd name="connsiteY190" fmla="*/ 906612 h 5038344"/>
              <a:gd name="connsiteX191" fmla="*/ 3608777 w 5029200"/>
              <a:gd name="connsiteY191" fmla="*/ 1169973 h 5038344"/>
              <a:gd name="connsiteX192" fmla="*/ 3523353 w 5029200"/>
              <a:gd name="connsiteY192" fmla="*/ 1363847 h 5038344"/>
              <a:gd name="connsiteX193" fmla="*/ 3697250 w 5029200"/>
              <a:gd name="connsiteY193" fmla="*/ 1514866 h 5038344"/>
              <a:gd name="connsiteX194" fmla="*/ 3876233 w 5029200"/>
              <a:gd name="connsiteY194" fmla="*/ 1444999 h 5038344"/>
              <a:gd name="connsiteX195" fmla="*/ 4140260 w 5029200"/>
              <a:gd name="connsiteY195" fmla="*/ 1708360 h 5038344"/>
              <a:gd name="connsiteX196" fmla="*/ 3884751 w 5029200"/>
              <a:gd name="connsiteY196" fmla="*/ 1971594 h 5038344"/>
              <a:gd name="connsiteX197" fmla="*/ 4152082 w 5029200"/>
              <a:gd name="connsiteY197" fmla="*/ 2246620 h 5038344"/>
              <a:gd name="connsiteX198" fmla="*/ 3929878 w 5029200"/>
              <a:gd name="connsiteY198" fmla="*/ 2516447 h 5038344"/>
              <a:gd name="connsiteX199" fmla="*/ 4152082 w 5029200"/>
              <a:gd name="connsiteY199" fmla="*/ 2786402 h 5038344"/>
              <a:gd name="connsiteX200" fmla="*/ 4152335 w 5029200"/>
              <a:gd name="connsiteY200" fmla="*/ 2786148 h 5038344"/>
              <a:gd name="connsiteX201" fmla="*/ 3876488 w 5029200"/>
              <a:gd name="connsiteY201" fmla="*/ 3061300 h 5038344"/>
              <a:gd name="connsiteX202" fmla="*/ 4140513 w 5029200"/>
              <a:gd name="connsiteY202" fmla="*/ 3324661 h 5038344"/>
              <a:gd name="connsiteX203" fmla="*/ 3876488 w 5029200"/>
              <a:gd name="connsiteY203" fmla="*/ 3588022 h 5038344"/>
              <a:gd name="connsiteX204" fmla="*/ 3695089 w 5029200"/>
              <a:gd name="connsiteY204" fmla="*/ 3516128 h 5038344"/>
              <a:gd name="connsiteX205" fmla="*/ 3515089 w 5029200"/>
              <a:gd name="connsiteY205" fmla="*/ 3666765 h 5038344"/>
              <a:gd name="connsiteX206" fmla="*/ 3605724 w 5029200"/>
              <a:gd name="connsiteY206" fmla="*/ 3865330 h 5038344"/>
              <a:gd name="connsiteX207" fmla="*/ 3341699 w 5029200"/>
              <a:gd name="connsiteY207" fmla="*/ 4128691 h 5038344"/>
              <a:gd name="connsiteX208" fmla="*/ 3077800 w 5029200"/>
              <a:gd name="connsiteY208" fmla="*/ 3873953 h 5038344"/>
              <a:gd name="connsiteX209" fmla="*/ 2802080 w 5029200"/>
              <a:gd name="connsiteY209" fmla="*/ 4140610 h 5038344"/>
              <a:gd name="connsiteX210" fmla="*/ 2531445 w 5029200"/>
              <a:gd name="connsiteY210" fmla="*/ 3919094 h 5038344"/>
              <a:gd name="connsiteX211" fmla="*/ 2260935 w 5029200"/>
              <a:gd name="connsiteY211" fmla="*/ 4140610 h 5038344"/>
              <a:gd name="connsiteX212" fmla="*/ 1985087 w 5029200"/>
              <a:gd name="connsiteY212" fmla="*/ 3865457 h 5038344"/>
              <a:gd name="connsiteX213" fmla="*/ 1721062 w 5029200"/>
              <a:gd name="connsiteY213" fmla="*/ 4128818 h 5038344"/>
              <a:gd name="connsiteX214" fmla="*/ 1457037 w 5029200"/>
              <a:gd name="connsiteY214" fmla="*/ 3865457 h 5038344"/>
              <a:gd name="connsiteX215" fmla="*/ 1558223 w 5029200"/>
              <a:gd name="connsiteY215" fmla="*/ 3658269 h 5038344"/>
              <a:gd name="connsiteX216" fmla="*/ 1385213 w 5029200"/>
              <a:gd name="connsiteY216" fmla="*/ 3493304 h 5038344"/>
              <a:gd name="connsiteX217" fmla="*/ 1181188 w 5029200"/>
              <a:gd name="connsiteY217" fmla="*/ 3589417 h 5038344"/>
              <a:gd name="connsiteX218" fmla="*/ 917163 w 5029200"/>
              <a:gd name="connsiteY218" fmla="*/ 3326057 h 5038344"/>
              <a:gd name="connsiteX219" fmla="*/ 1167206 w 5029200"/>
              <a:gd name="connsiteY219" fmla="*/ 3063077 h 5038344"/>
              <a:gd name="connsiteX220" fmla="*/ 1167206 w 5029200"/>
              <a:gd name="connsiteY220" fmla="*/ 3062316 h 5038344"/>
              <a:gd name="connsiteX221" fmla="*/ 905341 w 5029200"/>
              <a:gd name="connsiteY221" fmla="*/ 2787543 h 5038344"/>
              <a:gd name="connsiteX222" fmla="*/ 1127545 w 5029200"/>
              <a:gd name="connsiteY222" fmla="*/ 2517715 h 5038344"/>
              <a:gd name="connsiteX223" fmla="*/ 905341 w 5029200"/>
              <a:gd name="connsiteY223" fmla="*/ 2247761 h 5038344"/>
              <a:gd name="connsiteX224" fmla="*/ 1167206 w 5029200"/>
              <a:gd name="connsiteY224" fmla="*/ 1972988 h 5038344"/>
              <a:gd name="connsiteX225" fmla="*/ 1167206 w 5029200"/>
              <a:gd name="connsiteY225" fmla="*/ 1972481 h 5038344"/>
              <a:gd name="connsiteX226" fmla="*/ 917163 w 5029200"/>
              <a:gd name="connsiteY226" fmla="*/ 1709501 h 5038344"/>
              <a:gd name="connsiteX227" fmla="*/ 1181188 w 5029200"/>
              <a:gd name="connsiteY227" fmla="*/ 1446140 h 5038344"/>
              <a:gd name="connsiteX228" fmla="*/ 1382544 w 5029200"/>
              <a:gd name="connsiteY228" fmla="*/ 1539210 h 5038344"/>
              <a:gd name="connsiteX229" fmla="*/ 1553774 w 5029200"/>
              <a:gd name="connsiteY229" fmla="*/ 1371075 h 5038344"/>
              <a:gd name="connsiteX230" fmla="*/ 1460087 w 5029200"/>
              <a:gd name="connsiteY230" fmla="*/ 1169973 h 5038344"/>
              <a:gd name="connsiteX231" fmla="*/ 1724113 w 5029200"/>
              <a:gd name="connsiteY231" fmla="*/ 906612 h 5038344"/>
              <a:gd name="connsiteX232" fmla="*/ 1987756 w 5029200"/>
              <a:gd name="connsiteY232" fmla="*/ 1156278 h 5038344"/>
              <a:gd name="connsiteX233" fmla="*/ 1988520 w 5029200"/>
              <a:gd name="connsiteY233" fmla="*/ 1156278 h 5038344"/>
              <a:gd name="connsiteX234" fmla="*/ 2263987 w 5029200"/>
              <a:gd name="connsiteY234" fmla="*/ 894819 h 5038344"/>
              <a:gd name="connsiteX235" fmla="*/ 1181188 w 5029200"/>
              <a:gd name="connsiteY235" fmla="*/ 472581 h 5038344"/>
              <a:gd name="connsiteX236" fmla="*/ 1341993 w 5029200"/>
              <a:gd name="connsiteY236" fmla="*/ 633107 h 5038344"/>
              <a:gd name="connsiteX237" fmla="*/ 1181188 w 5029200"/>
              <a:gd name="connsiteY237" fmla="*/ 793507 h 5038344"/>
              <a:gd name="connsiteX238" fmla="*/ 1020383 w 5029200"/>
              <a:gd name="connsiteY238" fmla="*/ 633107 h 5038344"/>
              <a:gd name="connsiteX239" fmla="*/ 1181188 w 5029200"/>
              <a:gd name="connsiteY239" fmla="*/ 472581 h 5038344"/>
              <a:gd name="connsiteX240" fmla="*/ 3878775 w 5029200"/>
              <a:gd name="connsiteY240" fmla="*/ 470424 h 5038344"/>
              <a:gd name="connsiteX241" fmla="*/ 4042505 w 5029200"/>
              <a:gd name="connsiteY241" fmla="*/ 633741 h 5038344"/>
              <a:gd name="connsiteX242" fmla="*/ 3878775 w 5029200"/>
              <a:gd name="connsiteY242" fmla="*/ 797057 h 5038344"/>
              <a:gd name="connsiteX243" fmla="*/ 3715047 w 5029200"/>
              <a:gd name="connsiteY243" fmla="*/ 633741 h 5038344"/>
              <a:gd name="connsiteX244" fmla="*/ 3878775 w 5029200"/>
              <a:gd name="connsiteY244" fmla="*/ 470424 h 5038344"/>
              <a:gd name="connsiteX245" fmla="*/ 1719663 w 5029200"/>
              <a:gd name="connsiteY245" fmla="*/ 444050 h 5038344"/>
              <a:gd name="connsiteX246" fmla="*/ 1909960 w 5029200"/>
              <a:gd name="connsiteY246" fmla="*/ 633741 h 5038344"/>
              <a:gd name="connsiteX247" fmla="*/ 1719663 w 5029200"/>
              <a:gd name="connsiteY247" fmla="*/ 823559 h 5038344"/>
              <a:gd name="connsiteX248" fmla="*/ 1529367 w 5029200"/>
              <a:gd name="connsiteY248" fmla="*/ 633741 h 5038344"/>
              <a:gd name="connsiteX249" fmla="*/ 1719663 w 5029200"/>
              <a:gd name="connsiteY249" fmla="*/ 444050 h 5038344"/>
              <a:gd name="connsiteX250" fmla="*/ 3338013 w 5029200"/>
              <a:gd name="connsiteY250" fmla="*/ 442909 h 5038344"/>
              <a:gd name="connsiteX251" fmla="*/ 3528183 w 5029200"/>
              <a:gd name="connsiteY251" fmla="*/ 632600 h 5038344"/>
              <a:gd name="connsiteX252" fmla="*/ 3338013 w 5029200"/>
              <a:gd name="connsiteY252" fmla="*/ 822290 h 5038344"/>
              <a:gd name="connsiteX253" fmla="*/ 3147843 w 5029200"/>
              <a:gd name="connsiteY253" fmla="*/ 632600 h 5038344"/>
              <a:gd name="connsiteX254" fmla="*/ 3338013 w 5029200"/>
              <a:gd name="connsiteY254" fmla="*/ 442909 h 5038344"/>
              <a:gd name="connsiteX255" fmla="*/ 2799029 w 5029200"/>
              <a:gd name="connsiteY255" fmla="*/ 426806 h 5038344"/>
              <a:gd name="connsiteX256" fmla="*/ 3006487 w 5029200"/>
              <a:gd name="connsiteY256" fmla="*/ 633741 h 5038344"/>
              <a:gd name="connsiteX257" fmla="*/ 2799029 w 5029200"/>
              <a:gd name="connsiteY257" fmla="*/ 840677 h 5038344"/>
              <a:gd name="connsiteX258" fmla="*/ 2591571 w 5029200"/>
              <a:gd name="connsiteY258" fmla="*/ 633741 h 5038344"/>
              <a:gd name="connsiteX259" fmla="*/ 2799029 w 5029200"/>
              <a:gd name="connsiteY259" fmla="*/ 426806 h 5038344"/>
              <a:gd name="connsiteX260" fmla="*/ 2259282 w 5029200"/>
              <a:gd name="connsiteY260" fmla="*/ 426806 h 5038344"/>
              <a:gd name="connsiteX261" fmla="*/ 2466740 w 5029200"/>
              <a:gd name="connsiteY261" fmla="*/ 633741 h 5038344"/>
              <a:gd name="connsiteX262" fmla="*/ 2259282 w 5029200"/>
              <a:gd name="connsiteY262" fmla="*/ 840677 h 5038344"/>
              <a:gd name="connsiteX263" fmla="*/ 2051824 w 5029200"/>
              <a:gd name="connsiteY263" fmla="*/ 633741 h 5038344"/>
              <a:gd name="connsiteX264" fmla="*/ 2259282 w 5029200"/>
              <a:gd name="connsiteY264" fmla="*/ 426806 h 5038344"/>
              <a:gd name="connsiteX265" fmla="*/ 3238860 w 5029200"/>
              <a:gd name="connsiteY265" fmla="*/ 128 h 5038344"/>
              <a:gd name="connsiteX266" fmla="*/ 3350725 w 5029200"/>
              <a:gd name="connsiteY266" fmla="*/ 111711 h 5038344"/>
              <a:gd name="connsiteX267" fmla="*/ 3238860 w 5029200"/>
              <a:gd name="connsiteY267" fmla="*/ 223294 h 5038344"/>
              <a:gd name="connsiteX268" fmla="*/ 3126996 w 5029200"/>
              <a:gd name="connsiteY268" fmla="*/ 111711 h 5038344"/>
              <a:gd name="connsiteX269" fmla="*/ 3238860 w 5029200"/>
              <a:gd name="connsiteY269" fmla="*/ 128 h 5038344"/>
              <a:gd name="connsiteX270" fmla="*/ 2764326 w 5029200"/>
              <a:gd name="connsiteY270" fmla="*/ 128 h 5038344"/>
              <a:gd name="connsiteX271" fmla="*/ 2876191 w 5029200"/>
              <a:gd name="connsiteY271" fmla="*/ 111711 h 5038344"/>
              <a:gd name="connsiteX272" fmla="*/ 2764326 w 5029200"/>
              <a:gd name="connsiteY272" fmla="*/ 223294 h 5038344"/>
              <a:gd name="connsiteX273" fmla="*/ 2652461 w 5029200"/>
              <a:gd name="connsiteY273" fmla="*/ 111711 h 5038344"/>
              <a:gd name="connsiteX274" fmla="*/ 2764326 w 5029200"/>
              <a:gd name="connsiteY274" fmla="*/ 128 h 5038344"/>
              <a:gd name="connsiteX275" fmla="*/ 2285087 w 5029200"/>
              <a:gd name="connsiteY275" fmla="*/ 128 h 5038344"/>
              <a:gd name="connsiteX276" fmla="*/ 2396952 w 5029200"/>
              <a:gd name="connsiteY276" fmla="*/ 111711 h 5038344"/>
              <a:gd name="connsiteX277" fmla="*/ 2285087 w 5029200"/>
              <a:gd name="connsiteY277" fmla="*/ 223294 h 5038344"/>
              <a:gd name="connsiteX278" fmla="*/ 2173223 w 5029200"/>
              <a:gd name="connsiteY278" fmla="*/ 111711 h 5038344"/>
              <a:gd name="connsiteX279" fmla="*/ 2285087 w 5029200"/>
              <a:gd name="connsiteY279" fmla="*/ 128 h 5038344"/>
              <a:gd name="connsiteX280" fmla="*/ 1806027 w 5029200"/>
              <a:gd name="connsiteY280" fmla="*/ 0 h 5038344"/>
              <a:gd name="connsiteX281" fmla="*/ 1814827 w 5029200"/>
              <a:gd name="connsiteY281" fmla="*/ 0 h 5038344"/>
              <a:gd name="connsiteX282" fmla="*/ 1853969 w 5029200"/>
              <a:gd name="connsiteY282" fmla="*/ 7883 h 5038344"/>
              <a:gd name="connsiteX283" fmla="*/ 1922291 w 5029200"/>
              <a:gd name="connsiteY283" fmla="*/ 110697 h 5038344"/>
              <a:gd name="connsiteX284" fmla="*/ 1810427 w 5029200"/>
              <a:gd name="connsiteY284" fmla="*/ 222280 h 5038344"/>
              <a:gd name="connsiteX285" fmla="*/ 1698562 w 5029200"/>
              <a:gd name="connsiteY285" fmla="*/ 110697 h 5038344"/>
              <a:gd name="connsiteX286" fmla="*/ 1766884 w 5029200"/>
              <a:gd name="connsiteY286" fmla="*/ 7883 h 5038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Lst>
            <a:rect l="l" t="t" r="r" b="b"/>
            <a:pathLst>
              <a:path w="5029200" h="5038344">
                <a:moveTo>
                  <a:pt x="3240259" y="4815180"/>
                </a:moveTo>
                <a:cubicBezTo>
                  <a:pt x="3302038" y="4815180"/>
                  <a:pt x="3352123" y="4865138"/>
                  <a:pt x="3352123" y="4926763"/>
                </a:cubicBezTo>
                <a:cubicBezTo>
                  <a:pt x="3352123" y="4972981"/>
                  <a:pt x="3323950" y="5012637"/>
                  <a:pt x="3283801" y="5029577"/>
                </a:cubicBezTo>
                <a:lnTo>
                  <a:pt x="3240266" y="5038344"/>
                </a:lnTo>
                <a:lnTo>
                  <a:pt x="3240252" y="5038344"/>
                </a:lnTo>
                <a:lnTo>
                  <a:pt x="3196717" y="5029577"/>
                </a:lnTo>
                <a:cubicBezTo>
                  <a:pt x="3156567" y="5012637"/>
                  <a:pt x="3128394" y="4972981"/>
                  <a:pt x="3128394" y="4926763"/>
                </a:cubicBezTo>
                <a:cubicBezTo>
                  <a:pt x="3128394" y="4865138"/>
                  <a:pt x="3178479" y="4815180"/>
                  <a:pt x="3240259" y="4815180"/>
                </a:cubicBezTo>
                <a:close/>
                <a:moveTo>
                  <a:pt x="2765723" y="4815180"/>
                </a:moveTo>
                <a:cubicBezTo>
                  <a:pt x="2827504" y="4815180"/>
                  <a:pt x="2877588" y="4865138"/>
                  <a:pt x="2877588" y="4926763"/>
                </a:cubicBezTo>
                <a:cubicBezTo>
                  <a:pt x="2877588" y="4972981"/>
                  <a:pt x="2849416" y="5012637"/>
                  <a:pt x="2809266" y="5029577"/>
                </a:cubicBezTo>
                <a:lnTo>
                  <a:pt x="2765730" y="5038344"/>
                </a:lnTo>
                <a:lnTo>
                  <a:pt x="2765716" y="5038344"/>
                </a:lnTo>
                <a:lnTo>
                  <a:pt x="2722181" y="5029577"/>
                </a:lnTo>
                <a:cubicBezTo>
                  <a:pt x="2682032" y="5012637"/>
                  <a:pt x="2653859" y="4972981"/>
                  <a:pt x="2653859" y="4926763"/>
                </a:cubicBezTo>
                <a:cubicBezTo>
                  <a:pt x="2653859" y="4865138"/>
                  <a:pt x="2703944" y="4815180"/>
                  <a:pt x="2765723" y="4815180"/>
                </a:cubicBezTo>
                <a:close/>
                <a:moveTo>
                  <a:pt x="2286359" y="4815180"/>
                </a:moveTo>
                <a:cubicBezTo>
                  <a:pt x="2348139" y="4815180"/>
                  <a:pt x="2398224" y="4865138"/>
                  <a:pt x="2398224" y="4926763"/>
                </a:cubicBezTo>
                <a:cubicBezTo>
                  <a:pt x="2398224" y="4972981"/>
                  <a:pt x="2370051" y="5012637"/>
                  <a:pt x="2329901" y="5029577"/>
                </a:cubicBezTo>
                <a:lnTo>
                  <a:pt x="2286367" y="5038344"/>
                </a:lnTo>
                <a:lnTo>
                  <a:pt x="2286352" y="5038344"/>
                </a:lnTo>
                <a:lnTo>
                  <a:pt x="2242817" y="5029577"/>
                </a:lnTo>
                <a:cubicBezTo>
                  <a:pt x="2202667" y="5012637"/>
                  <a:pt x="2174495" y="4972981"/>
                  <a:pt x="2174495" y="4926763"/>
                </a:cubicBezTo>
                <a:cubicBezTo>
                  <a:pt x="2174495" y="4865138"/>
                  <a:pt x="2224579" y="4815180"/>
                  <a:pt x="2286359" y="4815180"/>
                </a:cubicBezTo>
                <a:close/>
                <a:moveTo>
                  <a:pt x="1811824" y="4814039"/>
                </a:moveTo>
                <a:cubicBezTo>
                  <a:pt x="1873604" y="4814039"/>
                  <a:pt x="1923689" y="4863997"/>
                  <a:pt x="1923689" y="4925622"/>
                </a:cubicBezTo>
                <a:cubicBezTo>
                  <a:pt x="1923689" y="4987246"/>
                  <a:pt x="1873604" y="5037203"/>
                  <a:pt x="1811824" y="5037203"/>
                </a:cubicBezTo>
                <a:cubicBezTo>
                  <a:pt x="1750045" y="5037203"/>
                  <a:pt x="1699960" y="4987246"/>
                  <a:pt x="1699960" y="4925622"/>
                </a:cubicBezTo>
                <a:cubicBezTo>
                  <a:pt x="1699960" y="4863997"/>
                  <a:pt x="1750045" y="4814039"/>
                  <a:pt x="1811824" y="4814039"/>
                </a:cubicBezTo>
                <a:close/>
                <a:moveTo>
                  <a:pt x="3878775" y="4248010"/>
                </a:moveTo>
                <a:cubicBezTo>
                  <a:pt x="3969157" y="4248010"/>
                  <a:pt x="4042505" y="4321171"/>
                  <a:pt x="4042505" y="4411326"/>
                </a:cubicBezTo>
                <a:cubicBezTo>
                  <a:pt x="4042505" y="4501480"/>
                  <a:pt x="3969157" y="4574643"/>
                  <a:pt x="3878775" y="4574643"/>
                </a:cubicBezTo>
                <a:cubicBezTo>
                  <a:pt x="3788395" y="4574643"/>
                  <a:pt x="3715047" y="4501480"/>
                  <a:pt x="3715047" y="4411326"/>
                </a:cubicBezTo>
                <a:cubicBezTo>
                  <a:pt x="3715047" y="4321171"/>
                  <a:pt x="3788395" y="4248010"/>
                  <a:pt x="3878775" y="4248010"/>
                </a:cubicBezTo>
                <a:close/>
                <a:moveTo>
                  <a:pt x="1177884" y="4248010"/>
                </a:moveTo>
                <a:cubicBezTo>
                  <a:pt x="1268264" y="4248010"/>
                  <a:pt x="1341613" y="4321171"/>
                  <a:pt x="1341613" y="4411326"/>
                </a:cubicBezTo>
                <a:cubicBezTo>
                  <a:pt x="1341613" y="4501480"/>
                  <a:pt x="1268264" y="4574643"/>
                  <a:pt x="1177884" y="4574643"/>
                </a:cubicBezTo>
                <a:cubicBezTo>
                  <a:pt x="1087502" y="4574643"/>
                  <a:pt x="1014155" y="4501480"/>
                  <a:pt x="1014155" y="4411326"/>
                </a:cubicBezTo>
                <a:cubicBezTo>
                  <a:pt x="1014155" y="4321171"/>
                  <a:pt x="1087502" y="4248010"/>
                  <a:pt x="1177884" y="4248010"/>
                </a:cubicBezTo>
                <a:close/>
                <a:moveTo>
                  <a:pt x="3338013" y="4221636"/>
                </a:moveTo>
                <a:cubicBezTo>
                  <a:pt x="3443012" y="4221636"/>
                  <a:pt x="3528183" y="4306590"/>
                  <a:pt x="3528183" y="4411326"/>
                </a:cubicBezTo>
                <a:cubicBezTo>
                  <a:pt x="3528183" y="4516061"/>
                  <a:pt x="3443012" y="4601017"/>
                  <a:pt x="3338013" y="4601017"/>
                </a:cubicBezTo>
                <a:cubicBezTo>
                  <a:pt x="3233012" y="4601017"/>
                  <a:pt x="3147843" y="4516061"/>
                  <a:pt x="3147843" y="4411326"/>
                </a:cubicBezTo>
                <a:cubicBezTo>
                  <a:pt x="3147843" y="4306590"/>
                  <a:pt x="3233012" y="4221636"/>
                  <a:pt x="3338013" y="4221636"/>
                </a:cubicBezTo>
                <a:close/>
                <a:moveTo>
                  <a:pt x="1718646" y="4221636"/>
                </a:moveTo>
                <a:cubicBezTo>
                  <a:pt x="1823647" y="4221636"/>
                  <a:pt x="1908816" y="4306590"/>
                  <a:pt x="1908816" y="4411326"/>
                </a:cubicBezTo>
                <a:cubicBezTo>
                  <a:pt x="1908816" y="4516061"/>
                  <a:pt x="1823647" y="4601017"/>
                  <a:pt x="1718646" y="4601017"/>
                </a:cubicBezTo>
                <a:cubicBezTo>
                  <a:pt x="1613647" y="4601017"/>
                  <a:pt x="1528477" y="4516061"/>
                  <a:pt x="1528477" y="4411326"/>
                </a:cubicBezTo>
                <a:cubicBezTo>
                  <a:pt x="1528477" y="4306590"/>
                  <a:pt x="1613647" y="4221636"/>
                  <a:pt x="1718646" y="4221636"/>
                </a:cubicBezTo>
                <a:close/>
                <a:moveTo>
                  <a:pt x="2801953" y="4196783"/>
                </a:moveTo>
                <a:cubicBezTo>
                  <a:pt x="2916487" y="4196783"/>
                  <a:pt x="3009411" y="4289472"/>
                  <a:pt x="3009411" y="4403718"/>
                </a:cubicBezTo>
                <a:cubicBezTo>
                  <a:pt x="3009411" y="4517963"/>
                  <a:pt x="2916487" y="4610654"/>
                  <a:pt x="2801953" y="4610654"/>
                </a:cubicBezTo>
                <a:cubicBezTo>
                  <a:pt x="2687418" y="4610654"/>
                  <a:pt x="2594495" y="4517963"/>
                  <a:pt x="2594495" y="4403718"/>
                </a:cubicBezTo>
                <a:cubicBezTo>
                  <a:pt x="2594495" y="4289472"/>
                  <a:pt x="2687418" y="4196783"/>
                  <a:pt x="2801953" y="4196783"/>
                </a:cubicBezTo>
                <a:close/>
                <a:moveTo>
                  <a:pt x="2259282" y="4196783"/>
                </a:moveTo>
                <a:cubicBezTo>
                  <a:pt x="2373817" y="4196783"/>
                  <a:pt x="2466740" y="4289472"/>
                  <a:pt x="2466740" y="4403718"/>
                </a:cubicBezTo>
                <a:cubicBezTo>
                  <a:pt x="2466740" y="4517963"/>
                  <a:pt x="2373817" y="4610654"/>
                  <a:pt x="2259282" y="4610654"/>
                </a:cubicBezTo>
                <a:cubicBezTo>
                  <a:pt x="2144748" y="4610654"/>
                  <a:pt x="2051824" y="4517963"/>
                  <a:pt x="2051824" y="4403718"/>
                </a:cubicBezTo>
                <a:cubicBezTo>
                  <a:pt x="2051824" y="4289472"/>
                  <a:pt x="2144748" y="4196783"/>
                  <a:pt x="2259282" y="4196783"/>
                </a:cubicBezTo>
                <a:close/>
                <a:moveTo>
                  <a:pt x="4417887" y="3710383"/>
                </a:moveTo>
                <a:cubicBezTo>
                  <a:pt x="4503691" y="3710383"/>
                  <a:pt x="4572973" y="3779614"/>
                  <a:pt x="4572973" y="3865077"/>
                </a:cubicBezTo>
                <a:cubicBezTo>
                  <a:pt x="4572973" y="3950539"/>
                  <a:pt x="4503565" y="4019772"/>
                  <a:pt x="4417887" y="4019772"/>
                </a:cubicBezTo>
                <a:cubicBezTo>
                  <a:pt x="4332209" y="4019772"/>
                  <a:pt x="4262675" y="3950539"/>
                  <a:pt x="4262675" y="3865077"/>
                </a:cubicBezTo>
                <a:cubicBezTo>
                  <a:pt x="4262675" y="3779614"/>
                  <a:pt x="4332082" y="3710383"/>
                  <a:pt x="4417887" y="3710383"/>
                </a:cubicBezTo>
                <a:close/>
                <a:moveTo>
                  <a:pt x="641696" y="3707974"/>
                </a:moveTo>
                <a:cubicBezTo>
                  <a:pt x="727501" y="3707974"/>
                  <a:pt x="796781" y="3777332"/>
                  <a:pt x="796781" y="3862795"/>
                </a:cubicBezTo>
                <a:cubicBezTo>
                  <a:pt x="796781" y="3948257"/>
                  <a:pt x="727375" y="4017489"/>
                  <a:pt x="641696" y="4017489"/>
                </a:cubicBezTo>
                <a:cubicBezTo>
                  <a:pt x="556019" y="4017489"/>
                  <a:pt x="486484" y="3948257"/>
                  <a:pt x="486484" y="3862795"/>
                </a:cubicBezTo>
                <a:cubicBezTo>
                  <a:pt x="486484" y="3777332"/>
                  <a:pt x="555890" y="3707974"/>
                  <a:pt x="641696" y="3707974"/>
                </a:cubicBezTo>
                <a:close/>
                <a:moveTo>
                  <a:pt x="1181061" y="3647618"/>
                </a:moveTo>
                <a:cubicBezTo>
                  <a:pt x="1300933" y="3647618"/>
                  <a:pt x="1398180" y="3744619"/>
                  <a:pt x="1398180" y="3864189"/>
                </a:cubicBezTo>
                <a:cubicBezTo>
                  <a:pt x="1398180" y="3983761"/>
                  <a:pt x="1300933" y="4080761"/>
                  <a:pt x="1181061" y="4080761"/>
                </a:cubicBezTo>
                <a:cubicBezTo>
                  <a:pt x="1061188" y="4080761"/>
                  <a:pt x="963942" y="3983761"/>
                  <a:pt x="963942" y="3864189"/>
                </a:cubicBezTo>
                <a:cubicBezTo>
                  <a:pt x="963942" y="3744619"/>
                  <a:pt x="1061188" y="3647618"/>
                  <a:pt x="1181061" y="3647618"/>
                </a:cubicBezTo>
                <a:close/>
                <a:moveTo>
                  <a:pt x="3876233" y="3646350"/>
                </a:moveTo>
                <a:cubicBezTo>
                  <a:pt x="3996107" y="3646350"/>
                  <a:pt x="4093352" y="3743351"/>
                  <a:pt x="4093352" y="3862921"/>
                </a:cubicBezTo>
                <a:cubicBezTo>
                  <a:pt x="4093352" y="3982493"/>
                  <a:pt x="3996107" y="4079493"/>
                  <a:pt x="3876233" y="4079493"/>
                </a:cubicBezTo>
                <a:cubicBezTo>
                  <a:pt x="3756361" y="4079493"/>
                  <a:pt x="3659114" y="3982493"/>
                  <a:pt x="3659114" y="3862921"/>
                </a:cubicBezTo>
                <a:cubicBezTo>
                  <a:pt x="3659114" y="3743351"/>
                  <a:pt x="3756361" y="3646350"/>
                  <a:pt x="3876233" y="3646350"/>
                </a:cubicBezTo>
                <a:close/>
                <a:moveTo>
                  <a:pt x="4417633" y="3137126"/>
                </a:moveTo>
                <a:cubicBezTo>
                  <a:pt x="4522760" y="3137126"/>
                  <a:pt x="4607929" y="3222081"/>
                  <a:pt x="4607929" y="3326818"/>
                </a:cubicBezTo>
                <a:cubicBezTo>
                  <a:pt x="4607929" y="3431680"/>
                  <a:pt x="4522760" y="3516635"/>
                  <a:pt x="4417633" y="3516635"/>
                </a:cubicBezTo>
                <a:cubicBezTo>
                  <a:pt x="4312505" y="3516635"/>
                  <a:pt x="4227336" y="3431680"/>
                  <a:pt x="4227336" y="3326818"/>
                </a:cubicBezTo>
                <a:cubicBezTo>
                  <a:pt x="4227336" y="3221954"/>
                  <a:pt x="4312505" y="3137126"/>
                  <a:pt x="4417633" y="3137126"/>
                </a:cubicBezTo>
                <a:close/>
                <a:moveTo>
                  <a:pt x="641442" y="3134844"/>
                </a:moveTo>
                <a:cubicBezTo>
                  <a:pt x="746569" y="3134844"/>
                  <a:pt x="831739" y="3219799"/>
                  <a:pt x="831739" y="3324661"/>
                </a:cubicBezTo>
                <a:cubicBezTo>
                  <a:pt x="831739" y="3429398"/>
                  <a:pt x="746569" y="3514478"/>
                  <a:pt x="641442" y="3514478"/>
                </a:cubicBezTo>
                <a:cubicBezTo>
                  <a:pt x="536315" y="3514478"/>
                  <a:pt x="451145" y="3429524"/>
                  <a:pt x="451145" y="3324661"/>
                </a:cubicBezTo>
                <a:cubicBezTo>
                  <a:pt x="451145" y="3219799"/>
                  <a:pt x="536315" y="3134844"/>
                  <a:pt x="641442" y="3134844"/>
                </a:cubicBezTo>
                <a:close/>
                <a:moveTo>
                  <a:pt x="111865" y="3121023"/>
                </a:moveTo>
                <a:cubicBezTo>
                  <a:pt x="173645" y="3121023"/>
                  <a:pt x="223729" y="3170981"/>
                  <a:pt x="223729" y="3232606"/>
                </a:cubicBezTo>
                <a:cubicBezTo>
                  <a:pt x="223729" y="3294230"/>
                  <a:pt x="173645" y="3344189"/>
                  <a:pt x="111865" y="3344189"/>
                </a:cubicBezTo>
                <a:cubicBezTo>
                  <a:pt x="50086" y="3344189"/>
                  <a:pt x="0" y="3294230"/>
                  <a:pt x="0" y="3232606"/>
                </a:cubicBezTo>
                <a:cubicBezTo>
                  <a:pt x="0" y="3170981"/>
                  <a:pt x="50086" y="3121023"/>
                  <a:pt x="111865" y="3121023"/>
                </a:cubicBezTo>
                <a:close/>
                <a:moveTo>
                  <a:pt x="4917210" y="3120896"/>
                </a:moveTo>
                <a:cubicBezTo>
                  <a:pt x="4978989" y="3120896"/>
                  <a:pt x="5029075" y="3170855"/>
                  <a:pt x="5029075" y="3232479"/>
                </a:cubicBezTo>
                <a:cubicBezTo>
                  <a:pt x="5029075" y="3294103"/>
                  <a:pt x="4978989" y="3344062"/>
                  <a:pt x="4917210" y="3344062"/>
                </a:cubicBezTo>
                <a:cubicBezTo>
                  <a:pt x="4855429" y="3344062"/>
                  <a:pt x="4805345" y="3294103"/>
                  <a:pt x="4805345" y="3232479"/>
                </a:cubicBezTo>
                <a:cubicBezTo>
                  <a:pt x="4805345" y="3170855"/>
                  <a:pt x="4855429" y="3120896"/>
                  <a:pt x="4917210" y="3120896"/>
                </a:cubicBezTo>
                <a:close/>
                <a:moveTo>
                  <a:pt x="4917337" y="2645274"/>
                </a:moveTo>
                <a:cubicBezTo>
                  <a:pt x="4963671" y="2645274"/>
                  <a:pt x="5003428" y="2673376"/>
                  <a:pt x="5020410" y="2713425"/>
                </a:cubicBezTo>
                <a:lnTo>
                  <a:pt x="5029200" y="2756852"/>
                </a:lnTo>
                <a:lnTo>
                  <a:pt x="5029200" y="2756862"/>
                </a:lnTo>
                <a:lnTo>
                  <a:pt x="5020410" y="2800290"/>
                </a:lnTo>
                <a:cubicBezTo>
                  <a:pt x="5003428" y="2840338"/>
                  <a:pt x="4963671" y="2868440"/>
                  <a:pt x="4917337" y="2868440"/>
                </a:cubicBezTo>
                <a:cubicBezTo>
                  <a:pt x="4855557" y="2868440"/>
                  <a:pt x="4805473" y="2818481"/>
                  <a:pt x="4805473" y="2756857"/>
                </a:cubicBezTo>
                <a:cubicBezTo>
                  <a:pt x="4805473" y="2695233"/>
                  <a:pt x="4855557" y="2645274"/>
                  <a:pt x="4917337" y="2645274"/>
                </a:cubicBezTo>
                <a:close/>
                <a:moveTo>
                  <a:pt x="111865" y="2645274"/>
                </a:moveTo>
                <a:cubicBezTo>
                  <a:pt x="173645" y="2645274"/>
                  <a:pt x="223729" y="2695233"/>
                  <a:pt x="223729" y="2756857"/>
                </a:cubicBezTo>
                <a:cubicBezTo>
                  <a:pt x="223729" y="2818481"/>
                  <a:pt x="173645" y="2868440"/>
                  <a:pt x="111865" y="2868440"/>
                </a:cubicBezTo>
                <a:cubicBezTo>
                  <a:pt x="50086" y="2868440"/>
                  <a:pt x="0" y="2818481"/>
                  <a:pt x="0" y="2756857"/>
                </a:cubicBezTo>
                <a:cubicBezTo>
                  <a:pt x="0" y="2695233"/>
                  <a:pt x="50086" y="2645274"/>
                  <a:pt x="111865" y="2645274"/>
                </a:cubicBezTo>
                <a:close/>
                <a:moveTo>
                  <a:pt x="4417759" y="2581621"/>
                </a:moveTo>
                <a:cubicBezTo>
                  <a:pt x="4532295" y="2581621"/>
                  <a:pt x="4625217" y="2674312"/>
                  <a:pt x="4625217" y="2788557"/>
                </a:cubicBezTo>
                <a:cubicBezTo>
                  <a:pt x="4625217" y="2902803"/>
                  <a:pt x="4532295" y="2995492"/>
                  <a:pt x="4417759" y="2995492"/>
                </a:cubicBezTo>
                <a:cubicBezTo>
                  <a:pt x="4303225" y="2995492"/>
                  <a:pt x="4210301" y="2902803"/>
                  <a:pt x="4210301" y="2788557"/>
                </a:cubicBezTo>
                <a:cubicBezTo>
                  <a:pt x="4210301" y="2674312"/>
                  <a:pt x="4303225" y="2581621"/>
                  <a:pt x="4417759" y="2581621"/>
                </a:cubicBezTo>
                <a:close/>
                <a:moveTo>
                  <a:pt x="641569" y="2579466"/>
                </a:moveTo>
                <a:cubicBezTo>
                  <a:pt x="756103" y="2579466"/>
                  <a:pt x="849027" y="2672155"/>
                  <a:pt x="849027" y="2786402"/>
                </a:cubicBezTo>
                <a:cubicBezTo>
                  <a:pt x="849027" y="2900647"/>
                  <a:pt x="756103" y="2993337"/>
                  <a:pt x="641569" y="2993337"/>
                </a:cubicBezTo>
                <a:cubicBezTo>
                  <a:pt x="527035" y="2993337"/>
                  <a:pt x="434111" y="2900647"/>
                  <a:pt x="434111" y="2786402"/>
                </a:cubicBezTo>
                <a:cubicBezTo>
                  <a:pt x="434111" y="2672155"/>
                  <a:pt x="527035" y="2579466"/>
                  <a:pt x="641569" y="2579466"/>
                </a:cubicBezTo>
                <a:close/>
                <a:moveTo>
                  <a:pt x="4917210" y="2169400"/>
                </a:moveTo>
                <a:cubicBezTo>
                  <a:pt x="4978989" y="2169400"/>
                  <a:pt x="5029075" y="2219359"/>
                  <a:pt x="5029075" y="2280982"/>
                </a:cubicBezTo>
                <a:cubicBezTo>
                  <a:pt x="5029075" y="2342606"/>
                  <a:pt x="4978989" y="2392565"/>
                  <a:pt x="4917210" y="2392565"/>
                </a:cubicBezTo>
                <a:cubicBezTo>
                  <a:pt x="4855429" y="2392565"/>
                  <a:pt x="4805345" y="2342606"/>
                  <a:pt x="4805345" y="2280982"/>
                </a:cubicBezTo>
                <a:cubicBezTo>
                  <a:pt x="4805345" y="2219359"/>
                  <a:pt x="4855429" y="2169400"/>
                  <a:pt x="4917210" y="2169400"/>
                </a:cubicBezTo>
                <a:close/>
                <a:moveTo>
                  <a:pt x="111865" y="2169272"/>
                </a:moveTo>
                <a:cubicBezTo>
                  <a:pt x="173645" y="2169272"/>
                  <a:pt x="223729" y="2219231"/>
                  <a:pt x="223729" y="2280855"/>
                </a:cubicBezTo>
                <a:cubicBezTo>
                  <a:pt x="223729" y="2342479"/>
                  <a:pt x="173645" y="2392438"/>
                  <a:pt x="111865" y="2392438"/>
                </a:cubicBezTo>
                <a:cubicBezTo>
                  <a:pt x="50086" y="2392438"/>
                  <a:pt x="0" y="2342479"/>
                  <a:pt x="0" y="2280855"/>
                </a:cubicBezTo>
                <a:cubicBezTo>
                  <a:pt x="0" y="2219231"/>
                  <a:pt x="50086" y="2169272"/>
                  <a:pt x="111865" y="2169272"/>
                </a:cubicBezTo>
                <a:close/>
                <a:moveTo>
                  <a:pt x="4417759" y="2043235"/>
                </a:moveTo>
                <a:cubicBezTo>
                  <a:pt x="4532295" y="2043235"/>
                  <a:pt x="4625217" y="2135925"/>
                  <a:pt x="4625217" y="2250170"/>
                </a:cubicBezTo>
                <a:cubicBezTo>
                  <a:pt x="4625217" y="2364416"/>
                  <a:pt x="4532295" y="2457105"/>
                  <a:pt x="4417759" y="2457105"/>
                </a:cubicBezTo>
                <a:cubicBezTo>
                  <a:pt x="4303225" y="2457105"/>
                  <a:pt x="4210301" y="2364416"/>
                  <a:pt x="4210301" y="2250170"/>
                </a:cubicBezTo>
                <a:cubicBezTo>
                  <a:pt x="4210301" y="2135925"/>
                  <a:pt x="4303225" y="2043235"/>
                  <a:pt x="4417759" y="2043235"/>
                </a:cubicBezTo>
                <a:close/>
                <a:moveTo>
                  <a:pt x="641569" y="2041079"/>
                </a:moveTo>
                <a:cubicBezTo>
                  <a:pt x="756103" y="2041079"/>
                  <a:pt x="849027" y="2133769"/>
                  <a:pt x="849027" y="2248015"/>
                </a:cubicBezTo>
                <a:cubicBezTo>
                  <a:pt x="849027" y="2362260"/>
                  <a:pt x="756103" y="2454950"/>
                  <a:pt x="641569" y="2454950"/>
                </a:cubicBezTo>
                <a:cubicBezTo>
                  <a:pt x="527035" y="2454950"/>
                  <a:pt x="434111" y="2362260"/>
                  <a:pt x="434111" y="2248015"/>
                </a:cubicBezTo>
                <a:cubicBezTo>
                  <a:pt x="434111" y="2133769"/>
                  <a:pt x="527035" y="2041079"/>
                  <a:pt x="641569" y="2041079"/>
                </a:cubicBezTo>
                <a:close/>
                <a:moveTo>
                  <a:pt x="4917337" y="1693525"/>
                </a:moveTo>
                <a:cubicBezTo>
                  <a:pt x="4963671" y="1693525"/>
                  <a:pt x="5003428" y="1721626"/>
                  <a:pt x="5020410" y="1761674"/>
                </a:cubicBezTo>
                <a:lnTo>
                  <a:pt x="5029200" y="1805101"/>
                </a:lnTo>
                <a:lnTo>
                  <a:pt x="5029200" y="1805111"/>
                </a:lnTo>
                <a:lnTo>
                  <a:pt x="5020410" y="1848539"/>
                </a:lnTo>
                <a:cubicBezTo>
                  <a:pt x="5003428" y="1888587"/>
                  <a:pt x="4963671" y="1916689"/>
                  <a:pt x="4917337" y="1916689"/>
                </a:cubicBezTo>
                <a:cubicBezTo>
                  <a:pt x="4855557" y="1916689"/>
                  <a:pt x="4805473" y="1866730"/>
                  <a:pt x="4805473" y="1805106"/>
                </a:cubicBezTo>
                <a:cubicBezTo>
                  <a:pt x="4805473" y="1743483"/>
                  <a:pt x="4855557" y="1693525"/>
                  <a:pt x="4917337" y="1693525"/>
                </a:cubicBezTo>
                <a:close/>
                <a:moveTo>
                  <a:pt x="111865" y="1693525"/>
                </a:moveTo>
                <a:cubicBezTo>
                  <a:pt x="173645" y="1693525"/>
                  <a:pt x="223729" y="1743483"/>
                  <a:pt x="223729" y="1805106"/>
                </a:cubicBezTo>
                <a:cubicBezTo>
                  <a:pt x="223729" y="1866730"/>
                  <a:pt x="173645" y="1916689"/>
                  <a:pt x="111865" y="1916689"/>
                </a:cubicBezTo>
                <a:cubicBezTo>
                  <a:pt x="50086" y="1916689"/>
                  <a:pt x="0" y="1866730"/>
                  <a:pt x="0" y="1805106"/>
                </a:cubicBezTo>
                <a:cubicBezTo>
                  <a:pt x="0" y="1743483"/>
                  <a:pt x="50086" y="1693525"/>
                  <a:pt x="111865" y="1693525"/>
                </a:cubicBezTo>
                <a:close/>
                <a:moveTo>
                  <a:pt x="4417887" y="1522092"/>
                </a:moveTo>
                <a:cubicBezTo>
                  <a:pt x="4523013" y="1522092"/>
                  <a:pt x="4608184" y="1607048"/>
                  <a:pt x="4608184" y="1711910"/>
                </a:cubicBezTo>
                <a:cubicBezTo>
                  <a:pt x="4608184" y="1816773"/>
                  <a:pt x="4523013" y="1901600"/>
                  <a:pt x="4417887" y="1901600"/>
                </a:cubicBezTo>
                <a:cubicBezTo>
                  <a:pt x="4312760" y="1901600"/>
                  <a:pt x="4227589" y="1816645"/>
                  <a:pt x="4227589" y="1711910"/>
                </a:cubicBezTo>
                <a:cubicBezTo>
                  <a:pt x="4227589" y="1607048"/>
                  <a:pt x="4312760" y="1522092"/>
                  <a:pt x="4417887" y="1522092"/>
                </a:cubicBezTo>
                <a:close/>
                <a:moveTo>
                  <a:pt x="641569" y="1520064"/>
                </a:moveTo>
                <a:cubicBezTo>
                  <a:pt x="746697" y="1520064"/>
                  <a:pt x="831866" y="1605019"/>
                  <a:pt x="831866" y="1709754"/>
                </a:cubicBezTo>
                <a:cubicBezTo>
                  <a:pt x="831866" y="1814490"/>
                  <a:pt x="746697" y="1899572"/>
                  <a:pt x="641569" y="1899572"/>
                </a:cubicBezTo>
                <a:cubicBezTo>
                  <a:pt x="536442" y="1899572"/>
                  <a:pt x="451273" y="1814616"/>
                  <a:pt x="451273" y="1709754"/>
                </a:cubicBezTo>
                <a:cubicBezTo>
                  <a:pt x="451273" y="1604892"/>
                  <a:pt x="536442" y="1520064"/>
                  <a:pt x="641569" y="1520064"/>
                </a:cubicBezTo>
                <a:close/>
                <a:moveTo>
                  <a:pt x="641442" y="1017180"/>
                </a:moveTo>
                <a:cubicBezTo>
                  <a:pt x="727120" y="1017180"/>
                  <a:pt x="796527" y="1086412"/>
                  <a:pt x="796527" y="1171874"/>
                </a:cubicBezTo>
                <a:cubicBezTo>
                  <a:pt x="796527" y="1257337"/>
                  <a:pt x="727120" y="1326695"/>
                  <a:pt x="641442" y="1326695"/>
                </a:cubicBezTo>
                <a:cubicBezTo>
                  <a:pt x="555764" y="1326695"/>
                  <a:pt x="486356" y="1257464"/>
                  <a:pt x="486356" y="1171874"/>
                </a:cubicBezTo>
                <a:cubicBezTo>
                  <a:pt x="486356" y="1086412"/>
                  <a:pt x="555764" y="1017180"/>
                  <a:pt x="641442" y="1017180"/>
                </a:cubicBezTo>
                <a:close/>
                <a:moveTo>
                  <a:pt x="4419285" y="1009572"/>
                </a:moveTo>
                <a:cubicBezTo>
                  <a:pt x="4508141" y="1009572"/>
                  <a:pt x="4580091" y="1081467"/>
                  <a:pt x="4580091" y="1170099"/>
                </a:cubicBezTo>
                <a:cubicBezTo>
                  <a:pt x="4580091" y="1258732"/>
                  <a:pt x="4508015" y="1330500"/>
                  <a:pt x="4419285" y="1330500"/>
                </a:cubicBezTo>
                <a:cubicBezTo>
                  <a:pt x="4330557" y="1330500"/>
                  <a:pt x="4258353" y="1258605"/>
                  <a:pt x="4258353" y="1170099"/>
                </a:cubicBezTo>
                <a:cubicBezTo>
                  <a:pt x="4258353" y="1081467"/>
                  <a:pt x="4330429" y="1009572"/>
                  <a:pt x="4419285" y="1009572"/>
                </a:cubicBezTo>
                <a:close/>
                <a:moveTo>
                  <a:pt x="1181188" y="954795"/>
                </a:moveTo>
                <a:cubicBezTo>
                  <a:pt x="1301061" y="954795"/>
                  <a:pt x="1398307" y="1051797"/>
                  <a:pt x="1398307" y="1171367"/>
                </a:cubicBezTo>
                <a:cubicBezTo>
                  <a:pt x="1398307" y="1290939"/>
                  <a:pt x="1301061" y="1387939"/>
                  <a:pt x="1181188" y="1387939"/>
                </a:cubicBezTo>
                <a:cubicBezTo>
                  <a:pt x="1061315" y="1387939"/>
                  <a:pt x="964069" y="1290939"/>
                  <a:pt x="964069" y="1171367"/>
                </a:cubicBezTo>
                <a:cubicBezTo>
                  <a:pt x="964069" y="1051797"/>
                  <a:pt x="1061315" y="954795"/>
                  <a:pt x="1181188" y="954795"/>
                </a:cubicBezTo>
                <a:close/>
                <a:moveTo>
                  <a:pt x="3876233" y="953528"/>
                </a:moveTo>
                <a:cubicBezTo>
                  <a:pt x="3996107" y="953528"/>
                  <a:pt x="4093352" y="1050529"/>
                  <a:pt x="4093352" y="1170099"/>
                </a:cubicBezTo>
                <a:cubicBezTo>
                  <a:pt x="4093352" y="1289671"/>
                  <a:pt x="3996107" y="1386671"/>
                  <a:pt x="3876233" y="1386671"/>
                </a:cubicBezTo>
                <a:cubicBezTo>
                  <a:pt x="3756361" y="1386671"/>
                  <a:pt x="3659114" y="1289671"/>
                  <a:pt x="3659114" y="1170099"/>
                </a:cubicBezTo>
                <a:cubicBezTo>
                  <a:pt x="3659114" y="1050402"/>
                  <a:pt x="3756361" y="953528"/>
                  <a:pt x="3876233" y="953528"/>
                </a:cubicBezTo>
                <a:close/>
                <a:moveTo>
                  <a:pt x="2263987" y="894819"/>
                </a:moveTo>
                <a:cubicBezTo>
                  <a:pt x="2397969" y="894819"/>
                  <a:pt x="2509580" y="990046"/>
                  <a:pt x="2534622" y="1116464"/>
                </a:cubicBezTo>
                <a:cubicBezTo>
                  <a:pt x="2559537" y="990172"/>
                  <a:pt x="2671147" y="894819"/>
                  <a:pt x="2805131" y="894819"/>
                </a:cubicBezTo>
                <a:cubicBezTo>
                  <a:pt x="2952970" y="894819"/>
                  <a:pt x="3073479" y="1010713"/>
                  <a:pt x="3080597" y="1156278"/>
                </a:cubicBezTo>
                <a:lnTo>
                  <a:pt x="3081106" y="1156278"/>
                </a:lnTo>
                <a:cubicBezTo>
                  <a:pt x="3088225" y="1017180"/>
                  <a:pt x="3198944" y="906612"/>
                  <a:pt x="3344750" y="906612"/>
                </a:cubicBezTo>
                <a:cubicBezTo>
                  <a:pt x="3490555" y="906612"/>
                  <a:pt x="3608777" y="1024535"/>
                  <a:pt x="3608777" y="1169973"/>
                </a:cubicBezTo>
                <a:cubicBezTo>
                  <a:pt x="3608777" y="1246686"/>
                  <a:pt x="3575853" y="1315792"/>
                  <a:pt x="3523353" y="1363847"/>
                </a:cubicBezTo>
                <a:cubicBezTo>
                  <a:pt x="3596065" y="1394533"/>
                  <a:pt x="3657080" y="1447915"/>
                  <a:pt x="3697250" y="1514866"/>
                </a:cubicBezTo>
                <a:cubicBezTo>
                  <a:pt x="3744285" y="1471500"/>
                  <a:pt x="3807209" y="1444999"/>
                  <a:pt x="3876233" y="1444999"/>
                </a:cubicBezTo>
                <a:cubicBezTo>
                  <a:pt x="4022039" y="1444999"/>
                  <a:pt x="4140260" y="1565839"/>
                  <a:pt x="4140260" y="1708360"/>
                </a:cubicBezTo>
                <a:cubicBezTo>
                  <a:pt x="4140260" y="1850881"/>
                  <a:pt x="4026615" y="1967156"/>
                  <a:pt x="3884751" y="1971594"/>
                </a:cubicBezTo>
                <a:cubicBezTo>
                  <a:pt x="4033225" y="1976031"/>
                  <a:pt x="4152082" y="2097378"/>
                  <a:pt x="4152082" y="2246620"/>
                </a:cubicBezTo>
                <a:cubicBezTo>
                  <a:pt x="4152082" y="2380265"/>
                  <a:pt x="4056488" y="2491594"/>
                  <a:pt x="3929878" y="2516447"/>
                </a:cubicBezTo>
                <a:cubicBezTo>
                  <a:pt x="4056488" y="2541300"/>
                  <a:pt x="4152082" y="2652756"/>
                  <a:pt x="4152082" y="2786402"/>
                </a:cubicBezTo>
                <a:lnTo>
                  <a:pt x="4152335" y="2786148"/>
                </a:lnTo>
                <a:cubicBezTo>
                  <a:pt x="4152335" y="2938180"/>
                  <a:pt x="4028776" y="3061300"/>
                  <a:pt x="3876488" y="3061300"/>
                </a:cubicBezTo>
                <a:cubicBezTo>
                  <a:pt x="4022294" y="3061300"/>
                  <a:pt x="4140513" y="3179224"/>
                  <a:pt x="4140513" y="3324661"/>
                </a:cubicBezTo>
                <a:cubicBezTo>
                  <a:pt x="4140513" y="3470100"/>
                  <a:pt x="4022294" y="3588022"/>
                  <a:pt x="3876488" y="3588022"/>
                </a:cubicBezTo>
                <a:cubicBezTo>
                  <a:pt x="3806192" y="3588022"/>
                  <a:pt x="3742377" y="3560760"/>
                  <a:pt x="3695089" y="3516128"/>
                </a:cubicBezTo>
                <a:cubicBezTo>
                  <a:pt x="3653394" y="3583838"/>
                  <a:pt x="3590217" y="3637347"/>
                  <a:pt x="3515089" y="3666765"/>
                </a:cubicBezTo>
                <a:cubicBezTo>
                  <a:pt x="3570641" y="3715074"/>
                  <a:pt x="3605724" y="3786082"/>
                  <a:pt x="3605724" y="3865330"/>
                </a:cubicBezTo>
                <a:cubicBezTo>
                  <a:pt x="3605724" y="4010769"/>
                  <a:pt x="3484581" y="4128691"/>
                  <a:pt x="3341699" y="4128691"/>
                </a:cubicBezTo>
                <a:cubicBezTo>
                  <a:pt x="3198817" y="4128691"/>
                  <a:pt x="3082377" y="4015460"/>
                  <a:pt x="3077800" y="3873953"/>
                </a:cubicBezTo>
                <a:cubicBezTo>
                  <a:pt x="3073351" y="4021927"/>
                  <a:pt x="2951572" y="4140610"/>
                  <a:pt x="2802080" y="4140610"/>
                </a:cubicBezTo>
                <a:cubicBezTo>
                  <a:pt x="2668096" y="4140610"/>
                  <a:pt x="2556487" y="4045385"/>
                  <a:pt x="2531445" y="3919094"/>
                </a:cubicBezTo>
                <a:cubicBezTo>
                  <a:pt x="2506528" y="4045385"/>
                  <a:pt x="2394918" y="4140610"/>
                  <a:pt x="2260935" y="4140610"/>
                </a:cubicBezTo>
                <a:cubicBezTo>
                  <a:pt x="2108647" y="4140610"/>
                  <a:pt x="1985087" y="4017362"/>
                  <a:pt x="1985087" y="3865457"/>
                </a:cubicBezTo>
                <a:cubicBezTo>
                  <a:pt x="1985087" y="4010896"/>
                  <a:pt x="1866868" y="4128818"/>
                  <a:pt x="1721062" y="4128818"/>
                </a:cubicBezTo>
                <a:cubicBezTo>
                  <a:pt x="1575256" y="4128818"/>
                  <a:pt x="1457037" y="4010896"/>
                  <a:pt x="1457037" y="3865457"/>
                </a:cubicBezTo>
                <a:cubicBezTo>
                  <a:pt x="1457037" y="3781391"/>
                  <a:pt x="1496698" y="3706453"/>
                  <a:pt x="1558223" y="3658269"/>
                </a:cubicBezTo>
                <a:cubicBezTo>
                  <a:pt x="1483858" y="3624033"/>
                  <a:pt x="1422841" y="3565578"/>
                  <a:pt x="1385213" y="3493304"/>
                </a:cubicBezTo>
                <a:cubicBezTo>
                  <a:pt x="1336781" y="3552012"/>
                  <a:pt x="1263307" y="3589417"/>
                  <a:pt x="1181188" y="3589417"/>
                </a:cubicBezTo>
                <a:cubicBezTo>
                  <a:pt x="1035382" y="3589417"/>
                  <a:pt x="917163" y="3466803"/>
                  <a:pt x="917163" y="3326057"/>
                </a:cubicBezTo>
                <a:cubicBezTo>
                  <a:pt x="917163" y="3185309"/>
                  <a:pt x="1027883" y="3070303"/>
                  <a:pt x="1167206" y="3063077"/>
                </a:cubicBezTo>
                <a:lnTo>
                  <a:pt x="1167206" y="3062316"/>
                </a:lnTo>
                <a:cubicBezTo>
                  <a:pt x="1021272" y="3055088"/>
                  <a:pt x="905341" y="2934755"/>
                  <a:pt x="905341" y="2787543"/>
                </a:cubicBezTo>
                <a:cubicBezTo>
                  <a:pt x="905341" y="2654024"/>
                  <a:pt x="1000806" y="2542567"/>
                  <a:pt x="1127545" y="2517715"/>
                </a:cubicBezTo>
                <a:cubicBezTo>
                  <a:pt x="1000806" y="2492862"/>
                  <a:pt x="905341" y="2381406"/>
                  <a:pt x="905341" y="2247761"/>
                </a:cubicBezTo>
                <a:cubicBezTo>
                  <a:pt x="905341" y="2100548"/>
                  <a:pt x="1021400" y="1980217"/>
                  <a:pt x="1167206" y="1972988"/>
                </a:cubicBezTo>
                <a:lnTo>
                  <a:pt x="1167206" y="1972481"/>
                </a:lnTo>
                <a:cubicBezTo>
                  <a:pt x="1027883" y="1965253"/>
                  <a:pt x="917163" y="1854939"/>
                  <a:pt x="917163" y="1709501"/>
                </a:cubicBezTo>
                <a:cubicBezTo>
                  <a:pt x="917163" y="1564062"/>
                  <a:pt x="1035382" y="1446140"/>
                  <a:pt x="1181188" y="1446140"/>
                </a:cubicBezTo>
                <a:cubicBezTo>
                  <a:pt x="1261909" y="1446140"/>
                  <a:pt x="1334112" y="1482278"/>
                  <a:pt x="1382544" y="1539210"/>
                </a:cubicBezTo>
                <a:cubicBezTo>
                  <a:pt x="1419154" y="1466048"/>
                  <a:pt x="1479790" y="1406579"/>
                  <a:pt x="1553774" y="1371075"/>
                </a:cubicBezTo>
                <a:cubicBezTo>
                  <a:pt x="1496443" y="1322765"/>
                  <a:pt x="1460087" y="1250616"/>
                  <a:pt x="1460087" y="1169973"/>
                </a:cubicBezTo>
                <a:cubicBezTo>
                  <a:pt x="1460087" y="1024535"/>
                  <a:pt x="1582883" y="906612"/>
                  <a:pt x="1724113" y="906612"/>
                </a:cubicBezTo>
                <a:cubicBezTo>
                  <a:pt x="1865342" y="906612"/>
                  <a:pt x="1980638" y="1017180"/>
                  <a:pt x="1987756" y="1156278"/>
                </a:cubicBezTo>
                <a:lnTo>
                  <a:pt x="1988520" y="1156278"/>
                </a:lnTo>
                <a:cubicBezTo>
                  <a:pt x="1995638" y="1010713"/>
                  <a:pt x="2116274" y="894819"/>
                  <a:pt x="2263987" y="894819"/>
                </a:cubicBezTo>
                <a:close/>
                <a:moveTo>
                  <a:pt x="1181188" y="472581"/>
                </a:moveTo>
                <a:cubicBezTo>
                  <a:pt x="1269918" y="472581"/>
                  <a:pt x="1341993" y="544348"/>
                  <a:pt x="1341993" y="633107"/>
                </a:cubicBezTo>
                <a:cubicBezTo>
                  <a:pt x="1341993" y="721866"/>
                  <a:pt x="1269918" y="793507"/>
                  <a:pt x="1181188" y="793507"/>
                </a:cubicBezTo>
                <a:cubicBezTo>
                  <a:pt x="1092460" y="793507"/>
                  <a:pt x="1020383" y="721612"/>
                  <a:pt x="1020383" y="633107"/>
                </a:cubicBezTo>
                <a:cubicBezTo>
                  <a:pt x="1020383" y="544475"/>
                  <a:pt x="1092460" y="472581"/>
                  <a:pt x="1181188" y="472581"/>
                </a:cubicBezTo>
                <a:close/>
                <a:moveTo>
                  <a:pt x="3878775" y="470424"/>
                </a:moveTo>
                <a:cubicBezTo>
                  <a:pt x="3969157" y="470424"/>
                  <a:pt x="4042505" y="543587"/>
                  <a:pt x="4042505" y="633741"/>
                </a:cubicBezTo>
                <a:cubicBezTo>
                  <a:pt x="4042505" y="723896"/>
                  <a:pt x="3969157" y="797057"/>
                  <a:pt x="3878775" y="797057"/>
                </a:cubicBezTo>
                <a:cubicBezTo>
                  <a:pt x="3788395" y="797057"/>
                  <a:pt x="3715047" y="723896"/>
                  <a:pt x="3715047" y="633741"/>
                </a:cubicBezTo>
                <a:cubicBezTo>
                  <a:pt x="3715047" y="543587"/>
                  <a:pt x="3788395" y="470424"/>
                  <a:pt x="3878775" y="470424"/>
                </a:cubicBezTo>
                <a:close/>
                <a:moveTo>
                  <a:pt x="1719663" y="444050"/>
                </a:moveTo>
                <a:cubicBezTo>
                  <a:pt x="1824791" y="444050"/>
                  <a:pt x="1909960" y="529005"/>
                  <a:pt x="1909960" y="633741"/>
                </a:cubicBezTo>
                <a:cubicBezTo>
                  <a:pt x="1909960" y="738477"/>
                  <a:pt x="1824791" y="823559"/>
                  <a:pt x="1719663" y="823559"/>
                </a:cubicBezTo>
                <a:cubicBezTo>
                  <a:pt x="1614536" y="823559"/>
                  <a:pt x="1529367" y="738604"/>
                  <a:pt x="1529367" y="633741"/>
                </a:cubicBezTo>
                <a:cubicBezTo>
                  <a:pt x="1529367" y="528879"/>
                  <a:pt x="1614536" y="444050"/>
                  <a:pt x="1719663" y="444050"/>
                </a:cubicBezTo>
                <a:close/>
                <a:moveTo>
                  <a:pt x="3338013" y="442909"/>
                </a:moveTo>
                <a:cubicBezTo>
                  <a:pt x="3443012" y="442909"/>
                  <a:pt x="3528183" y="527864"/>
                  <a:pt x="3528183" y="632600"/>
                </a:cubicBezTo>
                <a:cubicBezTo>
                  <a:pt x="3528183" y="737336"/>
                  <a:pt x="3443012" y="822290"/>
                  <a:pt x="3338013" y="822290"/>
                </a:cubicBezTo>
                <a:cubicBezTo>
                  <a:pt x="3233012" y="822290"/>
                  <a:pt x="3147843" y="737336"/>
                  <a:pt x="3147843" y="632600"/>
                </a:cubicBezTo>
                <a:cubicBezTo>
                  <a:pt x="3147843" y="527864"/>
                  <a:pt x="3233012" y="442909"/>
                  <a:pt x="3338013" y="442909"/>
                </a:cubicBezTo>
                <a:close/>
                <a:moveTo>
                  <a:pt x="2799029" y="426806"/>
                </a:moveTo>
                <a:cubicBezTo>
                  <a:pt x="2913563" y="426806"/>
                  <a:pt x="3006487" y="519495"/>
                  <a:pt x="3006487" y="633741"/>
                </a:cubicBezTo>
                <a:cubicBezTo>
                  <a:pt x="3006487" y="747987"/>
                  <a:pt x="2913563" y="840677"/>
                  <a:pt x="2799029" y="840677"/>
                </a:cubicBezTo>
                <a:cubicBezTo>
                  <a:pt x="2684494" y="840677"/>
                  <a:pt x="2591571" y="747987"/>
                  <a:pt x="2591571" y="633741"/>
                </a:cubicBezTo>
                <a:cubicBezTo>
                  <a:pt x="2591571" y="519495"/>
                  <a:pt x="2684494" y="426806"/>
                  <a:pt x="2799029" y="426806"/>
                </a:cubicBezTo>
                <a:close/>
                <a:moveTo>
                  <a:pt x="2259282" y="426806"/>
                </a:moveTo>
                <a:cubicBezTo>
                  <a:pt x="2373817" y="426806"/>
                  <a:pt x="2466740" y="519495"/>
                  <a:pt x="2466740" y="633741"/>
                </a:cubicBezTo>
                <a:cubicBezTo>
                  <a:pt x="2466740" y="747987"/>
                  <a:pt x="2373817" y="840677"/>
                  <a:pt x="2259282" y="840677"/>
                </a:cubicBezTo>
                <a:cubicBezTo>
                  <a:pt x="2144748" y="840677"/>
                  <a:pt x="2051824" y="747987"/>
                  <a:pt x="2051824" y="633741"/>
                </a:cubicBezTo>
                <a:cubicBezTo>
                  <a:pt x="2051824" y="519495"/>
                  <a:pt x="2144748" y="426806"/>
                  <a:pt x="2259282" y="426806"/>
                </a:cubicBezTo>
                <a:close/>
                <a:moveTo>
                  <a:pt x="3238860" y="128"/>
                </a:moveTo>
                <a:cubicBezTo>
                  <a:pt x="3300639" y="128"/>
                  <a:pt x="3350725" y="50087"/>
                  <a:pt x="3350725" y="111711"/>
                </a:cubicBezTo>
                <a:cubicBezTo>
                  <a:pt x="3350725" y="173336"/>
                  <a:pt x="3300639" y="223294"/>
                  <a:pt x="3238860" y="223294"/>
                </a:cubicBezTo>
                <a:cubicBezTo>
                  <a:pt x="3177080" y="223294"/>
                  <a:pt x="3126996" y="173336"/>
                  <a:pt x="3126996" y="111711"/>
                </a:cubicBezTo>
                <a:cubicBezTo>
                  <a:pt x="3126996" y="50087"/>
                  <a:pt x="3177080" y="128"/>
                  <a:pt x="3238860" y="128"/>
                </a:cubicBezTo>
                <a:close/>
                <a:moveTo>
                  <a:pt x="2764326" y="128"/>
                </a:moveTo>
                <a:cubicBezTo>
                  <a:pt x="2826105" y="128"/>
                  <a:pt x="2876191" y="50087"/>
                  <a:pt x="2876191" y="111711"/>
                </a:cubicBezTo>
                <a:cubicBezTo>
                  <a:pt x="2876191" y="173336"/>
                  <a:pt x="2826105" y="223294"/>
                  <a:pt x="2764326" y="223294"/>
                </a:cubicBezTo>
                <a:cubicBezTo>
                  <a:pt x="2702546" y="223294"/>
                  <a:pt x="2652461" y="173336"/>
                  <a:pt x="2652461" y="111711"/>
                </a:cubicBezTo>
                <a:cubicBezTo>
                  <a:pt x="2652461" y="50087"/>
                  <a:pt x="2702546" y="128"/>
                  <a:pt x="2764326" y="128"/>
                </a:cubicBezTo>
                <a:close/>
                <a:moveTo>
                  <a:pt x="2285087" y="128"/>
                </a:moveTo>
                <a:cubicBezTo>
                  <a:pt x="2346868" y="128"/>
                  <a:pt x="2396952" y="50087"/>
                  <a:pt x="2396952" y="111711"/>
                </a:cubicBezTo>
                <a:cubicBezTo>
                  <a:pt x="2396952" y="173336"/>
                  <a:pt x="2346868" y="223294"/>
                  <a:pt x="2285087" y="223294"/>
                </a:cubicBezTo>
                <a:cubicBezTo>
                  <a:pt x="2223309" y="223294"/>
                  <a:pt x="2173223" y="173336"/>
                  <a:pt x="2173223" y="111711"/>
                </a:cubicBezTo>
                <a:cubicBezTo>
                  <a:pt x="2173223" y="50087"/>
                  <a:pt x="2223309" y="128"/>
                  <a:pt x="2285087" y="128"/>
                </a:cubicBezTo>
                <a:close/>
                <a:moveTo>
                  <a:pt x="1806027" y="0"/>
                </a:moveTo>
                <a:lnTo>
                  <a:pt x="1814827" y="0"/>
                </a:lnTo>
                <a:lnTo>
                  <a:pt x="1853969" y="7883"/>
                </a:lnTo>
                <a:cubicBezTo>
                  <a:pt x="1894118" y="24823"/>
                  <a:pt x="1922291" y="64479"/>
                  <a:pt x="1922291" y="110697"/>
                </a:cubicBezTo>
                <a:cubicBezTo>
                  <a:pt x="1922291" y="172321"/>
                  <a:pt x="1872206" y="222280"/>
                  <a:pt x="1810427" y="222280"/>
                </a:cubicBezTo>
                <a:cubicBezTo>
                  <a:pt x="1748646" y="222280"/>
                  <a:pt x="1698562" y="172321"/>
                  <a:pt x="1698562" y="110697"/>
                </a:cubicBezTo>
                <a:cubicBezTo>
                  <a:pt x="1698562" y="64479"/>
                  <a:pt x="1726735" y="24823"/>
                  <a:pt x="1766884" y="7883"/>
                </a:cubicBezTo>
                <a:close/>
              </a:path>
            </a:pathLst>
          </a:custGeom>
        </p:spPr>
        <p:txBody>
          <a:bodyPr wrap="square">
            <a:noAutofit/>
          </a:bodyPr>
          <a:lstStyle/>
          <a:p>
            <a:endParaRPr lang="en-US"/>
          </a:p>
        </p:txBody>
      </p:sp>
      <p:sp>
        <p:nvSpPr>
          <p:cNvPr id="9" name="Picture Placeholder 6">
            <a:extLst>
              <a:ext uri="{FF2B5EF4-FFF2-40B4-BE49-F238E27FC236}">
                <a16:creationId xmlns:a16="http://schemas.microsoft.com/office/drawing/2014/main" id="{6754457A-5581-FAF4-E1F7-B40A9FAEC735}"/>
              </a:ext>
            </a:extLst>
          </p:cNvPr>
          <p:cNvSpPr>
            <a:spLocks noGrp="1" noChangeAspect="1"/>
          </p:cNvSpPr>
          <p:nvPr>
            <p:ph type="pic" sz="quarter" idx="13"/>
          </p:nvPr>
        </p:nvSpPr>
        <p:spPr>
          <a:xfrm>
            <a:off x="9531778" y="4156741"/>
            <a:ext cx="1962389" cy="1965960"/>
          </a:xfrm>
          <a:custGeom>
            <a:avLst/>
            <a:gdLst>
              <a:gd name="connsiteX0" fmla="*/ 3240259 w 5029200"/>
              <a:gd name="connsiteY0" fmla="*/ 4815180 h 5038344"/>
              <a:gd name="connsiteX1" fmla="*/ 3352123 w 5029200"/>
              <a:gd name="connsiteY1" fmla="*/ 4926763 h 5038344"/>
              <a:gd name="connsiteX2" fmla="*/ 3283801 w 5029200"/>
              <a:gd name="connsiteY2" fmla="*/ 5029577 h 5038344"/>
              <a:gd name="connsiteX3" fmla="*/ 3240266 w 5029200"/>
              <a:gd name="connsiteY3" fmla="*/ 5038344 h 5038344"/>
              <a:gd name="connsiteX4" fmla="*/ 3240252 w 5029200"/>
              <a:gd name="connsiteY4" fmla="*/ 5038344 h 5038344"/>
              <a:gd name="connsiteX5" fmla="*/ 3196717 w 5029200"/>
              <a:gd name="connsiteY5" fmla="*/ 5029577 h 5038344"/>
              <a:gd name="connsiteX6" fmla="*/ 3128394 w 5029200"/>
              <a:gd name="connsiteY6" fmla="*/ 4926763 h 5038344"/>
              <a:gd name="connsiteX7" fmla="*/ 3240259 w 5029200"/>
              <a:gd name="connsiteY7" fmla="*/ 4815180 h 5038344"/>
              <a:gd name="connsiteX8" fmla="*/ 2765723 w 5029200"/>
              <a:gd name="connsiteY8" fmla="*/ 4815180 h 5038344"/>
              <a:gd name="connsiteX9" fmla="*/ 2877588 w 5029200"/>
              <a:gd name="connsiteY9" fmla="*/ 4926763 h 5038344"/>
              <a:gd name="connsiteX10" fmla="*/ 2809266 w 5029200"/>
              <a:gd name="connsiteY10" fmla="*/ 5029577 h 5038344"/>
              <a:gd name="connsiteX11" fmla="*/ 2765730 w 5029200"/>
              <a:gd name="connsiteY11" fmla="*/ 5038344 h 5038344"/>
              <a:gd name="connsiteX12" fmla="*/ 2765716 w 5029200"/>
              <a:gd name="connsiteY12" fmla="*/ 5038344 h 5038344"/>
              <a:gd name="connsiteX13" fmla="*/ 2722181 w 5029200"/>
              <a:gd name="connsiteY13" fmla="*/ 5029577 h 5038344"/>
              <a:gd name="connsiteX14" fmla="*/ 2653859 w 5029200"/>
              <a:gd name="connsiteY14" fmla="*/ 4926763 h 5038344"/>
              <a:gd name="connsiteX15" fmla="*/ 2765723 w 5029200"/>
              <a:gd name="connsiteY15" fmla="*/ 4815180 h 5038344"/>
              <a:gd name="connsiteX16" fmla="*/ 2286359 w 5029200"/>
              <a:gd name="connsiteY16" fmla="*/ 4815180 h 5038344"/>
              <a:gd name="connsiteX17" fmla="*/ 2398224 w 5029200"/>
              <a:gd name="connsiteY17" fmla="*/ 4926763 h 5038344"/>
              <a:gd name="connsiteX18" fmla="*/ 2329901 w 5029200"/>
              <a:gd name="connsiteY18" fmla="*/ 5029577 h 5038344"/>
              <a:gd name="connsiteX19" fmla="*/ 2286367 w 5029200"/>
              <a:gd name="connsiteY19" fmla="*/ 5038344 h 5038344"/>
              <a:gd name="connsiteX20" fmla="*/ 2286352 w 5029200"/>
              <a:gd name="connsiteY20" fmla="*/ 5038344 h 5038344"/>
              <a:gd name="connsiteX21" fmla="*/ 2242817 w 5029200"/>
              <a:gd name="connsiteY21" fmla="*/ 5029577 h 5038344"/>
              <a:gd name="connsiteX22" fmla="*/ 2174495 w 5029200"/>
              <a:gd name="connsiteY22" fmla="*/ 4926763 h 5038344"/>
              <a:gd name="connsiteX23" fmla="*/ 2286359 w 5029200"/>
              <a:gd name="connsiteY23" fmla="*/ 4815180 h 5038344"/>
              <a:gd name="connsiteX24" fmla="*/ 1811824 w 5029200"/>
              <a:gd name="connsiteY24" fmla="*/ 4814039 h 5038344"/>
              <a:gd name="connsiteX25" fmla="*/ 1923689 w 5029200"/>
              <a:gd name="connsiteY25" fmla="*/ 4925622 h 5038344"/>
              <a:gd name="connsiteX26" fmla="*/ 1811824 w 5029200"/>
              <a:gd name="connsiteY26" fmla="*/ 5037203 h 5038344"/>
              <a:gd name="connsiteX27" fmla="*/ 1699960 w 5029200"/>
              <a:gd name="connsiteY27" fmla="*/ 4925622 h 5038344"/>
              <a:gd name="connsiteX28" fmla="*/ 1811824 w 5029200"/>
              <a:gd name="connsiteY28" fmla="*/ 4814039 h 5038344"/>
              <a:gd name="connsiteX29" fmla="*/ 3878775 w 5029200"/>
              <a:gd name="connsiteY29" fmla="*/ 4248010 h 5038344"/>
              <a:gd name="connsiteX30" fmla="*/ 4042505 w 5029200"/>
              <a:gd name="connsiteY30" fmla="*/ 4411326 h 5038344"/>
              <a:gd name="connsiteX31" fmla="*/ 3878775 w 5029200"/>
              <a:gd name="connsiteY31" fmla="*/ 4574643 h 5038344"/>
              <a:gd name="connsiteX32" fmla="*/ 3715047 w 5029200"/>
              <a:gd name="connsiteY32" fmla="*/ 4411326 h 5038344"/>
              <a:gd name="connsiteX33" fmla="*/ 3878775 w 5029200"/>
              <a:gd name="connsiteY33" fmla="*/ 4248010 h 5038344"/>
              <a:gd name="connsiteX34" fmla="*/ 1177884 w 5029200"/>
              <a:gd name="connsiteY34" fmla="*/ 4248010 h 5038344"/>
              <a:gd name="connsiteX35" fmla="*/ 1341613 w 5029200"/>
              <a:gd name="connsiteY35" fmla="*/ 4411326 h 5038344"/>
              <a:gd name="connsiteX36" fmla="*/ 1177884 w 5029200"/>
              <a:gd name="connsiteY36" fmla="*/ 4574643 h 5038344"/>
              <a:gd name="connsiteX37" fmla="*/ 1014155 w 5029200"/>
              <a:gd name="connsiteY37" fmla="*/ 4411326 h 5038344"/>
              <a:gd name="connsiteX38" fmla="*/ 1177884 w 5029200"/>
              <a:gd name="connsiteY38" fmla="*/ 4248010 h 5038344"/>
              <a:gd name="connsiteX39" fmla="*/ 3338013 w 5029200"/>
              <a:gd name="connsiteY39" fmla="*/ 4221636 h 5038344"/>
              <a:gd name="connsiteX40" fmla="*/ 3528183 w 5029200"/>
              <a:gd name="connsiteY40" fmla="*/ 4411326 h 5038344"/>
              <a:gd name="connsiteX41" fmla="*/ 3338013 w 5029200"/>
              <a:gd name="connsiteY41" fmla="*/ 4601017 h 5038344"/>
              <a:gd name="connsiteX42" fmla="*/ 3147843 w 5029200"/>
              <a:gd name="connsiteY42" fmla="*/ 4411326 h 5038344"/>
              <a:gd name="connsiteX43" fmla="*/ 3338013 w 5029200"/>
              <a:gd name="connsiteY43" fmla="*/ 4221636 h 5038344"/>
              <a:gd name="connsiteX44" fmla="*/ 1718646 w 5029200"/>
              <a:gd name="connsiteY44" fmla="*/ 4221636 h 5038344"/>
              <a:gd name="connsiteX45" fmla="*/ 1908816 w 5029200"/>
              <a:gd name="connsiteY45" fmla="*/ 4411326 h 5038344"/>
              <a:gd name="connsiteX46" fmla="*/ 1718646 w 5029200"/>
              <a:gd name="connsiteY46" fmla="*/ 4601017 h 5038344"/>
              <a:gd name="connsiteX47" fmla="*/ 1528477 w 5029200"/>
              <a:gd name="connsiteY47" fmla="*/ 4411326 h 5038344"/>
              <a:gd name="connsiteX48" fmla="*/ 1718646 w 5029200"/>
              <a:gd name="connsiteY48" fmla="*/ 4221636 h 5038344"/>
              <a:gd name="connsiteX49" fmla="*/ 2801953 w 5029200"/>
              <a:gd name="connsiteY49" fmla="*/ 4196783 h 5038344"/>
              <a:gd name="connsiteX50" fmla="*/ 3009411 w 5029200"/>
              <a:gd name="connsiteY50" fmla="*/ 4403718 h 5038344"/>
              <a:gd name="connsiteX51" fmla="*/ 2801953 w 5029200"/>
              <a:gd name="connsiteY51" fmla="*/ 4610654 h 5038344"/>
              <a:gd name="connsiteX52" fmla="*/ 2594495 w 5029200"/>
              <a:gd name="connsiteY52" fmla="*/ 4403718 h 5038344"/>
              <a:gd name="connsiteX53" fmla="*/ 2801953 w 5029200"/>
              <a:gd name="connsiteY53" fmla="*/ 4196783 h 5038344"/>
              <a:gd name="connsiteX54" fmla="*/ 2259282 w 5029200"/>
              <a:gd name="connsiteY54" fmla="*/ 4196783 h 5038344"/>
              <a:gd name="connsiteX55" fmla="*/ 2466740 w 5029200"/>
              <a:gd name="connsiteY55" fmla="*/ 4403718 h 5038344"/>
              <a:gd name="connsiteX56" fmla="*/ 2259282 w 5029200"/>
              <a:gd name="connsiteY56" fmla="*/ 4610654 h 5038344"/>
              <a:gd name="connsiteX57" fmla="*/ 2051824 w 5029200"/>
              <a:gd name="connsiteY57" fmla="*/ 4403718 h 5038344"/>
              <a:gd name="connsiteX58" fmla="*/ 2259282 w 5029200"/>
              <a:gd name="connsiteY58" fmla="*/ 4196783 h 5038344"/>
              <a:gd name="connsiteX59" fmla="*/ 4417887 w 5029200"/>
              <a:gd name="connsiteY59" fmla="*/ 3710383 h 5038344"/>
              <a:gd name="connsiteX60" fmla="*/ 4572973 w 5029200"/>
              <a:gd name="connsiteY60" fmla="*/ 3865077 h 5038344"/>
              <a:gd name="connsiteX61" fmla="*/ 4417887 w 5029200"/>
              <a:gd name="connsiteY61" fmla="*/ 4019772 h 5038344"/>
              <a:gd name="connsiteX62" fmla="*/ 4262675 w 5029200"/>
              <a:gd name="connsiteY62" fmla="*/ 3865077 h 5038344"/>
              <a:gd name="connsiteX63" fmla="*/ 4417887 w 5029200"/>
              <a:gd name="connsiteY63" fmla="*/ 3710383 h 5038344"/>
              <a:gd name="connsiteX64" fmla="*/ 641696 w 5029200"/>
              <a:gd name="connsiteY64" fmla="*/ 3707974 h 5038344"/>
              <a:gd name="connsiteX65" fmla="*/ 796781 w 5029200"/>
              <a:gd name="connsiteY65" fmla="*/ 3862795 h 5038344"/>
              <a:gd name="connsiteX66" fmla="*/ 641696 w 5029200"/>
              <a:gd name="connsiteY66" fmla="*/ 4017489 h 5038344"/>
              <a:gd name="connsiteX67" fmla="*/ 486484 w 5029200"/>
              <a:gd name="connsiteY67" fmla="*/ 3862795 h 5038344"/>
              <a:gd name="connsiteX68" fmla="*/ 641696 w 5029200"/>
              <a:gd name="connsiteY68" fmla="*/ 3707974 h 5038344"/>
              <a:gd name="connsiteX69" fmla="*/ 1181061 w 5029200"/>
              <a:gd name="connsiteY69" fmla="*/ 3647618 h 5038344"/>
              <a:gd name="connsiteX70" fmla="*/ 1398180 w 5029200"/>
              <a:gd name="connsiteY70" fmla="*/ 3864189 h 5038344"/>
              <a:gd name="connsiteX71" fmla="*/ 1181061 w 5029200"/>
              <a:gd name="connsiteY71" fmla="*/ 4080761 h 5038344"/>
              <a:gd name="connsiteX72" fmla="*/ 963942 w 5029200"/>
              <a:gd name="connsiteY72" fmla="*/ 3864189 h 5038344"/>
              <a:gd name="connsiteX73" fmla="*/ 1181061 w 5029200"/>
              <a:gd name="connsiteY73" fmla="*/ 3647618 h 5038344"/>
              <a:gd name="connsiteX74" fmla="*/ 3876233 w 5029200"/>
              <a:gd name="connsiteY74" fmla="*/ 3646350 h 5038344"/>
              <a:gd name="connsiteX75" fmla="*/ 4093352 w 5029200"/>
              <a:gd name="connsiteY75" fmla="*/ 3862921 h 5038344"/>
              <a:gd name="connsiteX76" fmla="*/ 3876233 w 5029200"/>
              <a:gd name="connsiteY76" fmla="*/ 4079493 h 5038344"/>
              <a:gd name="connsiteX77" fmla="*/ 3659114 w 5029200"/>
              <a:gd name="connsiteY77" fmla="*/ 3862921 h 5038344"/>
              <a:gd name="connsiteX78" fmla="*/ 3876233 w 5029200"/>
              <a:gd name="connsiteY78" fmla="*/ 3646350 h 5038344"/>
              <a:gd name="connsiteX79" fmla="*/ 4417633 w 5029200"/>
              <a:gd name="connsiteY79" fmla="*/ 3137126 h 5038344"/>
              <a:gd name="connsiteX80" fmla="*/ 4607929 w 5029200"/>
              <a:gd name="connsiteY80" fmla="*/ 3326818 h 5038344"/>
              <a:gd name="connsiteX81" fmla="*/ 4417633 w 5029200"/>
              <a:gd name="connsiteY81" fmla="*/ 3516635 h 5038344"/>
              <a:gd name="connsiteX82" fmla="*/ 4227336 w 5029200"/>
              <a:gd name="connsiteY82" fmla="*/ 3326818 h 5038344"/>
              <a:gd name="connsiteX83" fmla="*/ 4417633 w 5029200"/>
              <a:gd name="connsiteY83" fmla="*/ 3137126 h 5038344"/>
              <a:gd name="connsiteX84" fmla="*/ 641442 w 5029200"/>
              <a:gd name="connsiteY84" fmla="*/ 3134844 h 5038344"/>
              <a:gd name="connsiteX85" fmla="*/ 831739 w 5029200"/>
              <a:gd name="connsiteY85" fmla="*/ 3324661 h 5038344"/>
              <a:gd name="connsiteX86" fmla="*/ 641442 w 5029200"/>
              <a:gd name="connsiteY86" fmla="*/ 3514478 h 5038344"/>
              <a:gd name="connsiteX87" fmla="*/ 451145 w 5029200"/>
              <a:gd name="connsiteY87" fmla="*/ 3324661 h 5038344"/>
              <a:gd name="connsiteX88" fmla="*/ 641442 w 5029200"/>
              <a:gd name="connsiteY88" fmla="*/ 3134844 h 5038344"/>
              <a:gd name="connsiteX89" fmla="*/ 111865 w 5029200"/>
              <a:gd name="connsiteY89" fmla="*/ 3121023 h 5038344"/>
              <a:gd name="connsiteX90" fmla="*/ 223729 w 5029200"/>
              <a:gd name="connsiteY90" fmla="*/ 3232606 h 5038344"/>
              <a:gd name="connsiteX91" fmla="*/ 111865 w 5029200"/>
              <a:gd name="connsiteY91" fmla="*/ 3344189 h 5038344"/>
              <a:gd name="connsiteX92" fmla="*/ 0 w 5029200"/>
              <a:gd name="connsiteY92" fmla="*/ 3232606 h 5038344"/>
              <a:gd name="connsiteX93" fmla="*/ 111865 w 5029200"/>
              <a:gd name="connsiteY93" fmla="*/ 3121023 h 5038344"/>
              <a:gd name="connsiteX94" fmla="*/ 4917210 w 5029200"/>
              <a:gd name="connsiteY94" fmla="*/ 3120896 h 5038344"/>
              <a:gd name="connsiteX95" fmla="*/ 5029075 w 5029200"/>
              <a:gd name="connsiteY95" fmla="*/ 3232479 h 5038344"/>
              <a:gd name="connsiteX96" fmla="*/ 4917210 w 5029200"/>
              <a:gd name="connsiteY96" fmla="*/ 3344062 h 5038344"/>
              <a:gd name="connsiteX97" fmla="*/ 4805345 w 5029200"/>
              <a:gd name="connsiteY97" fmla="*/ 3232479 h 5038344"/>
              <a:gd name="connsiteX98" fmla="*/ 4917210 w 5029200"/>
              <a:gd name="connsiteY98" fmla="*/ 3120896 h 5038344"/>
              <a:gd name="connsiteX99" fmla="*/ 4917337 w 5029200"/>
              <a:gd name="connsiteY99" fmla="*/ 2645274 h 5038344"/>
              <a:gd name="connsiteX100" fmla="*/ 5020410 w 5029200"/>
              <a:gd name="connsiteY100" fmla="*/ 2713425 h 5038344"/>
              <a:gd name="connsiteX101" fmla="*/ 5029200 w 5029200"/>
              <a:gd name="connsiteY101" fmla="*/ 2756852 h 5038344"/>
              <a:gd name="connsiteX102" fmla="*/ 5029200 w 5029200"/>
              <a:gd name="connsiteY102" fmla="*/ 2756862 h 5038344"/>
              <a:gd name="connsiteX103" fmla="*/ 5020410 w 5029200"/>
              <a:gd name="connsiteY103" fmla="*/ 2800290 h 5038344"/>
              <a:gd name="connsiteX104" fmla="*/ 4917337 w 5029200"/>
              <a:gd name="connsiteY104" fmla="*/ 2868440 h 5038344"/>
              <a:gd name="connsiteX105" fmla="*/ 4805473 w 5029200"/>
              <a:gd name="connsiteY105" fmla="*/ 2756857 h 5038344"/>
              <a:gd name="connsiteX106" fmla="*/ 4917337 w 5029200"/>
              <a:gd name="connsiteY106" fmla="*/ 2645274 h 5038344"/>
              <a:gd name="connsiteX107" fmla="*/ 111865 w 5029200"/>
              <a:gd name="connsiteY107" fmla="*/ 2645274 h 5038344"/>
              <a:gd name="connsiteX108" fmla="*/ 223729 w 5029200"/>
              <a:gd name="connsiteY108" fmla="*/ 2756857 h 5038344"/>
              <a:gd name="connsiteX109" fmla="*/ 111865 w 5029200"/>
              <a:gd name="connsiteY109" fmla="*/ 2868440 h 5038344"/>
              <a:gd name="connsiteX110" fmla="*/ 0 w 5029200"/>
              <a:gd name="connsiteY110" fmla="*/ 2756857 h 5038344"/>
              <a:gd name="connsiteX111" fmla="*/ 111865 w 5029200"/>
              <a:gd name="connsiteY111" fmla="*/ 2645274 h 5038344"/>
              <a:gd name="connsiteX112" fmla="*/ 4417759 w 5029200"/>
              <a:gd name="connsiteY112" fmla="*/ 2581621 h 5038344"/>
              <a:gd name="connsiteX113" fmla="*/ 4625217 w 5029200"/>
              <a:gd name="connsiteY113" fmla="*/ 2788557 h 5038344"/>
              <a:gd name="connsiteX114" fmla="*/ 4417759 w 5029200"/>
              <a:gd name="connsiteY114" fmla="*/ 2995492 h 5038344"/>
              <a:gd name="connsiteX115" fmla="*/ 4210301 w 5029200"/>
              <a:gd name="connsiteY115" fmla="*/ 2788557 h 5038344"/>
              <a:gd name="connsiteX116" fmla="*/ 4417759 w 5029200"/>
              <a:gd name="connsiteY116" fmla="*/ 2581621 h 5038344"/>
              <a:gd name="connsiteX117" fmla="*/ 641569 w 5029200"/>
              <a:gd name="connsiteY117" fmla="*/ 2579466 h 5038344"/>
              <a:gd name="connsiteX118" fmla="*/ 849027 w 5029200"/>
              <a:gd name="connsiteY118" fmla="*/ 2786402 h 5038344"/>
              <a:gd name="connsiteX119" fmla="*/ 641569 w 5029200"/>
              <a:gd name="connsiteY119" fmla="*/ 2993337 h 5038344"/>
              <a:gd name="connsiteX120" fmla="*/ 434111 w 5029200"/>
              <a:gd name="connsiteY120" fmla="*/ 2786402 h 5038344"/>
              <a:gd name="connsiteX121" fmla="*/ 641569 w 5029200"/>
              <a:gd name="connsiteY121" fmla="*/ 2579466 h 5038344"/>
              <a:gd name="connsiteX122" fmla="*/ 4917210 w 5029200"/>
              <a:gd name="connsiteY122" fmla="*/ 2169400 h 5038344"/>
              <a:gd name="connsiteX123" fmla="*/ 5029075 w 5029200"/>
              <a:gd name="connsiteY123" fmla="*/ 2280982 h 5038344"/>
              <a:gd name="connsiteX124" fmla="*/ 4917210 w 5029200"/>
              <a:gd name="connsiteY124" fmla="*/ 2392565 h 5038344"/>
              <a:gd name="connsiteX125" fmla="*/ 4805345 w 5029200"/>
              <a:gd name="connsiteY125" fmla="*/ 2280982 h 5038344"/>
              <a:gd name="connsiteX126" fmla="*/ 4917210 w 5029200"/>
              <a:gd name="connsiteY126" fmla="*/ 2169400 h 5038344"/>
              <a:gd name="connsiteX127" fmla="*/ 111865 w 5029200"/>
              <a:gd name="connsiteY127" fmla="*/ 2169272 h 5038344"/>
              <a:gd name="connsiteX128" fmla="*/ 223729 w 5029200"/>
              <a:gd name="connsiteY128" fmla="*/ 2280855 h 5038344"/>
              <a:gd name="connsiteX129" fmla="*/ 111865 w 5029200"/>
              <a:gd name="connsiteY129" fmla="*/ 2392438 h 5038344"/>
              <a:gd name="connsiteX130" fmla="*/ 0 w 5029200"/>
              <a:gd name="connsiteY130" fmla="*/ 2280855 h 5038344"/>
              <a:gd name="connsiteX131" fmla="*/ 111865 w 5029200"/>
              <a:gd name="connsiteY131" fmla="*/ 2169272 h 5038344"/>
              <a:gd name="connsiteX132" fmla="*/ 4417759 w 5029200"/>
              <a:gd name="connsiteY132" fmla="*/ 2043235 h 5038344"/>
              <a:gd name="connsiteX133" fmla="*/ 4625217 w 5029200"/>
              <a:gd name="connsiteY133" fmla="*/ 2250170 h 5038344"/>
              <a:gd name="connsiteX134" fmla="*/ 4417759 w 5029200"/>
              <a:gd name="connsiteY134" fmla="*/ 2457105 h 5038344"/>
              <a:gd name="connsiteX135" fmla="*/ 4210301 w 5029200"/>
              <a:gd name="connsiteY135" fmla="*/ 2250170 h 5038344"/>
              <a:gd name="connsiteX136" fmla="*/ 4417759 w 5029200"/>
              <a:gd name="connsiteY136" fmla="*/ 2043235 h 5038344"/>
              <a:gd name="connsiteX137" fmla="*/ 641569 w 5029200"/>
              <a:gd name="connsiteY137" fmla="*/ 2041079 h 5038344"/>
              <a:gd name="connsiteX138" fmla="*/ 849027 w 5029200"/>
              <a:gd name="connsiteY138" fmla="*/ 2248015 h 5038344"/>
              <a:gd name="connsiteX139" fmla="*/ 641569 w 5029200"/>
              <a:gd name="connsiteY139" fmla="*/ 2454950 h 5038344"/>
              <a:gd name="connsiteX140" fmla="*/ 434111 w 5029200"/>
              <a:gd name="connsiteY140" fmla="*/ 2248015 h 5038344"/>
              <a:gd name="connsiteX141" fmla="*/ 641569 w 5029200"/>
              <a:gd name="connsiteY141" fmla="*/ 2041079 h 5038344"/>
              <a:gd name="connsiteX142" fmla="*/ 4917337 w 5029200"/>
              <a:gd name="connsiteY142" fmla="*/ 1693525 h 5038344"/>
              <a:gd name="connsiteX143" fmla="*/ 5020410 w 5029200"/>
              <a:gd name="connsiteY143" fmla="*/ 1761674 h 5038344"/>
              <a:gd name="connsiteX144" fmla="*/ 5029200 w 5029200"/>
              <a:gd name="connsiteY144" fmla="*/ 1805101 h 5038344"/>
              <a:gd name="connsiteX145" fmla="*/ 5029200 w 5029200"/>
              <a:gd name="connsiteY145" fmla="*/ 1805111 h 5038344"/>
              <a:gd name="connsiteX146" fmla="*/ 5020410 w 5029200"/>
              <a:gd name="connsiteY146" fmla="*/ 1848539 h 5038344"/>
              <a:gd name="connsiteX147" fmla="*/ 4917337 w 5029200"/>
              <a:gd name="connsiteY147" fmla="*/ 1916689 h 5038344"/>
              <a:gd name="connsiteX148" fmla="*/ 4805473 w 5029200"/>
              <a:gd name="connsiteY148" fmla="*/ 1805106 h 5038344"/>
              <a:gd name="connsiteX149" fmla="*/ 4917337 w 5029200"/>
              <a:gd name="connsiteY149" fmla="*/ 1693525 h 5038344"/>
              <a:gd name="connsiteX150" fmla="*/ 111865 w 5029200"/>
              <a:gd name="connsiteY150" fmla="*/ 1693525 h 5038344"/>
              <a:gd name="connsiteX151" fmla="*/ 223729 w 5029200"/>
              <a:gd name="connsiteY151" fmla="*/ 1805106 h 5038344"/>
              <a:gd name="connsiteX152" fmla="*/ 111865 w 5029200"/>
              <a:gd name="connsiteY152" fmla="*/ 1916689 h 5038344"/>
              <a:gd name="connsiteX153" fmla="*/ 0 w 5029200"/>
              <a:gd name="connsiteY153" fmla="*/ 1805106 h 5038344"/>
              <a:gd name="connsiteX154" fmla="*/ 111865 w 5029200"/>
              <a:gd name="connsiteY154" fmla="*/ 1693525 h 5038344"/>
              <a:gd name="connsiteX155" fmla="*/ 4417887 w 5029200"/>
              <a:gd name="connsiteY155" fmla="*/ 1522092 h 5038344"/>
              <a:gd name="connsiteX156" fmla="*/ 4608184 w 5029200"/>
              <a:gd name="connsiteY156" fmla="*/ 1711910 h 5038344"/>
              <a:gd name="connsiteX157" fmla="*/ 4417887 w 5029200"/>
              <a:gd name="connsiteY157" fmla="*/ 1901600 h 5038344"/>
              <a:gd name="connsiteX158" fmla="*/ 4227589 w 5029200"/>
              <a:gd name="connsiteY158" fmla="*/ 1711910 h 5038344"/>
              <a:gd name="connsiteX159" fmla="*/ 4417887 w 5029200"/>
              <a:gd name="connsiteY159" fmla="*/ 1522092 h 5038344"/>
              <a:gd name="connsiteX160" fmla="*/ 641569 w 5029200"/>
              <a:gd name="connsiteY160" fmla="*/ 1520064 h 5038344"/>
              <a:gd name="connsiteX161" fmla="*/ 831866 w 5029200"/>
              <a:gd name="connsiteY161" fmla="*/ 1709754 h 5038344"/>
              <a:gd name="connsiteX162" fmla="*/ 641569 w 5029200"/>
              <a:gd name="connsiteY162" fmla="*/ 1899572 h 5038344"/>
              <a:gd name="connsiteX163" fmla="*/ 451273 w 5029200"/>
              <a:gd name="connsiteY163" fmla="*/ 1709754 h 5038344"/>
              <a:gd name="connsiteX164" fmla="*/ 641569 w 5029200"/>
              <a:gd name="connsiteY164" fmla="*/ 1520064 h 5038344"/>
              <a:gd name="connsiteX165" fmla="*/ 641442 w 5029200"/>
              <a:gd name="connsiteY165" fmla="*/ 1017180 h 5038344"/>
              <a:gd name="connsiteX166" fmla="*/ 796527 w 5029200"/>
              <a:gd name="connsiteY166" fmla="*/ 1171874 h 5038344"/>
              <a:gd name="connsiteX167" fmla="*/ 641442 w 5029200"/>
              <a:gd name="connsiteY167" fmla="*/ 1326695 h 5038344"/>
              <a:gd name="connsiteX168" fmla="*/ 486356 w 5029200"/>
              <a:gd name="connsiteY168" fmla="*/ 1171874 h 5038344"/>
              <a:gd name="connsiteX169" fmla="*/ 641442 w 5029200"/>
              <a:gd name="connsiteY169" fmla="*/ 1017180 h 5038344"/>
              <a:gd name="connsiteX170" fmla="*/ 4419285 w 5029200"/>
              <a:gd name="connsiteY170" fmla="*/ 1009572 h 5038344"/>
              <a:gd name="connsiteX171" fmla="*/ 4580091 w 5029200"/>
              <a:gd name="connsiteY171" fmla="*/ 1170099 h 5038344"/>
              <a:gd name="connsiteX172" fmla="*/ 4419285 w 5029200"/>
              <a:gd name="connsiteY172" fmla="*/ 1330500 h 5038344"/>
              <a:gd name="connsiteX173" fmla="*/ 4258353 w 5029200"/>
              <a:gd name="connsiteY173" fmla="*/ 1170099 h 5038344"/>
              <a:gd name="connsiteX174" fmla="*/ 4419285 w 5029200"/>
              <a:gd name="connsiteY174" fmla="*/ 1009572 h 5038344"/>
              <a:gd name="connsiteX175" fmla="*/ 1181188 w 5029200"/>
              <a:gd name="connsiteY175" fmla="*/ 954795 h 5038344"/>
              <a:gd name="connsiteX176" fmla="*/ 1398307 w 5029200"/>
              <a:gd name="connsiteY176" fmla="*/ 1171367 h 5038344"/>
              <a:gd name="connsiteX177" fmla="*/ 1181188 w 5029200"/>
              <a:gd name="connsiteY177" fmla="*/ 1387939 h 5038344"/>
              <a:gd name="connsiteX178" fmla="*/ 964069 w 5029200"/>
              <a:gd name="connsiteY178" fmla="*/ 1171367 h 5038344"/>
              <a:gd name="connsiteX179" fmla="*/ 1181188 w 5029200"/>
              <a:gd name="connsiteY179" fmla="*/ 954795 h 5038344"/>
              <a:gd name="connsiteX180" fmla="*/ 3876233 w 5029200"/>
              <a:gd name="connsiteY180" fmla="*/ 953528 h 5038344"/>
              <a:gd name="connsiteX181" fmla="*/ 4093352 w 5029200"/>
              <a:gd name="connsiteY181" fmla="*/ 1170099 h 5038344"/>
              <a:gd name="connsiteX182" fmla="*/ 3876233 w 5029200"/>
              <a:gd name="connsiteY182" fmla="*/ 1386671 h 5038344"/>
              <a:gd name="connsiteX183" fmla="*/ 3659114 w 5029200"/>
              <a:gd name="connsiteY183" fmla="*/ 1170099 h 5038344"/>
              <a:gd name="connsiteX184" fmla="*/ 3876233 w 5029200"/>
              <a:gd name="connsiteY184" fmla="*/ 953528 h 5038344"/>
              <a:gd name="connsiteX185" fmla="*/ 2263987 w 5029200"/>
              <a:gd name="connsiteY185" fmla="*/ 894819 h 5038344"/>
              <a:gd name="connsiteX186" fmla="*/ 2534622 w 5029200"/>
              <a:gd name="connsiteY186" fmla="*/ 1116464 h 5038344"/>
              <a:gd name="connsiteX187" fmla="*/ 2805131 w 5029200"/>
              <a:gd name="connsiteY187" fmla="*/ 894819 h 5038344"/>
              <a:gd name="connsiteX188" fmla="*/ 3080597 w 5029200"/>
              <a:gd name="connsiteY188" fmla="*/ 1156278 h 5038344"/>
              <a:gd name="connsiteX189" fmla="*/ 3081106 w 5029200"/>
              <a:gd name="connsiteY189" fmla="*/ 1156278 h 5038344"/>
              <a:gd name="connsiteX190" fmla="*/ 3344750 w 5029200"/>
              <a:gd name="connsiteY190" fmla="*/ 906612 h 5038344"/>
              <a:gd name="connsiteX191" fmla="*/ 3608777 w 5029200"/>
              <a:gd name="connsiteY191" fmla="*/ 1169973 h 5038344"/>
              <a:gd name="connsiteX192" fmla="*/ 3523353 w 5029200"/>
              <a:gd name="connsiteY192" fmla="*/ 1363847 h 5038344"/>
              <a:gd name="connsiteX193" fmla="*/ 3697250 w 5029200"/>
              <a:gd name="connsiteY193" fmla="*/ 1514866 h 5038344"/>
              <a:gd name="connsiteX194" fmla="*/ 3876233 w 5029200"/>
              <a:gd name="connsiteY194" fmla="*/ 1444999 h 5038344"/>
              <a:gd name="connsiteX195" fmla="*/ 4140260 w 5029200"/>
              <a:gd name="connsiteY195" fmla="*/ 1708360 h 5038344"/>
              <a:gd name="connsiteX196" fmla="*/ 3884751 w 5029200"/>
              <a:gd name="connsiteY196" fmla="*/ 1971594 h 5038344"/>
              <a:gd name="connsiteX197" fmla="*/ 4152082 w 5029200"/>
              <a:gd name="connsiteY197" fmla="*/ 2246620 h 5038344"/>
              <a:gd name="connsiteX198" fmla="*/ 3929878 w 5029200"/>
              <a:gd name="connsiteY198" fmla="*/ 2516447 h 5038344"/>
              <a:gd name="connsiteX199" fmla="*/ 4152082 w 5029200"/>
              <a:gd name="connsiteY199" fmla="*/ 2786402 h 5038344"/>
              <a:gd name="connsiteX200" fmla="*/ 4152335 w 5029200"/>
              <a:gd name="connsiteY200" fmla="*/ 2786148 h 5038344"/>
              <a:gd name="connsiteX201" fmla="*/ 3876488 w 5029200"/>
              <a:gd name="connsiteY201" fmla="*/ 3061300 h 5038344"/>
              <a:gd name="connsiteX202" fmla="*/ 4140513 w 5029200"/>
              <a:gd name="connsiteY202" fmla="*/ 3324661 h 5038344"/>
              <a:gd name="connsiteX203" fmla="*/ 3876488 w 5029200"/>
              <a:gd name="connsiteY203" fmla="*/ 3588022 h 5038344"/>
              <a:gd name="connsiteX204" fmla="*/ 3695089 w 5029200"/>
              <a:gd name="connsiteY204" fmla="*/ 3516128 h 5038344"/>
              <a:gd name="connsiteX205" fmla="*/ 3515089 w 5029200"/>
              <a:gd name="connsiteY205" fmla="*/ 3666765 h 5038344"/>
              <a:gd name="connsiteX206" fmla="*/ 3605724 w 5029200"/>
              <a:gd name="connsiteY206" fmla="*/ 3865330 h 5038344"/>
              <a:gd name="connsiteX207" fmla="*/ 3341699 w 5029200"/>
              <a:gd name="connsiteY207" fmla="*/ 4128691 h 5038344"/>
              <a:gd name="connsiteX208" fmla="*/ 3077800 w 5029200"/>
              <a:gd name="connsiteY208" fmla="*/ 3873953 h 5038344"/>
              <a:gd name="connsiteX209" fmla="*/ 2802080 w 5029200"/>
              <a:gd name="connsiteY209" fmla="*/ 4140610 h 5038344"/>
              <a:gd name="connsiteX210" fmla="*/ 2531445 w 5029200"/>
              <a:gd name="connsiteY210" fmla="*/ 3919094 h 5038344"/>
              <a:gd name="connsiteX211" fmla="*/ 2260935 w 5029200"/>
              <a:gd name="connsiteY211" fmla="*/ 4140610 h 5038344"/>
              <a:gd name="connsiteX212" fmla="*/ 1985087 w 5029200"/>
              <a:gd name="connsiteY212" fmla="*/ 3865457 h 5038344"/>
              <a:gd name="connsiteX213" fmla="*/ 1721062 w 5029200"/>
              <a:gd name="connsiteY213" fmla="*/ 4128818 h 5038344"/>
              <a:gd name="connsiteX214" fmla="*/ 1457037 w 5029200"/>
              <a:gd name="connsiteY214" fmla="*/ 3865457 h 5038344"/>
              <a:gd name="connsiteX215" fmla="*/ 1558223 w 5029200"/>
              <a:gd name="connsiteY215" fmla="*/ 3658269 h 5038344"/>
              <a:gd name="connsiteX216" fmla="*/ 1385213 w 5029200"/>
              <a:gd name="connsiteY216" fmla="*/ 3493304 h 5038344"/>
              <a:gd name="connsiteX217" fmla="*/ 1181188 w 5029200"/>
              <a:gd name="connsiteY217" fmla="*/ 3589417 h 5038344"/>
              <a:gd name="connsiteX218" fmla="*/ 917163 w 5029200"/>
              <a:gd name="connsiteY218" fmla="*/ 3326057 h 5038344"/>
              <a:gd name="connsiteX219" fmla="*/ 1167206 w 5029200"/>
              <a:gd name="connsiteY219" fmla="*/ 3063077 h 5038344"/>
              <a:gd name="connsiteX220" fmla="*/ 1167206 w 5029200"/>
              <a:gd name="connsiteY220" fmla="*/ 3062316 h 5038344"/>
              <a:gd name="connsiteX221" fmla="*/ 905341 w 5029200"/>
              <a:gd name="connsiteY221" fmla="*/ 2787543 h 5038344"/>
              <a:gd name="connsiteX222" fmla="*/ 1127545 w 5029200"/>
              <a:gd name="connsiteY222" fmla="*/ 2517715 h 5038344"/>
              <a:gd name="connsiteX223" fmla="*/ 905341 w 5029200"/>
              <a:gd name="connsiteY223" fmla="*/ 2247761 h 5038344"/>
              <a:gd name="connsiteX224" fmla="*/ 1167206 w 5029200"/>
              <a:gd name="connsiteY224" fmla="*/ 1972988 h 5038344"/>
              <a:gd name="connsiteX225" fmla="*/ 1167206 w 5029200"/>
              <a:gd name="connsiteY225" fmla="*/ 1972481 h 5038344"/>
              <a:gd name="connsiteX226" fmla="*/ 917163 w 5029200"/>
              <a:gd name="connsiteY226" fmla="*/ 1709501 h 5038344"/>
              <a:gd name="connsiteX227" fmla="*/ 1181188 w 5029200"/>
              <a:gd name="connsiteY227" fmla="*/ 1446140 h 5038344"/>
              <a:gd name="connsiteX228" fmla="*/ 1382544 w 5029200"/>
              <a:gd name="connsiteY228" fmla="*/ 1539210 h 5038344"/>
              <a:gd name="connsiteX229" fmla="*/ 1553774 w 5029200"/>
              <a:gd name="connsiteY229" fmla="*/ 1371075 h 5038344"/>
              <a:gd name="connsiteX230" fmla="*/ 1460087 w 5029200"/>
              <a:gd name="connsiteY230" fmla="*/ 1169973 h 5038344"/>
              <a:gd name="connsiteX231" fmla="*/ 1724113 w 5029200"/>
              <a:gd name="connsiteY231" fmla="*/ 906612 h 5038344"/>
              <a:gd name="connsiteX232" fmla="*/ 1987756 w 5029200"/>
              <a:gd name="connsiteY232" fmla="*/ 1156278 h 5038344"/>
              <a:gd name="connsiteX233" fmla="*/ 1988520 w 5029200"/>
              <a:gd name="connsiteY233" fmla="*/ 1156278 h 5038344"/>
              <a:gd name="connsiteX234" fmla="*/ 2263987 w 5029200"/>
              <a:gd name="connsiteY234" fmla="*/ 894819 h 5038344"/>
              <a:gd name="connsiteX235" fmla="*/ 1181188 w 5029200"/>
              <a:gd name="connsiteY235" fmla="*/ 472581 h 5038344"/>
              <a:gd name="connsiteX236" fmla="*/ 1341993 w 5029200"/>
              <a:gd name="connsiteY236" fmla="*/ 633107 h 5038344"/>
              <a:gd name="connsiteX237" fmla="*/ 1181188 w 5029200"/>
              <a:gd name="connsiteY237" fmla="*/ 793507 h 5038344"/>
              <a:gd name="connsiteX238" fmla="*/ 1020383 w 5029200"/>
              <a:gd name="connsiteY238" fmla="*/ 633107 h 5038344"/>
              <a:gd name="connsiteX239" fmla="*/ 1181188 w 5029200"/>
              <a:gd name="connsiteY239" fmla="*/ 472581 h 5038344"/>
              <a:gd name="connsiteX240" fmla="*/ 3878775 w 5029200"/>
              <a:gd name="connsiteY240" fmla="*/ 470424 h 5038344"/>
              <a:gd name="connsiteX241" fmla="*/ 4042505 w 5029200"/>
              <a:gd name="connsiteY241" fmla="*/ 633741 h 5038344"/>
              <a:gd name="connsiteX242" fmla="*/ 3878775 w 5029200"/>
              <a:gd name="connsiteY242" fmla="*/ 797057 h 5038344"/>
              <a:gd name="connsiteX243" fmla="*/ 3715047 w 5029200"/>
              <a:gd name="connsiteY243" fmla="*/ 633741 h 5038344"/>
              <a:gd name="connsiteX244" fmla="*/ 3878775 w 5029200"/>
              <a:gd name="connsiteY244" fmla="*/ 470424 h 5038344"/>
              <a:gd name="connsiteX245" fmla="*/ 1719663 w 5029200"/>
              <a:gd name="connsiteY245" fmla="*/ 444050 h 5038344"/>
              <a:gd name="connsiteX246" fmla="*/ 1909960 w 5029200"/>
              <a:gd name="connsiteY246" fmla="*/ 633741 h 5038344"/>
              <a:gd name="connsiteX247" fmla="*/ 1719663 w 5029200"/>
              <a:gd name="connsiteY247" fmla="*/ 823559 h 5038344"/>
              <a:gd name="connsiteX248" fmla="*/ 1529367 w 5029200"/>
              <a:gd name="connsiteY248" fmla="*/ 633741 h 5038344"/>
              <a:gd name="connsiteX249" fmla="*/ 1719663 w 5029200"/>
              <a:gd name="connsiteY249" fmla="*/ 444050 h 5038344"/>
              <a:gd name="connsiteX250" fmla="*/ 3338013 w 5029200"/>
              <a:gd name="connsiteY250" fmla="*/ 442909 h 5038344"/>
              <a:gd name="connsiteX251" fmla="*/ 3528183 w 5029200"/>
              <a:gd name="connsiteY251" fmla="*/ 632600 h 5038344"/>
              <a:gd name="connsiteX252" fmla="*/ 3338013 w 5029200"/>
              <a:gd name="connsiteY252" fmla="*/ 822290 h 5038344"/>
              <a:gd name="connsiteX253" fmla="*/ 3147843 w 5029200"/>
              <a:gd name="connsiteY253" fmla="*/ 632600 h 5038344"/>
              <a:gd name="connsiteX254" fmla="*/ 3338013 w 5029200"/>
              <a:gd name="connsiteY254" fmla="*/ 442909 h 5038344"/>
              <a:gd name="connsiteX255" fmla="*/ 2799029 w 5029200"/>
              <a:gd name="connsiteY255" fmla="*/ 426806 h 5038344"/>
              <a:gd name="connsiteX256" fmla="*/ 3006487 w 5029200"/>
              <a:gd name="connsiteY256" fmla="*/ 633741 h 5038344"/>
              <a:gd name="connsiteX257" fmla="*/ 2799029 w 5029200"/>
              <a:gd name="connsiteY257" fmla="*/ 840677 h 5038344"/>
              <a:gd name="connsiteX258" fmla="*/ 2591571 w 5029200"/>
              <a:gd name="connsiteY258" fmla="*/ 633741 h 5038344"/>
              <a:gd name="connsiteX259" fmla="*/ 2799029 w 5029200"/>
              <a:gd name="connsiteY259" fmla="*/ 426806 h 5038344"/>
              <a:gd name="connsiteX260" fmla="*/ 2259282 w 5029200"/>
              <a:gd name="connsiteY260" fmla="*/ 426806 h 5038344"/>
              <a:gd name="connsiteX261" fmla="*/ 2466740 w 5029200"/>
              <a:gd name="connsiteY261" fmla="*/ 633741 h 5038344"/>
              <a:gd name="connsiteX262" fmla="*/ 2259282 w 5029200"/>
              <a:gd name="connsiteY262" fmla="*/ 840677 h 5038344"/>
              <a:gd name="connsiteX263" fmla="*/ 2051824 w 5029200"/>
              <a:gd name="connsiteY263" fmla="*/ 633741 h 5038344"/>
              <a:gd name="connsiteX264" fmla="*/ 2259282 w 5029200"/>
              <a:gd name="connsiteY264" fmla="*/ 426806 h 5038344"/>
              <a:gd name="connsiteX265" fmla="*/ 3238860 w 5029200"/>
              <a:gd name="connsiteY265" fmla="*/ 128 h 5038344"/>
              <a:gd name="connsiteX266" fmla="*/ 3350725 w 5029200"/>
              <a:gd name="connsiteY266" fmla="*/ 111711 h 5038344"/>
              <a:gd name="connsiteX267" fmla="*/ 3238860 w 5029200"/>
              <a:gd name="connsiteY267" fmla="*/ 223294 h 5038344"/>
              <a:gd name="connsiteX268" fmla="*/ 3126996 w 5029200"/>
              <a:gd name="connsiteY268" fmla="*/ 111711 h 5038344"/>
              <a:gd name="connsiteX269" fmla="*/ 3238860 w 5029200"/>
              <a:gd name="connsiteY269" fmla="*/ 128 h 5038344"/>
              <a:gd name="connsiteX270" fmla="*/ 2764326 w 5029200"/>
              <a:gd name="connsiteY270" fmla="*/ 128 h 5038344"/>
              <a:gd name="connsiteX271" fmla="*/ 2876191 w 5029200"/>
              <a:gd name="connsiteY271" fmla="*/ 111711 h 5038344"/>
              <a:gd name="connsiteX272" fmla="*/ 2764326 w 5029200"/>
              <a:gd name="connsiteY272" fmla="*/ 223294 h 5038344"/>
              <a:gd name="connsiteX273" fmla="*/ 2652461 w 5029200"/>
              <a:gd name="connsiteY273" fmla="*/ 111711 h 5038344"/>
              <a:gd name="connsiteX274" fmla="*/ 2764326 w 5029200"/>
              <a:gd name="connsiteY274" fmla="*/ 128 h 5038344"/>
              <a:gd name="connsiteX275" fmla="*/ 2285087 w 5029200"/>
              <a:gd name="connsiteY275" fmla="*/ 128 h 5038344"/>
              <a:gd name="connsiteX276" fmla="*/ 2396952 w 5029200"/>
              <a:gd name="connsiteY276" fmla="*/ 111711 h 5038344"/>
              <a:gd name="connsiteX277" fmla="*/ 2285087 w 5029200"/>
              <a:gd name="connsiteY277" fmla="*/ 223294 h 5038344"/>
              <a:gd name="connsiteX278" fmla="*/ 2173223 w 5029200"/>
              <a:gd name="connsiteY278" fmla="*/ 111711 h 5038344"/>
              <a:gd name="connsiteX279" fmla="*/ 2285087 w 5029200"/>
              <a:gd name="connsiteY279" fmla="*/ 128 h 5038344"/>
              <a:gd name="connsiteX280" fmla="*/ 1806027 w 5029200"/>
              <a:gd name="connsiteY280" fmla="*/ 0 h 5038344"/>
              <a:gd name="connsiteX281" fmla="*/ 1814827 w 5029200"/>
              <a:gd name="connsiteY281" fmla="*/ 0 h 5038344"/>
              <a:gd name="connsiteX282" fmla="*/ 1853969 w 5029200"/>
              <a:gd name="connsiteY282" fmla="*/ 7883 h 5038344"/>
              <a:gd name="connsiteX283" fmla="*/ 1922291 w 5029200"/>
              <a:gd name="connsiteY283" fmla="*/ 110697 h 5038344"/>
              <a:gd name="connsiteX284" fmla="*/ 1810427 w 5029200"/>
              <a:gd name="connsiteY284" fmla="*/ 222280 h 5038344"/>
              <a:gd name="connsiteX285" fmla="*/ 1698562 w 5029200"/>
              <a:gd name="connsiteY285" fmla="*/ 110697 h 5038344"/>
              <a:gd name="connsiteX286" fmla="*/ 1766884 w 5029200"/>
              <a:gd name="connsiteY286" fmla="*/ 7883 h 5038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Lst>
            <a:rect l="l" t="t" r="r" b="b"/>
            <a:pathLst>
              <a:path w="5029200" h="5038344">
                <a:moveTo>
                  <a:pt x="3240259" y="4815180"/>
                </a:moveTo>
                <a:cubicBezTo>
                  <a:pt x="3302038" y="4815180"/>
                  <a:pt x="3352123" y="4865138"/>
                  <a:pt x="3352123" y="4926763"/>
                </a:cubicBezTo>
                <a:cubicBezTo>
                  <a:pt x="3352123" y="4972981"/>
                  <a:pt x="3323950" y="5012637"/>
                  <a:pt x="3283801" y="5029577"/>
                </a:cubicBezTo>
                <a:lnTo>
                  <a:pt x="3240266" y="5038344"/>
                </a:lnTo>
                <a:lnTo>
                  <a:pt x="3240252" y="5038344"/>
                </a:lnTo>
                <a:lnTo>
                  <a:pt x="3196717" y="5029577"/>
                </a:lnTo>
                <a:cubicBezTo>
                  <a:pt x="3156567" y="5012637"/>
                  <a:pt x="3128394" y="4972981"/>
                  <a:pt x="3128394" y="4926763"/>
                </a:cubicBezTo>
                <a:cubicBezTo>
                  <a:pt x="3128394" y="4865138"/>
                  <a:pt x="3178479" y="4815180"/>
                  <a:pt x="3240259" y="4815180"/>
                </a:cubicBezTo>
                <a:close/>
                <a:moveTo>
                  <a:pt x="2765723" y="4815180"/>
                </a:moveTo>
                <a:cubicBezTo>
                  <a:pt x="2827504" y="4815180"/>
                  <a:pt x="2877588" y="4865138"/>
                  <a:pt x="2877588" y="4926763"/>
                </a:cubicBezTo>
                <a:cubicBezTo>
                  <a:pt x="2877588" y="4972981"/>
                  <a:pt x="2849416" y="5012637"/>
                  <a:pt x="2809266" y="5029577"/>
                </a:cubicBezTo>
                <a:lnTo>
                  <a:pt x="2765730" y="5038344"/>
                </a:lnTo>
                <a:lnTo>
                  <a:pt x="2765716" y="5038344"/>
                </a:lnTo>
                <a:lnTo>
                  <a:pt x="2722181" y="5029577"/>
                </a:lnTo>
                <a:cubicBezTo>
                  <a:pt x="2682032" y="5012637"/>
                  <a:pt x="2653859" y="4972981"/>
                  <a:pt x="2653859" y="4926763"/>
                </a:cubicBezTo>
                <a:cubicBezTo>
                  <a:pt x="2653859" y="4865138"/>
                  <a:pt x="2703944" y="4815180"/>
                  <a:pt x="2765723" y="4815180"/>
                </a:cubicBezTo>
                <a:close/>
                <a:moveTo>
                  <a:pt x="2286359" y="4815180"/>
                </a:moveTo>
                <a:cubicBezTo>
                  <a:pt x="2348139" y="4815180"/>
                  <a:pt x="2398224" y="4865138"/>
                  <a:pt x="2398224" y="4926763"/>
                </a:cubicBezTo>
                <a:cubicBezTo>
                  <a:pt x="2398224" y="4972981"/>
                  <a:pt x="2370051" y="5012637"/>
                  <a:pt x="2329901" y="5029577"/>
                </a:cubicBezTo>
                <a:lnTo>
                  <a:pt x="2286367" y="5038344"/>
                </a:lnTo>
                <a:lnTo>
                  <a:pt x="2286352" y="5038344"/>
                </a:lnTo>
                <a:lnTo>
                  <a:pt x="2242817" y="5029577"/>
                </a:lnTo>
                <a:cubicBezTo>
                  <a:pt x="2202667" y="5012637"/>
                  <a:pt x="2174495" y="4972981"/>
                  <a:pt x="2174495" y="4926763"/>
                </a:cubicBezTo>
                <a:cubicBezTo>
                  <a:pt x="2174495" y="4865138"/>
                  <a:pt x="2224579" y="4815180"/>
                  <a:pt x="2286359" y="4815180"/>
                </a:cubicBezTo>
                <a:close/>
                <a:moveTo>
                  <a:pt x="1811824" y="4814039"/>
                </a:moveTo>
                <a:cubicBezTo>
                  <a:pt x="1873604" y="4814039"/>
                  <a:pt x="1923689" y="4863997"/>
                  <a:pt x="1923689" y="4925622"/>
                </a:cubicBezTo>
                <a:cubicBezTo>
                  <a:pt x="1923689" y="4987246"/>
                  <a:pt x="1873604" y="5037203"/>
                  <a:pt x="1811824" y="5037203"/>
                </a:cubicBezTo>
                <a:cubicBezTo>
                  <a:pt x="1750045" y="5037203"/>
                  <a:pt x="1699960" y="4987246"/>
                  <a:pt x="1699960" y="4925622"/>
                </a:cubicBezTo>
                <a:cubicBezTo>
                  <a:pt x="1699960" y="4863997"/>
                  <a:pt x="1750045" y="4814039"/>
                  <a:pt x="1811824" y="4814039"/>
                </a:cubicBezTo>
                <a:close/>
                <a:moveTo>
                  <a:pt x="3878775" y="4248010"/>
                </a:moveTo>
                <a:cubicBezTo>
                  <a:pt x="3969157" y="4248010"/>
                  <a:pt x="4042505" y="4321171"/>
                  <a:pt x="4042505" y="4411326"/>
                </a:cubicBezTo>
                <a:cubicBezTo>
                  <a:pt x="4042505" y="4501480"/>
                  <a:pt x="3969157" y="4574643"/>
                  <a:pt x="3878775" y="4574643"/>
                </a:cubicBezTo>
                <a:cubicBezTo>
                  <a:pt x="3788395" y="4574643"/>
                  <a:pt x="3715047" y="4501480"/>
                  <a:pt x="3715047" y="4411326"/>
                </a:cubicBezTo>
                <a:cubicBezTo>
                  <a:pt x="3715047" y="4321171"/>
                  <a:pt x="3788395" y="4248010"/>
                  <a:pt x="3878775" y="4248010"/>
                </a:cubicBezTo>
                <a:close/>
                <a:moveTo>
                  <a:pt x="1177884" y="4248010"/>
                </a:moveTo>
                <a:cubicBezTo>
                  <a:pt x="1268264" y="4248010"/>
                  <a:pt x="1341613" y="4321171"/>
                  <a:pt x="1341613" y="4411326"/>
                </a:cubicBezTo>
                <a:cubicBezTo>
                  <a:pt x="1341613" y="4501480"/>
                  <a:pt x="1268264" y="4574643"/>
                  <a:pt x="1177884" y="4574643"/>
                </a:cubicBezTo>
                <a:cubicBezTo>
                  <a:pt x="1087502" y="4574643"/>
                  <a:pt x="1014155" y="4501480"/>
                  <a:pt x="1014155" y="4411326"/>
                </a:cubicBezTo>
                <a:cubicBezTo>
                  <a:pt x="1014155" y="4321171"/>
                  <a:pt x="1087502" y="4248010"/>
                  <a:pt x="1177884" y="4248010"/>
                </a:cubicBezTo>
                <a:close/>
                <a:moveTo>
                  <a:pt x="3338013" y="4221636"/>
                </a:moveTo>
                <a:cubicBezTo>
                  <a:pt x="3443012" y="4221636"/>
                  <a:pt x="3528183" y="4306590"/>
                  <a:pt x="3528183" y="4411326"/>
                </a:cubicBezTo>
                <a:cubicBezTo>
                  <a:pt x="3528183" y="4516061"/>
                  <a:pt x="3443012" y="4601017"/>
                  <a:pt x="3338013" y="4601017"/>
                </a:cubicBezTo>
                <a:cubicBezTo>
                  <a:pt x="3233012" y="4601017"/>
                  <a:pt x="3147843" y="4516061"/>
                  <a:pt x="3147843" y="4411326"/>
                </a:cubicBezTo>
                <a:cubicBezTo>
                  <a:pt x="3147843" y="4306590"/>
                  <a:pt x="3233012" y="4221636"/>
                  <a:pt x="3338013" y="4221636"/>
                </a:cubicBezTo>
                <a:close/>
                <a:moveTo>
                  <a:pt x="1718646" y="4221636"/>
                </a:moveTo>
                <a:cubicBezTo>
                  <a:pt x="1823647" y="4221636"/>
                  <a:pt x="1908816" y="4306590"/>
                  <a:pt x="1908816" y="4411326"/>
                </a:cubicBezTo>
                <a:cubicBezTo>
                  <a:pt x="1908816" y="4516061"/>
                  <a:pt x="1823647" y="4601017"/>
                  <a:pt x="1718646" y="4601017"/>
                </a:cubicBezTo>
                <a:cubicBezTo>
                  <a:pt x="1613647" y="4601017"/>
                  <a:pt x="1528477" y="4516061"/>
                  <a:pt x="1528477" y="4411326"/>
                </a:cubicBezTo>
                <a:cubicBezTo>
                  <a:pt x="1528477" y="4306590"/>
                  <a:pt x="1613647" y="4221636"/>
                  <a:pt x="1718646" y="4221636"/>
                </a:cubicBezTo>
                <a:close/>
                <a:moveTo>
                  <a:pt x="2801953" y="4196783"/>
                </a:moveTo>
                <a:cubicBezTo>
                  <a:pt x="2916487" y="4196783"/>
                  <a:pt x="3009411" y="4289472"/>
                  <a:pt x="3009411" y="4403718"/>
                </a:cubicBezTo>
                <a:cubicBezTo>
                  <a:pt x="3009411" y="4517963"/>
                  <a:pt x="2916487" y="4610654"/>
                  <a:pt x="2801953" y="4610654"/>
                </a:cubicBezTo>
                <a:cubicBezTo>
                  <a:pt x="2687418" y="4610654"/>
                  <a:pt x="2594495" y="4517963"/>
                  <a:pt x="2594495" y="4403718"/>
                </a:cubicBezTo>
                <a:cubicBezTo>
                  <a:pt x="2594495" y="4289472"/>
                  <a:pt x="2687418" y="4196783"/>
                  <a:pt x="2801953" y="4196783"/>
                </a:cubicBezTo>
                <a:close/>
                <a:moveTo>
                  <a:pt x="2259282" y="4196783"/>
                </a:moveTo>
                <a:cubicBezTo>
                  <a:pt x="2373817" y="4196783"/>
                  <a:pt x="2466740" y="4289472"/>
                  <a:pt x="2466740" y="4403718"/>
                </a:cubicBezTo>
                <a:cubicBezTo>
                  <a:pt x="2466740" y="4517963"/>
                  <a:pt x="2373817" y="4610654"/>
                  <a:pt x="2259282" y="4610654"/>
                </a:cubicBezTo>
                <a:cubicBezTo>
                  <a:pt x="2144748" y="4610654"/>
                  <a:pt x="2051824" y="4517963"/>
                  <a:pt x="2051824" y="4403718"/>
                </a:cubicBezTo>
                <a:cubicBezTo>
                  <a:pt x="2051824" y="4289472"/>
                  <a:pt x="2144748" y="4196783"/>
                  <a:pt x="2259282" y="4196783"/>
                </a:cubicBezTo>
                <a:close/>
                <a:moveTo>
                  <a:pt x="4417887" y="3710383"/>
                </a:moveTo>
                <a:cubicBezTo>
                  <a:pt x="4503691" y="3710383"/>
                  <a:pt x="4572973" y="3779614"/>
                  <a:pt x="4572973" y="3865077"/>
                </a:cubicBezTo>
                <a:cubicBezTo>
                  <a:pt x="4572973" y="3950539"/>
                  <a:pt x="4503565" y="4019772"/>
                  <a:pt x="4417887" y="4019772"/>
                </a:cubicBezTo>
                <a:cubicBezTo>
                  <a:pt x="4332209" y="4019772"/>
                  <a:pt x="4262675" y="3950539"/>
                  <a:pt x="4262675" y="3865077"/>
                </a:cubicBezTo>
                <a:cubicBezTo>
                  <a:pt x="4262675" y="3779614"/>
                  <a:pt x="4332082" y="3710383"/>
                  <a:pt x="4417887" y="3710383"/>
                </a:cubicBezTo>
                <a:close/>
                <a:moveTo>
                  <a:pt x="641696" y="3707974"/>
                </a:moveTo>
                <a:cubicBezTo>
                  <a:pt x="727501" y="3707974"/>
                  <a:pt x="796781" y="3777332"/>
                  <a:pt x="796781" y="3862795"/>
                </a:cubicBezTo>
                <a:cubicBezTo>
                  <a:pt x="796781" y="3948257"/>
                  <a:pt x="727375" y="4017489"/>
                  <a:pt x="641696" y="4017489"/>
                </a:cubicBezTo>
                <a:cubicBezTo>
                  <a:pt x="556019" y="4017489"/>
                  <a:pt x="486484" y="3948257"/>
                  <a:pt x="486484" y="3862795"/>
                </a:cubicBezTo>
                <a:cubicBezTo>
                  <a:pt x="486484" y="3777332"/>
                  <a:pt x="555890" y="3707974"/>
                  <a:pt x="641696" y="3707974"/>
                </a:cubicBezTo>
                <a:close/>
                <a:moveTo>
                  <a:pt x="1181061" y="3647618"/>
                </a:moveTo>
                <a:cubicBezTo>
                  <a:pt x="1300933" y="3647618"/>
                  <a:pt x="1398180" y="3744619"/>
                  <a:pt x="1398180" y="3864189"/>
                </a:cubicBezTo>
                <a:cubicBezTo>
                  <a:pt x="1398180" y="3983761"/>
                  <a:pt x="1300933" y="4080761"/>
                  <a:pt x="1181061" y="4080761"/>
                </a:cubicBezTo>
                <a:cubicBezTo>
                  <a:pt x="1061188" y="4080761"/>
                  <a:pt x="963942" y="3983761"/>
                  <a:pt x="963942" y="3864189"/>
                </a:cubicBezTo>
                <a:cubicBezTo>
                  <a:pt x="963942" y="3744619"/>
                  <a:pt x="1061188" y="3647618"/>
                  <a:pt x="1181061" y="3647618"/>
                </a:cubicBezTo>
                <a:close/>
                <a:moveTo>
                  <a:pt x="3876233" y="3646350"/>
                </a:moveTo>
                <a:cubicBezTo>
                  <a:pt x="3996107" y="3646350"/>
                  <a:pt x="4093352" y="3743351"/>
                  <a:pt x="4093352" y="3862921"/>
                </a:cubicBezTo>
                <a:cubicBezTo>
                  <a:pt x="4093352" y="3982493"/>
                  <a:pt x="3996107" y="4079493"/>
                  <a:pt x="3876233" y="4079493"/>
                </a:cubicBezTo>
                <a:cubicBezTo>
                  <a:pt x="3756361" y="4079493"/>
                  <a:pt x="3659114" y="3982493"/>
                  <a:pt x="3659114" y="3862921"/>
                </a:cubicBezTo>
                <a:cubicBezTo>
                  <a:pt x="3659114" y="3743351"/>
                  <a:pt x="3756361" y="3646350"/>
                  <a:pt x="3876233" y="3646350"/>
                </a:cubicBezTo>
                <a:close/>
                <a:moveTo>
                  <a:pt x="4417633" y="3137126"/>
                </a:moveTo>
                <a:cubicBezTo>
                  <a:pt x="4522760" y="3137126"/>
                  <a:pt x="4607929" y="3222081"/>
                  <a:pt x="4607929" y="3326818"/>
                </a:cubicBezTo>
                <a:cubicBezTo>
                  <a:pt x="4607929" y="3431680"/>
                  <a:pt x="4522760" y="3516635"/>
                  <a:pt x="4417633" y="3516635"/>
                </a:cubicBezTo>
                <a:cubicBezTo>
                  <a:pt x="4312505" y="3516635"/>
                  <a:pt x="4227336" y="3431680"/>
                  <a:pt x="4227336" y="3326818"/>
                </a:cubicBezTo>
                <a:cubicBezTo>
                  <a:pt x="4227336" y="3221954"/>
                  <a:pt x="4312505" y="3137126"/>
                  <a:pt x="4417633" y="3137126"/>
                </a:cubicBezTo>
                <a:close/>
                <a:moveTo>
                  <a:pt x="641442" y="3134844"/>
                </a:moveTo>
                <a:cubicBezTo>
                  <a:pt x="746569" y="3134844"/>
                  <a:pt x="831739" y="3219799"/>
                  <a:pt x="831739" y="3324661"/>
                </a:cubicBezTo>
                <a:cubicBezTo>
                  <a:pt x="831739" y="3429398"/>
                  <a:pt x="746569" y="3514478"/>
                  <a:pt x="641442" y="3514478"/>
                </a:cubicBezTo>
                <a:cubicBezTo>
                  <a:pt x="536315" y="3514478"/>
                  <a:pt x="451145" y="3429524"/>
                  <a:pt x="451145" y="3324661"/>
                </a:cubicBezTo>
                <a:cubicBezTo>
                  <a:pt x="451145" y="3219799"/>
                  <a:pt x="536315" y="3134844"/>
                  <a:pt x="641442" y="3134844"/>
                </a:cubicBezTo>
                <a:close/>
                <a:moveTo>
                  <a:pt x="111865" y="3121023"/>
                </a:moveTo>
                <a:cubicBezTo>
                  <a:pt x="173645" y="3121023"/>
                  <a:pt x="223729" y="3170981"/>
                  <a:pt x="223729" y="3232606"/>
                </a:cubicBezTo>
                <a:cubicBezTo>
                  <a:pt x="223729" y="3294230"/>
                  <a:pt x="173645" y="3344189"/>
                  <a:pt x="111865" y="3344189"/>
                </a:cubicBezTo>
                <a:cubicBezTo>
                  <a:pt x="50086" y="3344189"/>
                  <a:pt x="0" y="3294230"/>
                  <a:pt x="0" y="3232606"/>
                </a:cubicBezTo>
                <a:cubicBezTo>
                  <a:pt x="0" y="3170981"/>
                  <a:pt x="50086" y="3121023"/>
                  <a:pt x="111865" y="3121023"/>
                </a:cubicBezTo>
                <a:close/>
                <a:moveTo>
                  <a:pt x="4917210" y="3120896"/>
                </a:moveTo>
                <a:cubicBezTo>
                  <a:pt x="4978989" y="3120896"/>
                  <a:pt x="5029075" y="3170855"/>
                  <a:pt x="5029075" y="3232479"/>
                </a:cubicBezTo>
                <a:cubicBezTo>
                  <a:pt x="5029075" y="3294103"/>
                  <a:pt x="4978989" y="3344062"/>
                  <a:pt x="4917210" y="3344062"/>
                </a:cubicBezTo>
                <a:cubicBezTo>
                  <a:pt x="4855429" y="3344062"/>
                  <a:pt x="4805345" y="3294103"/>
                  <a:pt x="4805345" y="3232479"/>
                </a:cubicBezTo>
                <a:cubicBezTo>
                  <a:pt x="4805345" y="3170855"/>
                  <a:pt x="4855429" y="3120896"/>
                  <a:pt x="4917210" y="3120896"/>
                </a:cubicBezTo>
                <a:close/>
                <a:moveTo>
                  <a:pt x="4917337" y="2645274"/>
                </a:moveTo>
                <a:cubicBezTo>
                  <a:pt x="4963671" y="2645274"/>
                  <a:pt x="5003428" y="2673376"/>
                  <a:pt x="5020410" y="2713425"/>
                </a:cubicBezTo>
                <a:lnTo>
                  <a:pt x="5029200" y="2756852"/>
                </a:lnTo>
                <a:lnTo>
                  <a:pt x="5029200" y="2756862"/>
                </a:lnTo>
                <a:lnTo>
                  <a:pt x="5020410" y="2800290"/>
                </a:lnTo>
                <a:cubicBezTo>
                  <a:pt x="5003428" y="2840338"/>
                  <a:pt x="4963671" y="2868440"/>
                  <a:pt x="4917337" y="2868440"/>
                </a:cubicBezTo>
                <a:cubicBezTo>
                  <a:pt x="4855557" y="2868440"/>
                  <a:pt x="4805473" y="2818481"/>
                  <a:pt x="4805473" y="2756857"/>
                </a:cubicBezTo>
                <a:cubicBezTo>
                  <a:pt x="4805473" y="2695233"/>
                  <a:pt x="4855557" y="2645274"/>
                  <a:pt x="4917337" y="2645274"/>
                </a:cubicBezTo>
                <a:close/>
                <a:moveTo>
                  <a:pt x="111865" y="2645274"/>
                </a:moveTo>
                <a:cubicBezTo>
                  <a:pt x="173645" y="2645274"/>
                  <a:pt x="223729" y="2695233"/>
                  <a:pt x="223729" y="2756857"/>
                </a:cubicBezTo>
                <a:cubicBezTo>
                  <a:pt x="223729" y="2818481"/>
                  <a:pt x="173645" y="2868440"/>
                  <a:pt x="111865" y="2868440"/>
                </a:cubicBezTo>
                <a:cubicBezTo>
                  <a:pt x="50086" y="2868440"/>
                  <a:pt x="0" y="2818481"/>
                  <a:pt x="0" y="2756857"/>
                </a:cubicBezTo>
                <a:cubicBezTo>
                  <a:pt x="0" y="2695233"/>
                  <a:pt x="50086" y="2645274"/>
                  <a:pt x="111865" y="2645274"/>
                </a:cubicBezTo>
                <a:close/>
                <a:moveTo>
                  <a:pt x="4417759" y="2581621"/>
                </a:moveTo>
                <a:cubicBezTo>
                  <a:pt x="4532295" y="2581621"/>
                  <a:pt x="4625217" y="2674312"/>
                  <a:pt x="4625217" y="2788557"/>
                </a:cubicBezTo>
                <a:cubicBezTo>
                  <a:pt x="4625217" y="2902803"/>
                  <a:pt x="4532295" y="2995492"/>
                  <a:pt x="4417759" y="2995492"/>
                </a:cubicBezTo>
                <a:cubicBezTo>
                  <a:pt x="4303225" y="2995492"/>
                  <a:pt x="4210301" y="2902803"/>
                  <a:pt x="4210301" y="2788557"/>
                </a:cubicBezTo>
                <a:cubicBezTo>
                  <a:pt x="4210301" y="2674312"/>
                  <a:pt x="4303225" y="2581621"/>
                  <a:pt x="4417759" y="2581621"/>
                </a:cubicBezTo>
                <a:close/>
                <a:moveTo>
                  <a:pt x="641569" y="2579466"/>
                </a:moveTo>
                <a:cubicBezTo>
                  <a:pt x="756103" y="2579466"/>
                  <a:pt x="849027" y="2672155"/>
                  <a:pt x="849027" y="2786402"/>
                </a:cubicBezTo>
                <a:cubicBezTo>
                  <a:pt x="849027" y="2900647"/>
                  <a:pt x="756103" y="2993337"/>
                  <a:pt x="641569" y="2993337"/>
                </a:cubicBezTo>
                <a:cubicBezTo>
                  <a:pt x="527035" y="2993337"/>
                  <a:pt x="434111" y="2900647"/>
                  <a:pt x="434111" y="2786402"/>
                </a:cubicBezTo>
                <a:cubicBezTo>
                  <a:pt x="434111" y="2672155"/>
                  <a:pt x="527035" y="2579466"/>
                  <a:pt x="641569" y="2579466"/>
                </a:cubicBezTo>
                <a:close/>
                <a:moveTo>
                  <a:pt x="4917210" y="2169400"/>
                </a:moveTo>
                <a:cubicBezTo>
                  <a:pt x="4978989" y="2169400"/>
                  <a:pt x="5029075" y="2219359"/>
                  <a:pt x="5029075" y="2280982"/>
                </a:cubicBezTo>
                <a:cubicBezTo>
                  <a:pt x="5029075" y="2342606"/>
                  <a:pt x="4978989" y="2392565"/>
                  <a:pt x="4917210" y="2392565"/>
                </a:cubicBezTo>
                <a:cubicBezTo>
                  <a:pt x="4855429" y="2392565"/>
                  <a:pt x="4805345" y="2342606"/>
                  <a:pt x="4805345" y="2280982"/>
                </a:cubicBezTo>
                <a:cubicBezTo>
                  <a:pt x="4805345" y="2219359"/>
                  <a:pt x="4855429" y="2169400"/>
                  <a:pt x="4917210" y="2169400"/>
                </a:cubicBezTo>
                <a:close/>
                <a:moveTo>
                  <a:pt x="111865" y="2169272"/>
                </a:moveTo>
                <a:cubicBezTo>
                  <a:pt x="173645" y="2169272"/>
                  <a:pt x="223729" y="2219231"/>
                  <a:pt x="223729" y="2280855"/>
                </a:cubicBezTo>
                <a:cubicBezTo>
                  <a:pt x="223729" y="2342479"/>
                  <a:pt x="173645" y="2392438"/>
                  <a:pt x="111865" y="2392438"/>
                </a:cubicBezTo>
                <a:cubicBezTo>
                  <a:pt x="50086" y="2392438"/>
                  <a:pt x="0" y="2342479"/>
                  <a:pt x="0" y="2280855"/>
                </a:cubicBezTo>
                <a:cubicBezTo>
                  <a:pt x="0" y="2219231"/>
                  <a:pt x="50086" y="2169272"/>
                  <a:pt x="111865" y="2169272"/>
                </a:cubicBezTo>
                <a:close/>
                <a:moveTo>
                  <a:pt x="4417759" y="2043235"/>
                </a:moveTo>
                <a:cubicBezTo>
                  <a:pt x="4532295" y="2043235"/>
                  <a:pt x="4625217" y="2135925"/>
                  <a:pt x="4625217" y="2250170"/>
                </a:cubicBezTo>
                <a:cubicBezTo>
                  <a:pt x="4625217" y="2364416"/>
                  <a:pt x="4532295" y="2457105"/>
                  <a:pt x="4417759" y="2457105"/>
                </a:cubicBezTo>
                <a:cubicBezTo>
                  <a:pt x="4303225" y="2457105"/>
                  <a:pt x="4210301" y="2364416"/>
                  <a:pt x="4210301" y="2250170"/>
                </a:cubicBezTo>
                <a:cubicBezTo>
                  <a:pt x="4210301" y="2135925"/>
                  <a:pt x="4303225" y="2043235"/>
                  <a:pt x="4417759" y="2043235"/>
                </a:cubicBezTo>
                <a:close/>
                <a:moveTo>
                  <a:pt x="641569" y="2041079"/>
                </a:moveTo>
                <a:cubicBezTo>
                  <a:pt x="756103" y="2041079"/>
                  <a:pt x="849027" y="2133769"/>
                  <a:pt x="849027" y="2248015"/>
                </a:cubicBezTo>
                <a:cubicBezTo>
                  <a:pt x="849027" y="2362260"/>
                  <a:pt x="756103" y="2454950"/>
                  <a:pt x="641569" y="2454950"/>
                </a:cubicBezTo>
                <a:cubicBezTo>
                  <a:pt x="527035" y="2454950"/>
                  <a:pt x="434111" y="2362260"/>
                  <a:pt x="434111" y="2248015"/>
                </a:cubicBezTo>
                <a:cubicBezTo>
                  <a:pt x="434111" y="2133769"/>
                  <a:pt x="527035" y="2041079"/>
                  <a:pt x="641569" y="2041079"/>
                </a:cubicBezTo>
                <a:close/>
                <a:moveTo>
                  <a:pt x="4917337" y="1693525"/>
                </a:moveTo>
                <a:cubicBezTo>
                  <a:pt x="4963671" y="1693525"/>
                  <a:pt x="5003428" y="1721626"/>
                  <a:pt x="5020410" y="1761674"/>
                </a:cubicBezTo>
                <a:lnTo>
                  <a:pt x="5029200" y="1805101"/>
                </a:lnTo>
                <a:lnTo>
                  <a:pt x="5029200" y="1805111"/>
                </a:lnTo>
                <a:lnTo>
                  <a:pt x="5020410" y="1848539"/>
                </a:lnTo>
                <a:cubicBezTo>
                  <a:pt x="5003428" y="1888587"/>
                  <a:pt x="4963671" y="1916689"/>
                  <a:pt x="4917337" y="1916689"/>
                </a:cubicBezTo>
                <a:cubicBezTo>
                  <a:pt x="4855557" y="1916689"/>
                  <a:pt x="4805473" y="1866730"/>
                  <a:pt x="4805473" y="1805106"/>
                </a:cubicBezTo>
                <a:cubicBezTo>
                  <a:pt x="4805473" y="1743483"/>
                  <a:pt x="4855557" y="1693525"/>
                  <a:pt x="4917337" y="1693525"/>
                </a:cubicBezTo>
                <a:close/>
                <a:moveTo>
                  <a:pt x="111865" y="1693525"/>
                </a:moveTo>
                <a:cubicBezTo>
                  <a:pt x="173645" y="1693525"/>
                  <a:pt x="223729" y="1743483"/>
                  <a:pt x="223729" y="1805106"/>
                </a:cubicBezTo>
                <a:cubicBezTo>
                  <a:pt x="223729" y="1866730"/>
                  <a:pt x="173645" y="1916689"/>
                  <a:pt x="111865" y="1916689"/>
                </a:cubicBezTo>
                <a:cubicBezTo>
                  <a:pt x="50086" y="1916689"/>
                  <a:pt x="0" y="1866730"/>
                  <a:pt x="0" y="1805106"/>
                </a:cubicBezTo>
                <a:cubicBezTo>
                  <a:pt x="0" y="1743483"/>
                  <a:pt x="50086" y="1693525"/>
                  <a:pt x="111865" y="1693525"/>
                </a:cubicBezTo>
                <a:close/>
                <a:moveTo>
                  <a:pt x="4417887" y="1522092"/>
                </a:moveTo>
                <a:cubicBezTo>
                  <a:pt x="4523013" y="1522092"/>
                  <a:pt x="4608184" y="1607048"/>
                  <a:pt x="4608184" y="1711910"/>
                </a:cubicBezTo>
                <a:cubicBezTo>
                  <a:pt x="4608184" y="1816773"/>
                  <a:pt x="4523013" y="1901600"/>
                  <a:pt x="4417887" y="1901600"/>
                </a:cubicBezTo>
                <a:cubicBezTo>
                  <a:pt x="4312760" y="1901600"/>
                  <a:pt x="4227589" y="1816645"/>
                  <a:pt x="4227589" y="1711910"/>
                </a:cubicBezTo>
                <a:cubicBezTo>
                  <a:pt x="4227589" y="1607048"/>
                  <a:pt x="4312760" y="1522092"/>
                  <a:pt x="4417887" y="1522092"/>
                </a:cubicBezTo>
                <a:close/>
                <a:moveTo>
                  <a:pt x="641569" y="1520064"/>
                </a:moveTo>
                <a:cubicBezTo>
                  <a:pt x="746697" y="1520064"/>
                  <a:pt x="831866" y="1605019"/>
                  <a:pt x="831866" y="1709754"/>
                </a:cubicBezTo>
                <a:cubicBezTo>
                  <a:pt x="831866" y="1814490"/>
                  <a:pt x="746697" y="1899572"/>
                  <a:pt x="641569" y="1899572"/>
                </a:cubicBezTo>
                <a:cubicBezTo>
                  <a:pt x="536442" y="1899572"/>
                  <a:pt x="451273" y="1814616"/>
                  <a:pt x="451273" y="1709754"/>
                </a:cubicBezTo>
                <a:cubicBezTo>
                  <a:pt x="451273" y="1604892"/>
                  <a:pt x="536442" y="1520064"/>
                  <a:pt x="641569" y="1520064"/>
                </a:cubicBezTo>
                <a:close/>
                <a:moveTo>
                  <a:pt x="641442" y="1017180"/>
                </a:moveTo>
                <a:cubicBezTo>
                  <a:pt x="727120" y="1017180"/>
                  <a:pt x="796527" y="1086412"/>
                  <a:pt x="796527" y="1171874"/>
                </a:cubicBezTo>
                <a:cubicBezTo>
                  <a:pt x="796527" y="1257337"/>
                  <a:pt x="727120" y="1326695"/>
                  <a:pt x="641442" y="1326695"/>
                </a:cubicBezTo>
                <a:cubicBezTo>
                  <a:pt x="555764" y="1326695"/>
                  <a:pt x="486356" y="1257464"/>
                  <a:pt x="486356" y="1171874"/>
                </a:cubicBezTo>
                <a:cubicBezTo>
                  <a:pt x="486356" y="1086412"/>
                  <a:pt x="555764" y="1017180"/>
                  <a:pt x="641442" y="1017180"/>
                </a:cubicBezTo>
                <a:close/>
                <a:moveTo>
                  <a:pt x="4419285" y="1009572"/>
                </a:moveTo>
                <a:cubicBezTo>
                  <a:pt x="4508141" y="1009572"/>
                  <a:pt x="4580091" y="1081467"/>
                  <a:pt x="4580091" y="1170099"/>
                </a:cubicBezTo>
                <a:cubicBezTo>
                  <a:pt x="4580091" y="1258732"/>
                  <a:pt x="4508015" y="1330500"/>
                  <a:pt x="4419285" y="1330500"/>
                </a:cubicBezTo>
                <a:cubicBezTo>
                  <a:pt x="4330557" y="1330500"/>
                  <a:pt x="4258353" y="1258605"/>
                  <a:pt x="4258353" y="1170099"/>
                </a:cubicBezTo>
                <a:cubicBezTo>
                  <a:pt x="4258353" y="1081467"/>
                  <a:pt x="4330429" y="1009572"/>
                  <a:pt x="4419285" y="1009572"/>
                </a:cubicBezTo>
                <a:close/>
                <a:moveTo>
                  <a:pt x="1181188" y="954795"/>
                </a:moveTo>
                <a:cubicBezTo>
                  <a:pt x="1301061" y="954795"/>
                  <a:pt x="1398307" y="1051797"/>
                  <a:pt x="1398307" y="1171367"/>
                </a:cubicBezTo>
                <a:cubicBezTo>
                  <a:pt x="1398307" y="1290939"/>
                  <a:pt x="1301061" y="1387939"/>
                  <a:pt x="1181188" y="1387939"/>
                </a:cubicBezTo>
                <a:cubicBezTo>
                  <a:pt x="1061315" y="1387939"/>
                  <a:pt x="964069" y="1290939"/>
                  <a:pt x="964069" y="1171367"/>
                </a:cubicBezTo>
                <a:cubicBezTo>
                  <a:pt x="964069" y="1051797"/>
                  <a:pt x="1061315" y="954795"/>
                  <a:pt x="1181188" y="954795"/>
                </a:cubicBezTo>
                <a:close/>
                <a:moveTo>
                  <a:pt x="3876233" y="953528"/>
                </a:moveTo>
                <a:cubicBezTo>
                  <a:pt x="3996107" y="953528"/>
                  <a:pt x="4093352" y="1050529"/>
                  <a:pt x="4093352" y="1170099"/>
                </a:cubicBezTo>
                <a:cubicBezTo>
                  <a:pt x="4093352" y="1289671"/>
                  <a:pt x="3996107" y="1386671"/>
                  <a:pt x="3876233" y="1386671"/>
                </a:cubicBezTo>
                <a:cubicBezTo>
                  <a:pt x="3756361" y="1386671"/>
                  <a:pt x="3659114" y="1289671"/>
                  <a:pt x="3659114" y="1170099"/>
                </a:cubicBezTo>
                <a:cubicBezTo>
                  <a:pt x="3659114" y="1050402"/>
                  <a:pt x="3756361" y="953528"/>
                  <a:pt x="3876233" y="953528"/>
                </a:cubicBezTo>
                <a:close/>
                <a:moveTo>
                  <a:pt x="2263987" y="894819"/>
                </a:moveTo>
                <a:cubicBezTo>
                  <a:pt x="2397969" y="894819"/>
                  <a:pt x="2509580" y="990046"/>
                  <a:pt x="2534622" y="1116464"/>
                </a:cubicBezTo>
                <a:cubicBezTo>
                  <a:pt x="2559537" y="990172"/>
                  <a:pt x="2671147" y="894819"/>
                  <a:pt x="2805131" y="894819"/>
                </a:cubicBezTo>
                <a:cubicBezTo>
                  <a:pt x="2952970" y="894819"/>
                  <a:pt x="3073479" y="1010713"/>
                  <a:pt x="3080597" y="1156278"/>
                </a:cubicBezTo>
                <a:lnTo>
                  <a:pt x="3081106" y="1156278"/>
                </a:lnTo>
                <a:cubicBezTo>
                  <a:pt x="3088225" y="1017180"/>
                  <a:pt x="3198944" y="906612"/>
                  <a:pt x="3344750" y="906612"/>
                </a:cubicBezTo>
                <a:cubicBezTo>
                  <a:pt x="3490555" y="906612"/>
                  <a:pt x="3608777" y="1024535"/>
                  <a:pt x="3608777" y="1169973"/>
                </a:cubicBezTo>
                <a:cubicBezTo>
                  <a:pt x="3608777" y="1246686"/>
                  <a:pt x="3575853" y="1315792"/>
                  <a:pt x="3523353" y="1363847"/>
                </a:cubicBezTo>
                <a:cubicBezTo>
                  <a:pt x="3596065" y="1394533"/>
                  <a:pt x="3657080" y="1447915"/>
                  <a:pt x="3697250" y="1514866"/>
                </a:cubicBezTo>
                <a:cubicBezTo>
                  <a:pt x="3744285" y="1471500"/>
                  <a:pt x="3807209" y="1444999"/>
                  <a:pt x="3876233" y="1444999"/>
                </a:cubicBezTo>
                <a:cubicBezTo>
                  <a:pt x="4022039" y="1444999"/>
                  <a:pt x="4140260" y="1565839"/>
                  <a:pt x="4140260" y="1708360"/>
                </a:cubicBezTo>
                <a:cubicBezTo>
                  <a:pt x="4140260" y="1850881"/>
                  <a:pt x="4026615" y="1967156"/>
                  <a:pt x="3884751" y="1971594"/>
                </a:cubicBezTo>
                <a:cubicBezTo>
                  <a:pt x="4033225" y="1976031"/>
                  <a:pt x="4152082" y="2097378"/>
                  <a:pt x="4152082" y="2246620"/>
                </a:cubicBezTo>
                <a:cubicBezTo>
                  <a:pt x="4152082" y="2380265"/>
                  <a:pt x="4056488" y="2491594"/>
                  <a:pt x="3929878" y="2516447"/>
                </a:cubicBezTo>
                <a:cubicBezTo>
                  <a:pt x="4056488" y="2541300"/>
                  <a:pt x="4152082" y="2652756"/>
                  <a:pt x="4152082" y="2786402"/>
                </a:cubicBezTo>
                <a:lnTo>
                  <a:pt x="4152335" y="2786148"/>
                </a:lnTo>
                <a:cubicBezTo>
                  <a:pt x="4152335" y="2938180"/>
                  <a:pt x="4028776" y="3061300"/>
                  <a:pt x="3876488" y="3061300"/>
                </a:cubicBezTo>
                <a:cubicBezTo>
                  <a:pt x="4022294" y="3061300"/>
                  <a:pt x="4140513" y="3179224"/>
                  <a:pt x="4140513" y="3324661"/>
                </a:cubicBezTo>
                <a:cubicBezTo>
                  <a:pt x="4140513" y="3470100"/>
                  <a:pt x="4022294" y="3588022"/>
                  <a:pt x="3876488" y="3588022"/>
                </a:cubicBezTo>
                <a:cubicBezTo>
                  <a:pt x="3806192" y="3588022"/>
                  <a:pt x="3742377" y="3560760"/>
                  <a:pt x="3695089" y="3516128"/>
                </a:cubicBezTo>
                <a:cubicBezTo>
                  <a:pt x="3653394" y="3583838"/>
                  <a:pt x="3590217" y="3637347"/>
                  <a:pt x="3515089" y="3666765"/>
                </a:cubicBezTo>
                <a:cubicBezTo>
                  <a:pt x="3570641" y="3715074"/>
                  <a:pt x="3605724" y="3786082"/>
                  <a:pt x="3605724" y="3865330"/>
                </a:cubicBezTo>
                <a:cubicBezTo>
                  <a:pt x="3605724" y="4010769"/>
                  <a:pt x="3484581" y="4128691"/>
                  <a:pt x="3341699" y="4128691"/>
                </a:cubicBezTo>
                <a:cubicBezTo>
                  <a:pt x="3198817" y="4128691"/>
                  <a:pt x="3082377" y="4015460"/>
                  <a:pt x="3077800" y="3873953"/>
                </a:cubicBezTo>
                <a:cubicBezTo>
                  <a:pt x="3073351" y="4021927"/>
                  <a:pt x="2951572" y="4140610"/>
                  <a:pt x="2802080" y="4140610"/>
                </a:cubicBezTo>
                <a:cubicBezTo>
                  <a:pt x="2668096" y="4140610"/>
                  <a:pt x="2556487" y="4045385"/>
                  <a:pt x="2531445" y="3919094"/>
                </a:cubicBezTo>
                <a:cubicBezTo>
                  <a:pt x="2506528" y="4045385"/>
                  <a:pt x="2394918" y="4140610"/>
                  <a:pt x="2260935" y="4140610"/>
                </a:cubicBezTo>
                <a:cubicBezTo>
                  <a:pt x="2108647" y="4140610"/>
                  <a:pt x="1985087" y="4017362"/>
                  <a:pt x="1985087" y="3865457"/>
                </a:cubicBezTo>
                <a:cubicBezTo>
                  <a:pt x="1985087" y="4010896"/>
                  <a:pt x="1866868" y="4128818"/>
                  <a:pt x="1721062" y="4128818"/>
                </a:cubicBezTo>
                <a:cubicBezTo>
                  <a:pt x="1575256" y="4128818"/>
                  <a:pt x="1457037" y="4010896"/>
                  <a:pt x="1457037" y="3865457"/>
                </a:cubicBezTo>
                <a:cubicBezTo>
                  <a:pt x="1457037" y="3781391"/>
                  <a:pt x="1496698" y="3706453"/>
                  <a:pt x="1558223" y="3658269"/>
                </a:cubicBezTo>
                <a:cubicBezTo>
                  <a:pt x="1483858" y="3624033"/>
                  <a:pt x="1422841" y="3565578"/>
                  <a:pt x="1385213" y="3493304"/>
                </a:cubicBezTo>
                <a:cubicBezTo>
                  <a:pt x="1336781" y="3552012"/>
                  <a:pt x="1263307" y="3589417"/>
                  <a:pt x="1181188" y="3589417"/>
                </a:cubicBezTo>
                <a:cubicBezTo>
                  <a:pt x="1035382" y="3589417"/>
                  <a:pt x="917163" y="3466803"/>
                  <a:pt x="917163" y="3326057"/>
                </a:cubicBezTo>
                <a:cubicBezTo>
                  <a:pt x="917163" y="3185309"/>
                  <a:pt x="1027883" y="3070303"/>
                  <a:pt x="1167206" y="3063077"/>
                </a:cubicBezTo>
                <a:lnTo>
                  <a:pt x="1167206" y="3062316"/>
                </a:lnTo>
                <a:cubicBezTo>
                  <a:pt x="1021272" y="3055088"/>
                  <a:pt x="905341" y="2934755"/>
                  <a:pt x="905341" y="2787543"/>
                </a:cubicBezTo>
                <a:cubicBezTo>
                  <a:pt x="905341" y="2654024"/>
                  <a:pt x="1000806" y="2542567"/>
                  <a:pt x="1127545" y="2517715"/>
                </a:cubicBezTo>
                <a:cubicBezTo>
                  <a:pt x="1000806" y="2492862"/>
                  <a:pt x="905341" y="2381406"/>
                  <a:pt x="905341" y="2247761"/>
                </a:cubicBezTo>
                <a:cubicBezTo>
                  <a:pt x="905341" y="2100548"/>
                  <a:pt x="1021400" y="1980217"/>
                  <a:pt x="1167206" y="1972988"/>
                </a:cubicBezTo>
                <a:lnTo>
                  <a:pt x="1167206" y="1972481"/>
                </a:lnTo>
                <a:cubicBezTo>
                  <a:pt x="1027883" y="1965253"/>
                  <a:pt x="917163" y="1854939"/>
                  <a:pt x="917163" y="1709501"/>
                </a:cubicBezTo>
                <a:cubicBezTo>
                  <a:pt x="917163" y="1564062"/>
                  <a:pt x="1035382" y="1446140"/>
                  <a:pt x="1181188" y="1446140"/>
                </a:cubicBezTo>
                <a:cubicBezTo>
                  <a:pt x="1261909" y="1446140"/>
                  <a:pt x="1334112" y="1482278"/>
                  <a:pt x="1382544" y="1539210"/>
                </a:cubicBezTo>
                <a:cubicBezTo>
                  <a:pt x="1419154" y="1466048"/>
                  <a:pt x="1479790" y="1406579"/>
                  <a:pt x="1553774" y="1371075"/>
                </a:cubicBezTo>
                <a:cubicBezTo>
                  <a:pt x="1496443" y="1322765"/>
                  <a:pt x="1460087" y="1250616"/>
                  <a:pt x="1460087" y="1169973"/>
                </a:cubicBezTo>
                <a:cubicBezTo>
                  <a:pt x="1460087" y="1024535"/>
                  <a:pt x="1582883" y="906612"/>
                  <a:pt x="1724113" y="906612"/>
                </a:cubicBezTo>
                <a:cubicBezTo>
                  <a:pt x="1865342" y="906612"/>
                  <a:pt x="1980638" y="1017180"/>
                  <a:pt x="1987756" y="1156278"/>
                </a:cubicBezTo>
                <a:lnTo>
                  <a:pt x="1988520" y="1156278"/>
                </a:lnTo>
                <a:cubicBezTo>
                  <a:pt x="1995638" y="1010713"/>
                  <a:pt x="2116274" y="894819"/>
                  <a:pt x="2263987" y="894819"/>
                </a:cubicBezTo>
                <a:close/>
                <a:moveTo>
                  <a:pt x="1181188" y="472581"/>
                </a:moveTo>
                <a:cubicBezTo>
                  <a:pt x="1269918" y="472581"/>
                  <a:pt x="1341993" y="544348"/>
                  <a:pt x="1341993" y="633107"/>
                </a:cubicBezTo>
                <a:cubicBezTo>
                  <a:pt x="1341993" y="721866"/>
                  <a:pt x="1269918" y="793507"/>
                  <a:pt x="1181188" y="793507"/>
                </a:cubicBezTo>
                <a:cubicBezTo>
                  <a:pt x="1092460" y="793507"/>
                  <a:pt x="1020383" y="721612"/>
                  <a:pt x="1020383" y="633107"/>
                </a:cubicBezTo>
                <a:cubicBezTo>
                  <a:pt x="1020383" y="544475"/>
                  <a:pt x="1092460" y="472581"/>
                  <a:pt x="1181188" y="472581"/>
                </a:cubicBezTo>
                <a:close/>
                <a:moveTo>
                  <a:pt x="3878775" y="470424"/>
                </a:moveTo>
                <a:cubicBezTo>
                  <a:pt x="3969157" y="470424"/>
                  <a:pt x="4042505" y="543587"/>
                  <a:pt x="4042505" y="633741"/>
                </a:cubicBezTo>
                <a:cubicBezTo>
                  <a:pt x="4042505" y="723896"/>
                  <a:pt x="3969157" y="797057"/>
                  <a:pt x="3878775" y="797057"/>
                </a:cubicBezTo>
                <a:cubicBezTo>
                  <a:pt x="3788395" y="797057"/>
                  <a:pt x="3715047" y="723896"/>
                  <a:pt x="3715047" y="633741"/>
                </a:cubicBezTo>
                <a:cubicBezTo>
                  <a:pt x="3715047" y="543587"/>
                  <a:pt x="3788395" y="470424"/>
                  <a:pt x="3878775" y="470424"/>
                </a:cubicBezTo>
                <a:close/>
                <a:moveTo>
                  <a:pt x="1719663" y="444050"/>
                </a:moveTo>
                <a:cubicBezTo>
                  <a:pt x="1824791" y="444050"/>
                  <a:pt x="1909960" y="529005"/>
                  <a:pt x="1909960" y="633741"/>
                </a:cubicBezTo>
                <a:cubicBezTo>
                  <a:pt x="1909960" y="738477"/>
                  <a:pt x="1824791" y="823559"/>
                  <a:pt x="1719663" y="823559"/>
                </a:cubicBezTo>
                <a:cubicBezTo>
                  <a:pt x="1614536" y="823559"/>
                  <a:pt x="1529367" y="738604"/>
                  <a:pt x="1529367" y="633741"/>
                </a:cubicBezTo>
                <a:cubicBezTo>
                  <a:pt x="1529367" y="528879"/>
                  <a:pt x="1614536" y="444050"/>
                  <a:pt x="1719663" y="444050"/>
                </a:cubicBezTo>
                <a:close/>
                <a:moveTo>
                  <a:pt x="3338013" y="442909"/>
                </a:moveTo>
                <a:cubicBezTo>
                  <a:pt x="3443012" y="442909"/>
                  <a:pt x="3528183" y="527864"/>
                  <a:pt x="3528183" y="632600"/>
                </a:cubicBezTo>
                <a:cubicBezTo>
                  <a:pt x="3528183" y="737336"/>
                  <a:pt x="3443012" y="822290"/>
                  <a:pt x="3338013" y="822290"/>
                </a:cubicBezTo>
                <a:cubicBezTo>
                  <a:pt x="3233012" y="822290"/>
                  <a:pt x="3147843" y="737336"/>
                  <a:pt x="3147843" y="632600"/>
                </a:cubicBezTo>
                <a:cubicBezTo>
                  <a:pt x="3147843" y="527864"/>
                  <a:pt x="3233012" y="442909"/>
                  <a:pt x="3338013" y="442909"/>
                </a:cubicBezTo>
                <a:close/>
                <a:moveTo>
                  <a:pt x="2799029" y="426806"/>
                </a:moveTo>
                <a:cubicBezTo>
                  <a:pt x="2913563" y="426806"/>
                  <a:pt x="3006487" y="519495"/>
                  <a:pt x="3006487" y="633741"/>
                </a:cubicBezTo>
                <a:cubicBezTo>
                  <a:pt x="3006487" y="747987"/>
                  <a:pt x="2913563" y="840677"/>
                  <a:pt x="2799029" y="840677"/>
                </a:cubicBezTo>
                <a:cubicBezTo>
                  <a:pt x="2684494" y="840677"/>
                  <a:pt x="2591571" y="747987"/>
                  <a:pt x="2591571" y="633741"/>
                </a:cubicBezTo>
                <a:cubicBezTo>
                  <a:pt x="2591571" y="519495"/>
                  <a:pt x="2684494" y="426806"/>
                  <a:pt x="2799029" y="426806"/>
                </a:cubicBezTo>
                <a:close/>
                <a:moveTo>
                  <a:pt x="2259282" y="426806"/>
                </a:moveTo>
                <a:cubicBezTo>
                  <a:pt x="2373817" y="426806"/>
                  <a:pt x="2466740" y="519495"/>
                  <a:pt x="2466740" y="633741"/>
                </a:cubicBezTo>
                <a:cubicBezTo>
                  <a:pt x="2466740" y="747987"/>
                  <a:pt x="2373817" y="840677"/>
                  <a:pt x="2259282" y="840677"/>
                </a:cubicBezTo>
                <a:cubicBezTo>
                  <a:pt x="2144748" y="840677"/>
                  <a:pt x="2051824" y="747987"/>
                  <a:pt x="2051824" y="633741"/>
                </a:cubicBezTo>
                <a:cubicBezTo>
                  <a:pt x="2051824" y="519495"/>
                  <a:pt x="2144748" y="426806"/>
                  <a:pt x="2259282" y="426806"/>
                </a:cubicBezTo>
                <a:close/>
                <a:moveTo>
                  <a:pt x="3238860" y="128"/>
                </a:moveTo>
                <a:cubicBezTo>
                  <a:pt x="3300639" y="128"/>
                  <a:pt x="3350725" y="50087"/>
                  <a:pt x="3350725" y="111711"/>
                </a:cubicBezTo>
                <a:cubicBezTo>
                  <a:pt x="3350725" y="173336"/>
                  <a:pt x="3300639" y="223294"/>
                  <a:pt x="3238860" y="223294"/>
                </a:cubicBezTo>
                <a:cubicBezTo>
                  <a:pt x="3177080" y="223294"/>
                  <a:pt x="3126996" y="173336"/>
                  <a:pt x="3126996" y="111711"/>
                </a:cubicBezTo>
                <a:cubicBezTo>
                  <a:pt x="3126996" y="50087"/>
                  <a:pt x="3177080" y="128"/>
                  <a:pt x="3238860" y="128"/>
                </a:cubicBezTo>
                <a:close/>
                <a:moveTo>
                  <a:pt x="2764326" y="128"/>
                </a:moveTo>
                <a:cubicBezTo>
                  <a:pt x="2826105" y="128"/>
                  <a:pt x="2876191" y="50087"/>
                  <a:pt x="2876191" y="111711"/>
                </a:cubicBezTo>
                <a:cubicBezTo>
                  <a:pt x="2876191" y="173336"/>
                  <a:pt x="2826105" y="223294"/>
                  <a:pt x="2764326" y="223294"/>
                </a:cubicBezTo>
                <a:cubicBezTo>
                  <a:pt x="2702546" y="223294"/>
                  <a:pt x="2652461" y="173336"/>
                  <a:pt x="2652461" y="111711"/>
                </a:cubicBezTo>
                <a:cubicBezTo>
                  <a:pt x="2652461" y="50087"/>
                  <a:pt x="2702546" y="128"/>
                  <a:pt x="2764326" y="128"/>
                </a:cubicBezTo>
                <a:close/>
                <a:moveTo>
                  <a:pt x="2285087" y="128"/>
                </a:moveTo>
                <a:cubicBezTo>
                  <a:pt x="2346868" y="128"/>
                  <a:pt x="2396952" y="50087"/>
                  <a:pt x="2396952" y="111711"/>
                </a:cubicBezTo>
                <a:cubicBezTo>
                  <a:pt x="2396952" y="173336"/>
                  <a:pt x="2346868" y="223294"/>
                  <a:pt x="2285087" y="223294"/>
                </a:cubicBezTo>
                <a:cubicBezTo>
                  <a:pt x="2223309" y="223294"/>
                  <a:pt x="2173223" y="173336"/>
                  <a:pt x="2173223" y="111711"/>
                </a:cubicBezTo>
                <a:cubicBezTo>
                  <a:pt x="2173223" y="50087"/>
                  <a:pt x="2223309" y="128"/>
                  <a:pt x="2285087" y="128"/>
                </a:cubicBezTo>
                <a:close/>
                <a:moveTo>
                  <a:pt x="1806027" y="0"/>
                </a:moveTo>
                <a:lnTo>
                  <a:pt x="1814827" y="0"/>
                </a:lnTo>
                <a:lnTo>
                  <a:pt x="1853969" y="7883"/>
                </a:lnTo>
                <a:cubicBezTo>
                  <a:pt x="1894118" y="24823"/>
                  <a:pt x="1922291" y="64479"/>
                  <a:pt x="1922291" y="110697"/>
                </a:cubicBezTo>
                <a:cubicBezTo>
                  <a:pt x="1922291" y="172321"/>
                  <a:pt x="1872206" y="222280"/>
                  <a:pt x="1810427" y="222280"/>
                </a:cubicBezTo>
                <a:cubicBezTo>
                  <a:pt x="1748646" y="222280"/>
                  <a:pt x="1698562" y="172321"/>
                  <a:pt x="1698562" y="110697"/>
                </a:cubicBezTo>
                <a:cubicBezTo>
                  <a:pt x="1698562" y="64479"/>
                  <a:pt x="1726735" y="24823"/>
                  <a:pt x="1766884" y="7883"/>
                </a:cubicBezTo>
                <a:close/>
              </a:path>
            </a:pathLst>
          </a:custGeom>
        </p:spPr>
        <p:txBody>
          <a:bodyPr wrap="square">
            <a:noAutofit/>
          </a:bodyPr>
          <a:lstStyle/>
          <a:p>
            <a:endParaRPr lang="en-US"/>
          </a:p>
        </p:txBody>
      </p:sp>
    </p:spTree>
    <p:extLst>
      <p:ext uri="{BB962C8B-B14F-4D97-AF65-F5344CB8AC3E}">
        <p14:creationId xmlns:p14="http://schemas.microsoft.com/office/powerpoint/2010/main" val="327848557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Content 5">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1A438DE-C883-703F-FD0B-C87E562E8804}"/>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p:cNvSpPr>
            <a:spLocks noGrp="1"/>
          </p:cNvSpPr>
          <p:nvPr>
            <p:ph type="title"/>
          </p:nvPr>
        </p:nvSpPr>
        <p:spPr>
          <a:xfrm>
            <a:off x="522108" y="444149"/>
            <a:ext cx="10515600" cy="797630"/>
          </a:xfrm>
        </p:spPr>
        <p:txBody>
          <a:bodyPr anchor="t"/>
          <a:lstStyle/>
          <a:p>
            <a:r>
              <a:rPr lang="en-US"/>
              <a:t>Click to edit Master title style</a:t>
            </a:r>
          </a:p>
        </p:txBody>
      </p:sp>
      <p:sp>
        <p:nvSpPr>
          <p:cNvPr id="3" name="Content Placeholder 2"/>
          <p:cNvSpPr>
            <a:spLocks noGrp="1"/>
          </p:cNvSpPr>
          <p:nvPr>
            <p:ph idx="1"/>
          </p:nvPr>
        </p:nvSpPr>
        <p:spPr>
          <a:xfrm>
            <a:off x="567264" y="1577267"/>
            <a:ext cx="5630336" cy="4351338"/>
          </a:xfrm>
        </p:spPr>
        <p:txBody>
          <a:bodyPr>
            <a:normAutofit/>
          </a:bodyPr>
          <a:lstStyle>
            <a:lvl1pPr marL="0" indent="0">
              <a:lnSpc>
                <a:spcPts val="3100"/>
              </a:lnSpc>
              <a:spcBef>
                <a:spcPts val="0"/>
              </a:spcBef>
              <a:buFontTx/>
              <a:buNone/>
              <a:defRPr sz="2100"/>
            </a:lvl1pPr>
            <a:lvl2pPr marL="182880" indent="-182880">
              <a:lnSpc>
                <a:spcPts val="3100"/>
              </a:lnSpc>
              <a:spcBef>
                <a:spcPts val="800"/>
              </a:spcBef>
              <a:buSzPct val="100000"/>
              <a:buFont typeface="Arial" panose="020B0604020202020204" pitchFamily="34" charset="0"/>
              <a:buChar char="•"/>
              <a:defRPr sz="2100"/>
            </a:lvl2pPr>
            <a:lvl3pPr>
              <a:defRPr sz="2100"/>
            </a:lvl3pPr>
            <a:lvl4pPr>
              <a:defRPr sz="2100"/>
            </a:lvl4pPr>
            <a:lvl5pPr>
              <a:defRPr sz="2100"/>
            </a:lvl5pPr>
          </a:lstStyle>
          <a:p>
            <a:pPr lvl="0"/>
            <a:r>
              <a:rPr lang="en-US"/>
              <a:t>Click to edit Master text styles</a:t>
            </a:r>
          </a:p>
          <a:p>
            <a:pPr lvl="1"/>
            <a:r>
              <a:rPr lang="en-US"/>
              <a:t>Second level</a:t>
            </a:r>
          </a:p>
        </p:txBody>
      </p:sp>
      <p:sp>
        <p:nvSpPr>
          <p:cNvPr id="6" name="Slide Number Placeholder 5"/>
          <p:cNvSpPr>
            <a:spLocks noGrp="1"/>
          </p:cNvSpPr>
          <p:nvPr>
            <p:ph type="sldNum" sz="quarter" idx="12"/>
          </p:nvPr>
        </p:nvSpPr>
        <p:spPr>
          <a:xfrm>
            <a:off x="8746068" y="6356350"/>
            <a:ext cx="2743200" cy="365125"/>
          </a:xfrm>
        </p:spPr>
        <p:txBody>
          <a:bodyPr/>
          <a:lstStyle>
            <a:lvl1pPr>
              <a:defRPr>
                <a:solidFill>
                  <a:schemeClr val="tx1">
                    <a:lumMod val="90000"/>
                    <a:lumOff val="10000"/>
                  </a:schemeClr>
                </a:solidFill>
              </a:defRPr>
            </a:lvl1pPr>
          </a:lstStyle>
          <a:p>
            <a:fld id="{48F63A3B-78C7-47BE-AE5E-E10140E04643}" type="slidenum">
              <a:rPr lang="en-US" smtClean="0"/>
              <a:pPr/>
              <a:t>‹#›</a:t>
            </a:fld>
            <a:endParaRPr lang="en-US"/>
          </a:p>
        </p:txBody>
      </p:sp>
      <p:sp>
        <p:nvSpPr>
          <p:cNvPr id="16" name="Picture Placeholder 15">
            <a:extLst>
              <a:ext uri="{FF2B5EF4-FFF2-40B4-BE49-F238E27FC236}">
                <a16:creationId xmlns:a16="http://schemas.microsoft.com/office/drawing/2014/main" id="{94515ED4-A06C-8275-7138-BC198C12B593}"/>
              </a:ext>
            </a:extLst>
          </p:cNvPr>
          <p:cNvSpPr>
            <a:spLocks noGrp="1"/>
          </p:cNvSpPr>
          <p:nvPr>
            <p:ph type="pic" sz="quarter" idx="13"/>
          </p:nvPr>
        </p:nvSpPr>
        <p:spPr>
          <a:xfrm>
            <a:off x="6677641" y="1563244"/>
            <a:ext cx="4625624" cy="4625624"/>
          </a:xfrm>
          <a:custGeom>
            <a:avLst/>
            <a:gdLst>
              <a:gd name="connsiteX0" fmla="*/ 2312812 w 4625624"/>
              <a:gd name="connsiteY0" fmla="*/ 0 h 4625624"/>
              <a:gd name="connsiteX1" fmla="*/ 4625624 w 4625624"/>
              <a:gd name="connsiteY1" fmla="*/ 2312812 h 4625624"/>
              <a:gd name="connsiteX2" fmla="*/ 2312812 w 4625624"/>
              <a:gd name="connsiteY2" fmla="*/ 4625624 h 4625624"/>
              <a:gd name="connsiteX3" fmla="*/ 0 w 4625624"/>
              <a:gd name="connsiteY3" fmla="*/ 2312812 h 4625624"/>
              <a:gd name="connsiteX4" fmla="*/ 2312812 w 4625624"/>
              <a:gd name="connsiteY4" fmla="*/ 0 h 46256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25624" h="4625624">
                <a:moveTo>
                  <a:pt x="2312812" y="0"/>
                </a:moveTo>
                <a:cubicBezTo>
                  <a:pt x="3590143" y="0"/>
                  <a:pt x="4625624" y="1035481"/>
                  <a:pt x="4625624" y="2312812"/>
                </a:cubicBezTo>
                <a:cubicBezTo>
                  <a:pt x="4625624" y="3590143"/>
                  <a:pt x="3590143" y="4625624"/>
                  <a:pt x="2312812" y="4625624"/>
                </a:cubicBezTo>
                <a:cubicBezTo>
                  <a:pt x="1035481" y="4625624"/>
                  <a:pt x="0" y="3590143"/>
                  <a:pt x="0" y="2312812"/>
                </a:cubicBezTo>
                <a:cubicBezTo>
                  <a:pt x="0" y="1035481"/>
                  <a:pt x="1035481" y="0"/>
                  <a:pt x="2312812" y="0"/>
                </a:cubicBezTo>
                <a:close/>
              </a:path>
            </a:pathLst>
          </a:custGeom>
        </p:spPr>
        <p:txBody>
          <a:bodyPr wrap="square">
            <a:noAutofit/>
          </a:bodyPr>
          <a:lstStyle/>
          <a:p>
            <a:endParaRPr lang="en-US"/>
          </a:p>
        </p:txBody>
      </p:sp>
    </p:spTree>
    <p:extLst>
      <p:ext uri="{BB962C8B-B14F-4D97-AF65-F5344CB8AC3E}">
        <p14:creationId xmlns:p14="http://schemas.microsoft.com/office/powerpoint/2010/main" val="151000816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Content 6">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1A438DE-C883-703F-FD0B-C87E562E8804}"/>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p:cNvSpPr>
            <a:spLocks noGrp="1"/>
          </p:cNvSpPr>
          <p:nvPr>
            <p:ph type="title"/>
          </p:nvPr>
        </p:nvSpPr>
        <p:spPr>
          <a:xfrm>
            <a:off x="522108" y="444149"/>
            <a:ext cx="10515600" cy="797630"/>
          </a:xfrm>
        </p:spPr>
        <p:txBody>
          <a:bodyPr anchor="t"/>
          <a:lstStyle/>
          <a:p>
            <a:r>
              <a:rPr lang="en-US"/>
              <a:t>Click to edit Master title style</a:t>
            </a:r>
          </a:p>
        </p:txBody>
      </p:sp>
      <p:sp>
        <p:nvSpPr>
          <p:cNvPr id="3" name="Content Placeholder 2"/>
          <p:cNvSpPr>
            <a:spLocks noGrp="1"/>
          </p:cNvSpPr>
          <p:nvPr>
            <p:ph idx="1"/>
          </p:nvPr>
        </p:nvSpPr>
        <p:spPr>
          <a:xfrm>
            <a:off x="567264" y="1577267"/>
            <a:ext cx="5630336" cy="4351338"/>
          </a:xfrm>
        </p:spPr>
        <p:txBody>
          <a:bodyPr>
            <a:normAutofit/>
          </a:bodyPr>
          <a:lstStyle>
            <a:lvl1pPr marL="0" indent="0">
              <a:lnSpc>
                <a:spcPts val="3100"/>
              </a:lnSpc>
              <a:spcBef>
                <a:spcPts val="0"/>
              </a:spcBef>
              <a:buFontTx/>
              <a:buNone/>
              <a:defRPr sz="2100"/>
            </a:lvl1pPr>
            <a:lvl2pPr marL="182880" indent="-182880">
              <a:lnSpc>
                <a:spcPts val="3100"/>
              </a:lnSpc>
              <a:spcBef>
                <a:spcPts val="800"/>
              </a:spcBef>
              <a:buSzPct val="100000"/>
              <a:buFont typeface="Arial" panose="020B0604020202020204" pitchFamily="34" charset="0"/>
              <a:buChar char="•"/>
              <a:defRPr sz="2100"/>
            </a:lvl2pPr>
            <a:lvl3pPr>
              <a:defRPr sz="2100"/>
            </a:lvl3pPr>
            <a:lvl4pPr>
              <a:defRPr sz="2100"/>
            </a:lvl4pPr>
            <a:lvl5pPr>
              <a:defRPr sz="2100"/>
            </a:lvl5pPr>
          </a:lstStyle>
          <a:p>
            <a:pPr lvl="0"/>
            <a:r>
              <a:rPr lang="en-US"/>
              <a:t>Click to edit Master text styles</a:t>
            </a:r>
          </a:p>
          <a:p>
            <a:pPr lvl="1"/>
            <a:r>
              <a:rPr lang="en-US"/>
              <a:t>Second level</a:t>
            </a:r>
          </a:p>
        </p:txBody>
      </p:sp>
      <p:sp>
        <p:nvSpPr>
          <p:cNvPr id="6" name="Slide Number Placeholder 5"/>
          <p:cNvSpPr>
            <a:spLocks noGrp="1"/>
          </p:cNvSpPr>
          <p:nvPr>
            <p:ph type="sldNum" sz="quarter" idx="12"/>
          </p:nvPr>
        </p:nvSpPr>
        <p:spPr>
          <a:xfrm>
            <a:off x="8746068" y="6356350"/>
            <a:ext cx="2743200" cy="365125"/>
          </a:xfrm>
        </p:spPr>
        <p:txBody>
          <a:bodyPr/>
          <a:lstStyle>
            <a:lvl1pPr>
              <a:defRPr>
                <a:solidFill>
                  <a:schemeClr val="tx1">
                    <a:lumMod val="90000"/>
                    <a:lumOff val="10000"/>
                  </a:schemeClr>
                </a:solidFill>
              </a:defRPr>
            </a:lvl1pPr>
          </a:lstStyle>
          <a:p>
            <a:fld id="{48F63A3B-78C7-47BE-AE5E-E10140E04643}" type="slidenum">
              <a:rPr lang="en-US" smtClean="0"/>
              <a:pPr/>
              <a:t>‹#›</a:t>
            </a:fld>
            <a:endParaRPr lang="en-US"/>
          </a:p>
        </p:txBody>
      </p:sp>
      <p:sp>
        <p:nvSpPr>
          <p:cNvPr id="9" name="Picture Placeholder 8">
            <a:extLst>
              <a:ext uri="{FF2B5EF4-FFF2-40B4-BE49-F238E27FC236}">
                <a16:creationId xmlns:a16="http://schemas.microsoft.com/office/drawing/2014/main" id="{FF261C19-D0DA-0D97-EE4B-758786184401}"/>
              </a:ext>
            </a:extLst>
          </p:cNvPr>
          <p:cNvSpPr>
            <a:spLocks noGrp="1"/>
          </p:cNvSpPr>
          <p:nvPr>
            <p:ph type="pic" sz="quarter" idx="13"/>
          </p:nvPr>
        </p:nvSpPr>
        <p:spPr>
          <a:xfrm>
            <a:off x="6988175" y="1693863"/>
            <a:ext cx="4402138" cy="3836987"/>
          </a:xfrm>
        </p:spPr>
        <p:txBody>
          <a:bodyPr/>
          <a:lstStyle/>
          <a:p>
            <a:endParaRPr lang="en-US"/>
          </a:p>
        </p:txBody>
      </p:sp>
    </p:spTree>
    <p:extLst>
      <p:ext uri="{BB962C8B-B14F-4D97-AF65-F5344CB8AC3E}">
        <p14:creationId xmlns:p14="http://schemas.microsoft.com/office/powerpoint/2010/main" val="59418253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nd Content 7">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1A438DE-C883-703F-FD0B-C87E562E8804}"/>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p:cNvSpPr>
            <a:spLocks noGrp="1"/>
          </p:cNvSpPr>
          <p:nvPr>
            <p:ph type="title"/>
          </p:nvPr>
        </p:nvSpPr>
        <p:spPr>
          <a:xfrm>
            <a:off x="522109" y="444149"/>
            <a:ext cx="5675492" cy="797630"/>
          </a:xfrm>
        </p:spPr>
        <p:txBody>
          <a:bodyPr anchor="t"/>
          <a:lstStyle/>
          <a:p>
            <a:r>
              <a:rPr lang="en-US"/>
              <a:t>Click to edit Master title</a:t>
            </a:r>
          </a:p>
        </p:txBody>
      </p:sp>
      <p:sp>
        <p:nvSpPr>
          <p:cNvPr id="3" name="Content Placeholder 2"/>
          <p:cNvSpPr>
            <a:spLocks noGrp="1"/>
          </p:cNvSpPr>
          <p:nvPr>
            <p:ph idx="1"/>
          </p:nvPr>
        </p:nvSpPr>
        <p:spPr>
          <a:xfrm>
            <a:off x="567264" y="1577267"/>
            <a:ext cx="5630336" cy="4351338"/>
          </a:xfrm>
        </p:spPr>
        <p:txBody>
          <a:bodyPr>
            <a:normAutofit/>
          </a:bodyPr>
          <a:lstStyle>
            <a:lvl1pPr marL="0" indent="0">
              <a:lnSpc>
                <a:spcPts val="3100"/>
              </a:lnSpc>
              <a:spcBef>
                <a:spcPts val="0"/>
              </a:spcBef>
              <a:buFontTx/>
              <a:buNone/>
              <a:defRPr sz="2100"/>
            </a:lvl1pPr>
            <a:lvl2pPr marL="182880" indent="-182880">
              <a:lnSpc>
                <a:spcPts val="3100"/>
              </a:lnSpc>
              <a:spcBef>
                <a:spcPts val="800"/>
              </a:spcBef>
              <a:buSzPct val="100000"/>
              <a:buFont typeface="Arial" panose="020B0604020202020204" pitchFamily="34" charset="0"/>
              <a:buChar char="•"/>
              <a:defRPr sz="2100"/>
            </a:lvl2pPr>
            <a:lvl3pPr>
              <a:defRPr sz="2100"/>
            </a:lvl3pPr>
            <a:lvl4pPr>
              <a:defRPr sz="2100"/>
            </a:lvl4pPr>
            <a:lvl5pPr>
              <a:defRPr sz="2100"/>
            </a:lvl5pPr>
          </a:lstStyle>
          <a:p>
            <a:pPr lvl="0"/>
            <a:r>
              <a:rPr lang="en-US"/>
              <a:t>Click to edit Master text styles</a:t>
            </a:r>
          </a:p>
          <a:p>
            <a:pPr lvl="1"/>
            <a:r>
              <a:rPr lang="en-US"/>
              <a:t>Second level</a:t>
            </a:r>
          </a:p>
        </p:txBody>
      </p:sp>
      <p:sp>
        <p:nvSpPr>
          <p:cNvPr id="10" name="Picture Placeholder 9">
            <a:extLst>
              <a:ext uri="{FF2B5EF4-FFF2-40B4-BE49-F238E27FC236}">
                <a16:creationId xmlns:a16="http://schemas.microsoft.com/office/drawing/2014/main" id="{7FD2646C-E5FE-28E4-82A2-A5431D3D049C}"/>
              </a:ext>
            </a:extLst>
          </p:cNvPr>
          <p:cNvSpPr>
            <a:spLocks noGrp="1"/>
          </p:cNvSpPr>
          <p:nvPr>
            <p:ph type="pic" sz="quarter" idx="10"/>
          </p:nvPr>
        </p:nvSpPr>
        <p:spPr>
          <a:xfrm>
            <a:off x="6303264" y="0"/>
            <a:ext cx="5888736" cy="6720840"/>
          </a:xfrm>
        </p:spPr>
        <p:txBody>
          <a:bodyPr/>
          <a:lstStyle/>
          <a:p>
            <a:endParaRPr lang="en-US"/>
          </a:p>
        </p:txBody>
      </p:sp>
    </p:spTree>
    <p:extLst>
      <p:ext uri="{BB962C8B-B14F-4D97-AF65-F5344CB8AC3E}">
        <p14:creationId xmlns:p14="http://schemas.microsoft.com/office/powerpoint/2010/main" val="43890763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Content 9">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1A438DE-C883-703F-FD0B-C87E562E8804}"/>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p:cNvSpPr>
            <a:spLocks noGrp="1"/>
          </p:cNvSpPr>
          <p:nvPr>
            <p:ph type="title"/>
          </p:nvPr>
        </p:nvSpPr>
        <p:spPr>
          <a:xfrm>
            <a:off x="522108" y="444149"/>
            <a:ext cx="10515600" cy="797630"/>
          </a:xfrm>
        </p:spPr>
        <p:txBody>
          <a:bodyPr anchor="t"/>
          <a:lstStyle/>
          <a:p>
            <a:r>
              <a:rPr lang="en-US"/>
              <a:t>Click to edit Master title style</a:t>
            </a:r>
          </a:p>
        </p:txBody>
      </p:sp>
      <p:sp>
        <p:nvSpPr>
          <p:cNvPr id="3" name="Content Placeholder 2"/>
          <p:cNvSpPr>
            <a:spLocks noGrp="1"/>
          </p:cNvSpPr>
          <p:nvPr>
            <p:ph idx="1"/>
          </p:nvPr>
        </p:nvSpPr>
        <p:spPr>
          <a:xfrm>
            <a:off x="567264" y="1577267"/>
            <a:ext cx="9976558" cy="1211089"/>
          </a:xfrm>
        </p:spPr>
        <p:txBody>
          <a:bodyPr>
            <a:normAutofit/>
          </a:bodyPr>
          <a:lstStyle>
            <a:lvl1pPr marL="0" indent="0">
              <a:lnSpc>
                <a:spcPts val="3100"/>
              </a:lnSpc>
              <a:spcBef>
                <a:spcPts val="0"/>
              </a:spcBef>
              <a:buFontTx/>
              <a:buNone/>
              <a:defRPr sz="2100"/>
            </a:lvl1pPr>
            <a:lvl2pPr marL="182880" indent="-182880">
              <a:lnSpc>
                <a:spcPts val="3100"/>
              </a:lnSpc>
              <a:spcBef>
                <a:spcPts val="800"/>
              </a:spcBef>
              <a:buSzPct val="100000"/>
              <a:buFont typeface="Arial" panose="020B0604020202020204" pitchFamily="34" charset="0"/>
              <a:buChar char="•"/>
              <a:defRPr sz="2100"/>
            </a:lvl2pPr>
            <a:lvl3pPr>
              <a:defRPr sz="2100"/>
            </a:lvl3pPr>
            <a:lvl4pPr>
              <a:defRPr sz="2100"/>
            </a:lvl4pPr>
            <a:lvl5pPr>
              <a:defRPr sz="2100"/>
            </a:lvl5pPr>
          </a:lstStyle>
          <a:p>
            <a:pPr lvl="0"/>
            <a:r>
              <a:rPr lang="en-US"/>
              <a:t>Click to edit Master text styles</a:t>
            </a:r>
          </a:p>
        </p:txBody>
      </p:sp>
      <p:sp>
        <p:nvSpPr>
          <p:cNvPr id="6" name="Slide Number Placeholder 5"/>
          <p:cNvSpPr>
            <a:spLocks noGrp="1"/>
          </p:cNvSpPr>
          <p:nvPr>
            <p:ph type="sldNum" sz="quarter" idx="12"/>
          </p:nvPr>
        </p:nvSpPr>
        <p:spPr>
          <a:xfrm>
            <a:off x="8746068" y="6356350"/>
            <a:ext cx="2743200" cy="365125"/>
          </a:xfrm>
        </p:spPr>
        <p:txBody>
          <a:bodyPr/>
          <a:lstStyle>
            <a:lvl1pPr>
              <a:defRPr>
                <a:solidFill>
                  <a:schemeClr val="tx1">
                    <a:lumMod val="90000"/>
                    <a:lumOff val="10000"/>
                  </a:schemeClr>
                </a:solidFill>
              </a:defRPr>
            </a:lvl1pPr>
          </a:lstStyle>
          <a:p>
            <a:fld id="{48F63A3B-78C7-47BE-AE5E-E10140E04643}" type="slidenum">
              <a:rPr lang="en-US" smtClean="0"/>
              <a:pPr/>
              <a:t>‹#›</a:t>
            </a:fld>
            <a:endParaRPr lang="en-US"/>
          </a:p>
        </p:txBody>
      </p:sp>
      <p:sp>
        <p:nvSpPr>
          <p:cNvPr id="7" name="Content Placeholder 2">
            <a:extLst>
              <a:ext uri="{FF2B5EF4-FFF2-40B4-BE49-F238E27FC236}">
                <a16:creationId xmlns:a16="http://schemas.microsoft.com/office/drawing/2014/main" id="{376EDB06-94BE-576A-6EBD-3BD2F8A37F21}"/>
              </a:ext>
            </a:extLst>
          </p:cNvPr>
          <p:cNvSpPr>
            <a:spLocks noGrp="1"/>
          </p:cNvSpPr>
          <p:nvPr>
            <p:ph idx="13"/>
          </p:nvPr>
        </p:nvSpPr>
        <p:spPr>
          <a:xfrm>
            <a:off x="567264" y="3135132"/>
            <a:ext cx="4975580" cy="2520601"/>
          </a:xfrm>
        </p:spPr>
        <p:txBody>
          <a:bodyPr>
            <a:normAutofit/>
          </a:bodyPr>
          <a:lstStyle>
            <a:lvl1pPr marL="0" indent="0">
              <a:lnSpc>
                <a:spcPts val="2900"/>
              </a:lnSpc>
              <a:spcBef>
                <a:spcPts val="0"/>
              </a:spcBef>
              <a:buFontTx/>
              <a:buNone/>
              <a:defRPr sz="2100"/>
            </a:lvl1pPr>
            <a:lvl2pPr marL="182880" indent="-182880">
              <a:lnSpc>
                <a:spcPts val="3100"/>
              </a:lnSpc>
              <a:spcBef>
                <a:spcPts val="800"/>
              </a:spcBef>
              <a:buSzPct val="100000"/>
              <a:buFont typeface="Arial" panose="020B0604020202020204" pitchFamily="34" charset="0"/>
              <a:buChar char="•"/>
              <a:defRPr sz="2100"/>
            </a:lvl2pPr>
            <a:lvl3pPr>
              <a:defRPr sz="2100"/>
            </a:lvl3pPr>
            <a:lvl4pPr>
              <a:defRPr sz="2100"/>
            </a:lvl4pPr>
            <a:lvl5pPr>
              <a:defRPr sz="2100"/>
            </a:lvl5pPr>
          </a:lstStyle>
          <a:p>
            <a:pPr lvl="0"/>
            <a:r>
              <a:rPr lang="en-US"/>
              <a:t>Click to edit Master text styles</a:t>
            </a:r>
          </a:p>
        </p:txBody>
      </p:sp>
      <p:sp>
        <p:nvSpPr>
          <p:cNvPr id="11" name="Text Placeholder 10">
            <a:extLst>
              <a:ext uri="{FF2B5EF4-FFF2-40B4-BE49-F238E27FC236}">
                <a16:creationId xmlns:a16="http://schemas.microsoft.com/office/drawing/2014/main" id="{9F86B795-E788-929E-7ADC-D57D321E5A60}"/>
              </a:ext>
            </a:extLst>
          </p:cNvPr>
          <p:cNvSpPr>
            <a:spLocks noGrp="1"/>
          </p:cNvSpPr>
          <p:nvPr>
            <p:ph type="body" sz="quarter" idx="15"/>
          </p:nvPr>
        </p:nvSpPr>
        <p:spPr>
          <a:xfrm>
            <a:off x="567262" y="2699717"/>
            <a:ext cx="4975582" cy="653082"/>
          </a:xfrm>
        </p:spPr>
        <p:txBody>
          <a:bodyPr>
            <a:noAutofit/>
          </a:bodyPr>
          <a:lstStyle>
            <a:lvl1pPr>
              <a:defRPr sz="2300" b="1">
                <a:solidFill>
                  <a:schemeClr val="accent1"/>
                </a:solidFill>
              </a:defRPr>
            </a:lvl1pPr>
          </a:lstStyle>
          <a:p>
            <a:pPr lvl="0"/>
            <a:r>
              <a:rPr lang="en-US"/>
              <a:t>Click to edit Master text styles</a:t>
            </a:r>
          </a:p>
        </p:txBody>
      </p:sp>
      <p:sp>
        <p:nvSpPr>
          <p:cNvPr id="12" name="Content Placeholder 2">
            <a:extLst>
              <a:ext uri="{FF2B5EF4-FFF2-40B4-BE49-F238E27FC236}">
                <a16:creationId xmlns:a16="http://schemas.microsoft.com/office/drawing/2014/main" id="{1BE3FDB2-A561-C16A-D1D9-5D0C1583E2F5}"/>
              </a:ext>
            </a:extLst>
          </p:cNvPr>
          <p:cNvSpPr>
            <a:spLocks noGrp="1"/>
          </p:cNvSpPr>
          <p:nvPr>
            <p:ph idx="16"/>
          </p:nvPr>
        </p:nvSpPr>
        <p:spPr>
          <a:xfrm>
            <a:off x="6347175" y="3135132"/>
            <a:ext cx="4975580" cy="2520601"/>
          </a:xfrm>
        </p:spPr>
        <p:txBody>
          <a:bodyPr>
            <a:normAutofit/>
          </a:bodyPr>
          <a:lstStyle>
            <a:lvl1pPr marL="0" indent="0">
              <a:lnSpc>
                <a:spcPts val="2900"/>
              </a:lnSpc>
              <a:spcBef>
                <a:spcPts val="0"/>
              </a:spcBef>
              <a:buFontTx/>
              <a:buNone/>
              <a:defRPr sz="2100"/>
            </a:lvl1pPr>
            <a:lvl2pPr marL="182880" indent="-182880">
              <a:lnSpc>
                <a:spcPts val="3100"/>
              </a:lnSpc>
              <a:spcBef>
                <a:spcPts val="800"/>
              </a:spcBef>
              <a:buSzPct val="100000"/>
              <a:buFont typeface="Arial" panose="020B0604020202020204" pitchFamily="34" charset="0"/>
              <a:buChar char="•"/>
              <a:defRPr sz="2100"/>
            </a:lvl2pPr>
            <a:lvl3pPr>
              <a:defRPr sz="2100"/>
            </a:lvl3pPr>
            <a:lvl4pPr>
              <a:defRPr sz="2100"/>
            </a:lvl4pPr>
            <a:lvl5pPr>
              <a:defRPr sz="2100"/>
            </a:lvl5pPr>
          </a:lstStyle>
          <a:p>
            <a:pPr lvl="0"/>
            <a:r>
              <a:rPr lang="en-US"/>
              <a:t>Click to edit Master text styles</a:t>
            </a:r>
          </a:p>
        </p:txBody>
      </p:sp>
      <p:sp>
        <p:nvSpPr>
          <p:cNvPr id="13" name="Text Placeholder 10">
            <a:extLst>
              <a:ext uri="{FF2B5EF4-FFF2-40B4-BE49-F238E27FC236}">
                <a16:creationId xmlns:a16="http://schemas.microsoft.com/office/drawing/2014/main" id="{B0BD3649-D8BE-A554-7F33-58A839359870}"/>
              </a:ext>
            </a:extLst>
          </p:cNvPr>
          <p:cNvSpPr>
            <a:spLocks noGrp="1"/>
          </p:cNvSpPr>
          <p:nvPr>
            <p:ph type="body" sz="quarter" idx="17"/>
          </p:nvPr>
        </p:nvSpPr>
        <p:spPr>
          <a:xfrm>
            <a:off x="6347173" y="2699717"/>
            <a:ext cx="4975582" cy="653082"/>
          </a:xfrm>
        </p:spPr>
        <p:txBody>
          <a:bodyPr>
            <a:noAutofit/>
          </a:bodyPr>
          <a:lstStyle>
            <a:lvl1pPr>
              <a:defRPr sz="2300" b="1">
                <a:solidFill>
                  <a:schemeClr val="accent1"/>
                </a:solidFill>
              </a:defRPr>
            </a:lvl1pPr>
          </a:lstStyle>
          <a:p>
            <a:pPr lvl="0"/>
            <a:r>
              <a:rPr lang="en-US"/>
              <a:t>Click to edit Master text styles</a:t>
            </a:r>
          </a:p>
        </p:txBody>
      </p:sp>
    </p:spTree>
    <p:extLst>
      <p:ext uri="{BB962C8B-B14F-4D97-AF65-F5344CB8AC3E}">
        <p14:creationId xmlns:p14="http://schemas.microsoft.com/office/powerpoint/2010/main" val="86155825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Content 10">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1A438DE-C883-703F-FD0B-C87E562E8804}"/>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p:cNvSpPr>
            <a:spLocks noGrp="1"/>
          </p:cNvSpPr>
          <p:nvPr>
            <p:ph type="title"/>
          </p:nvPr>
        </p:nvSpPr>
        <p:spPr>
          <a:xfrm>
            <a:off x="522108" y="444149"/>
            <a:ext cx="10515600" cy="797630"/>
          </a:xfrm>
        </p:spPr>
        <p:txBody>
          <a:bodyPr anchor="t"/>
          <a:lstStyle/>
          <a:p>
            <a:r>
              <a:rPr lang="en-US"/>
              <a:t>Click to edit Master title style</a:t>
            </a:r>
          </a:p>
        </p:txBody>
      </p:sp>
      <p:sp>
        <p:nvSpPr>
          <p:cNvPr id="3" name="Content Placeholder 2"/>
          <p:cNvSpPr>
            <a:spLocks noGrp="1"/>
          </p:cNvSpPr>
          <p:nvPr>
            <p:ph idx="1"/>
          </p:nvPr>
        </p:nvSpPr>
        <p:spPr>
          <a:xfrm>
            <a:off x="567264" y="1577267"/>
            <a:ext cx="9976558" cy="1109489"/>
          </a:xfrm>
        </p:spPr>
        <p:txBody>
          <a:bodyPr>
            <a:normAutofit/>
          </a:bodyPr>
          <a:lstStyle>
            <a:lvl1pPr marL="0" indent="0">
              <a:lnSpc>
                <a:spcPts val="3100"/>
              </a:lnSpc>
              <a:spcBef>
                <a:spcPts val="0"/>
              </a:spcBef>
              <a:buFontTx/>
              <a:buNone/>
              <a:defRPr sz="2100"/>
            </a:lvl1pPr>
            <a:lvl2pPr marL="182880" indent="-182880">
              <a:lnSpc>
                <a:spcPts val="3100"/>
              </a:lnSpc>
              <a:spcBef>
                <a:spcPts val="800"/>
              </a:spcBef>
              <a:buSzPct val="100000"/>
              <a:buFont typeface="Arial" panose="020B0604020202020204" pitchFamily="34" charset="0"/>
              <a:buChar char="•"/>
              <a:defRPr sz="2100"/>
            </a:lvl2pPr>
            <a:lvl3pPr>
              <a:defRPr sz="2100"/>
            </a:lvl3pPr>
            <a:lvl4pPr>
              <a:defRPr sz="2100"/>
            </a:lvl4pPr>
            <a:lvl5pPr>
              <a:defRPr sz="2100"/>
            </a:lvl5pPr>
          </a:lstStyle>
          <a:p>
            <a:pPr lvl="0"/>
            <a:r>
              <a:rPr lang="en-US"/>
              <a:t>Click to edit Master text styles</a:t>
            </a:r>
          </a:p>
        </p:txBody>
      </p:sp>
      <p:sp>
        <p:nvSpPr>
          <p:cNvPr id="6" name="Slide Number Placeholder 5"/>
          <p:cNvSpPr>
            <a:spLocks noGrp="1"/>
          </p:cNvSpPr>
          <p:nvPr>
            <p:ph type="sldNum" sz="quarter" idx="12"/>
          </p:nvPr>
        </p:nvSpPr>
        <p:spPr>
          <a:xfrm>
            <a:off x="8746068" y="6356350"/>
            <a:ext cx="2743200" cy="365125"/>
          </a:xfrm>
        </p:spPr>
        <p:txBody>
          <a:bodyPr/>
          <a:lstStyle>
            <a:lvl1pPr>
              <a:defRPr>
                <a:solidFill>
                  <a:schemeClr val="tx1">
                    <a:lumMod val="90000"/>
                    <a:lumOff val="10000"/>
                  </a:schemeClr>
                </a:solidFill>
              </a:defRPr>
            </a:lvl1pPr>
          </a:lstStyle>
          <a:p>
            <a:fld id="{48F63A3B-78C7-47BE-AE5E-E10140E04643}" type="slidenum">
              <a:rPr lang="en-US" smtClean="0"/>
              <a:pPr/>
              <a:t>‹#›</a:t>
            </a:fld>
            <a:endParaRPr lang="en-US"/>
          </a:p>
        </p:txBody>
      </p:sp>
      <p:sp>
        <p:nvSpPr>
          <p:cNvPr id="7" name="Content Placeholder 2">
            <a:extLst>
              <a:ext uri="{FF2B5EF4-FFF2-40B4-BE49-F238E27FC236}">
                <a16:creationId xmlns:a16="http://schemas.microsoft.com/office/drawing/2014/main" id="{376EDB06-94BE-576A-6EBD-3BD2F8A37F21}"/>
              </a:ext>
            </a:extLst>
          </p:cNvPr>
          <p:cNvSpPr>
            <a:spLocks noGrp="1"/>
          </p:cNvSpPr>
          <p:nvPr>
            <p:ph idx="13"/>
          </p:nvPr>
        </p:nvSpPr>
        <p:spPr>
          <a:xfrm>
            <a:off x="567264" y="4749453"/>
            <a:ext cx="3406425" cy="1470726"/>
          </a:xfrm>
        </p:spPr>
        <p:txBody>
          <a:bodyPr>
            <a:normAutofit/>
          </a:bodyPr>
          <a:lstStyle>
            <a:lvl1pPr marL="0" indent="0">
              <a:lnSpc>
                <a:spcPts val="2600"/>
              </a:lnSpc>
              <a:spcBef>
                <a:spcPts val="0"/>
              </a:spcBef>
              <a:buFontTx/>
              <a:buNone/>
              <a:defRPr sz="1800"/>
            </a:lvl1pPr>
            <a:lvl2pPr marL="182880" indent="-182880">
              <a:lnSpc>
                <a:spcPts val="3100"/>
              </a:lnSpc>
              <a:spcBef>
                <a:spcPts val="800"/>
              </a:spcBef>
              <a:buSzPct val="100000"/>
              <a:buFont typeface="Arial" panose="020B0604020202020204" pitchFamily="34" charset="0"/>
              <a:buChar char="•"/>
              <a:defRPr sz="2100"/>
            </a:lvl2pPr>
            <a:lvl3pPr>
              <a:defRPr sz="2100"/>
            </a:lvl3pPr>
            <a:lvl4pPr>
              <a:defRPr sz="2100"/>
            </a:lvl4pPr>
            <a:lvl5pPr>
              <a:defRPr sz="2100"/>
            </a:lvl5pPr>
          </a:lstStyle>
          <a:p>
            <a:pPr lvl="0"/>
            <a:r>
              <a:rPr lang="en-US"/>
              <a:t>Click to edit Master text styles</a:t>
            </a:r>
          </a:p>
        </p:txBody>
      </p:sp>
      <p:sp>
        <p:nvSpPr>
          <p:cNvPr id="11" name="Text Placeholder 10">
            <a:extLst>
              <a:ext uri="{FF2B5EF4-FFF2-40B4-BE49-F238E27FC236}">
                <a16:creationId xmlns:a16="http://schemas.microsoft.com/office/drawing/2014/main" id="{9F86B795-E788-929E-7ADC-D57D321E5A60}"/>
              </a:ext>
            </a:extLst>
          </p:cNvPr>
          <p:cNvSpPr>
            <a:spLocks noGrp="1"/>
          </p:cNvSpPr>
          <p:nvPr>
            <p:ph type="body" sz="quarter" idx="15"/>
          </p:nvPr>
        </p:nvSpPr>
        <p:spPr>
          <a:xfrm>
            <a:off x="567262" y="4370482"/>
            <a:ext cx="3406427" cy="540185"/>
          </a:xfrm>
        </p:spPr>
        <p:txBody>
          <a:bodyPr>
            <a:noAutofit/>
          </a:bodyPr>
          <a:lstStyle>
            <a:lvl1pPr>
              <a:lnSpc>
                <a:spcPts val="2900"/>
              </a:lnSpc>
              <a:defRPr sz="2000" b="1">
                <a:solidFill>
                  <a:schemeClr val="accent1"/>
                </a:solidFill>
              </a:defRPr>
            </a:lvl1pPr>
          </a:lstStyle>
          <a:p>
            <a:pPr lvl="0"/>
            <a:r>
              <a:rPr lang="en-US"/>
              <a:t>Click to edit Master text</a:t>
            </a:r>
          </a:p>
        </p:txBody>
      </p:sp>
      <p:sp>
        <p:nvSpPr>
          <p:cNvPr id="9" name="Content Placeholder 2">
            <a:extLst>
              <a:ext uri="{FF2B5EF4-FFF2-40B4-BE49-F238E27FC236}">
                <a16:creationId xmlns:a16="http://schemas.microsoft.com/office/drawing/2014/main" id="{40AFE8EB-B297-44A7-DE69-42C65B8FAF64}"/>
              </a:ext>
            </a:extLst>
          </p:cNvPr>
          <p:cNvSpPr>
            <a:spLocks noGrp="1"/>
          </p:cNvSpPr>
          <p:nvPr>
            <p:ph idx="16"/>
          </p:nvPr>
        </p:nvSpPr>
        <p:spPr>
          <a:xfrm>
            <a:off x="4326464" y="4749453"/>
            <a:ext cx="3406425" cy="1470726"/>
          </a:xfrm>
        </p:spPr>
        <p:txBody>
          <a:bodyPr>
            <a:normAutofit/>
          </a:bodyPr>
          <a:lstStyle>
            <a:lvl1pPr marL="0" indent="0">
              <a:lnSpc>
                <a:spcPts val="2600"/>
              </a:lnSpc>
              <a:spcBef>
                <a:spcPts val="0"/>
              </a:spcBef>
              <a:buFontTx/>
              <a:buNone/>
              <a:defRPr sz="1800"/>
            </a:lvl1pPr>
            <a:lvl2pPr marL="182880" indent="-182880">
              <a:lnSpc>
                <a:spcPts val="3100"/>
              </a:lnSpc>
              <a:spcBef>
                <a:spcPts val="800"/>
              </a:spcBef>
              <a:buSzPct val="100000"/>
              <a:buFont typeface="Arial" panose="020B0604020202020204" pitchFamily="34" charset="0"/>
              <a:buChar char="•"/>
              <a:defRPr sz="2100"/>
            </a:lvl2pPr>
            <a:lvl3pPr>
              <a:defRPr sz="2100"/>
            </a:lvl3pPr>
            <a:lvl4pPr>
              <a:defRPr sz="2100"/>
            </a:lvl4pPr>
            <a:lvl5pPr>
              <a:defRPr sz="2100"/>
            </a:lvl5pPr>
          </a:lstStyle>
          <a:p>
            <a:pPr lvl="0"/>
            <a:r>
              <a:rPr lang="en-US"/>
              <a:t>Click to edit Master text styles</a:t>
            </a:r>
          </a:p>
        </p:txBody>
      </p:sp>
      <p:sp>
        <p:nvSpPr>
          <p:cNvPr id="10" name="Text Placeholder 10">
            <a:extLst>
              <a:ext uri="{FF2B5EF4-FFF2-40B4-BE49-F238E27FC236}">
                <a16:creationId xmlns:a16="http://schemas.microsoft.com/office/drawing/2014/main" id="{E9807F3A-8637-4A74-675A-DB53DF4DC59B}"/>
              </a:ext>
            </a:extLst>
          </p:cNvPr>
          <p:cNvSpPr>
            <a:spLocks noGrp="1"/>
          </p:cNvSpPr>
          <p:nvPr>
            <p:ph type="body" sz="quarter" idx="17"/>
          </p:nvPr>
        </p:nvSpPr>
        <p:spPr>
          <a:xfrm>
            <a:off x="4326462" y="4370482"/>
            <a:ext cx="3406427" cy="540185"/>
          </a:xfrm>
        </p:spPr>
        <p:txBody>
          <a:bodyPr>
            <a:noAutofit/>
          </a:bodyPr>
          <a:lstStyle>
            <a:lvl1pPr>
              <a:lnSpc>
                <a:spcPts val="2900"/>
              </a:lnSpc>
              <a:defRPr sz="2000" b="1">
                <a:solidFill>
                  <a:schemeClr val="accent1"/>
                </a:solidFill>
              </a:defRPr>
            </a:lvl1pPr>
          </a:lstStyle>
          <a:p>
            <a:pPr lvl="0"/>
            <a:r>
              <a:rPr lang="en-US"/>
              <a:t>Click to edit Master text</a:t>
            </a:r>
          </a:p>
        </p:txBody>
      </p:sp>
      <p:sp>
        <p:nvSpPr>
          <p:cNvPr id="14" name="Content Placeholder 2">
            <a:extLst>
              <a:ext uri="{FF2B5EF4-FFF2-40B4-BE49-F238E27FC236}">
                <a16:creationId xmlns:a16="http://schemas.microsoft.com/office/drawing/2014/main" id="{B9288C00-70F4-F779-2E34-E21247C1DA42}"/>
              </a:ext>
            </a:extLst>
          </p:cNvPr>
          <p:cNvSpPr>
            <a:spLocks noGrp="1"/>
          </p:cNvSpPr>
          <p:nvPr>
            <p:ph idx="18"/>
          </p:nvPr>
        </p:nvSpPr>
        <p:spPr>
          <a:xfrm>
            <a:off x="8085664" y="4749453"/>
            <a:ext cx="3406425" cy="1470726"/>
          </a:xfrm>
        </p:spPr>
        <p:txBody>
          <a:bodyPr>
            <a:normAutofit/>
          </a:bodyPr>
          <a:lstStyle>
            <a:lvl1pPr marL="0" indent="0">
              <a:lnSpc>
                <a:spcPts val="2600"/>
              </a:lnSpc>
              <a:spcBef>
                <a:spcPts val="0"/>
              </a:spcBef>
              <a:buFontTx/>
              <a:buNone/>
              <a:defRPr sz="1800"/>
            </a:lvl1pPr>
            <a:lvl2pPr marL="182880" indent="-182880">
              <a:lnSpc>
                <a:spcPts val="3100"/>
              </a:lnSpc>
              <a:spcBef>
                <a:spcPts val="800"/>
              </a:spcBef>
              <a:buSzPct val="100000"/>
              <a:buFont typeface="Arial" panose="020B0604020202020204" pitchFamily="34" charset="0"/>
              <a:buChar char="•"/>
              <a:defRPr sz="2100"/>
            </a:lvl2pPr>
            <a:lvl3pPr>
              <a:defRPr sz="2100"/>
            </a:lvl3pPr>
            <a:lvl4pPr>
              <a:defRPr sz="2100"/>
            </a:lvl4pPr>
            <a:lvl5pPr>
              <a:defRPr sz="2100"/>
            </a:lvl5pPr>
          </a:lstStyle>
          <a:p>
            <a:pPr lvl="0"/>
            <a:r>
              <a:rPr lang="en-US"/>
              <a:t>Click to edit Master text styles</a:t>
            </a:r>
          </a:p>
        </p:txBody>
      </p:sp>
      <p:sp>
        <p:nvSpPr>
          <p:cNvPr id="15" name="Text Placeholder 10">
            <a:extLst>
              <a:ext uri="{FF2B5EF4-FFF2-40B4-BE49-F238E27FC236}">
                <a16:creationId xmlns:a16="http://schemas.microsoft.com/office/drawing/2014/main" id="{A24D37FA-E500-CC52-4CE6-F337A6DC8F1F}"/>
              </a:ext>
            </a:extLst>
          </p:cNvPr>
          <p:cNvSpPr>
            <a:spLocks noGrp="1"/>
          </p:cNvSpPr>
          <p:nvPr>
            <p:ph type="body" sz="quarter" idx="19"/>
          </p:nvPr>
        </p:nvSpPr>
        <p:spPr>
          <a:xfrm>
            <a:off x="8085662" y="4370482"/>
            <a:ext cx="3406427" cy="540185"/>
          </a:xfrm>
        </p:spPr>
        <p:txBody>
          <a:bodyPr>
            <a:noAutofit/>
          </a:bodyPr>
          <a:lstStyle>
            <a:lvl1pPr>
              <a:lnSpc>
                <a:spcPts val="2900"/>
              </a:lnSpc>
              <a:defRPr sz="2000" b="1">
                <a:solidFill>
                  <a:schemeClr val="accent1"/>
                </a:solidFill>
              </a:defRPr>
            </a:lvl1pPr>
          </a:lstStyle>
          <a:p>
            <a:pPr lvl="0"/>
            <a:r>
              <a:rPr lang="en-US"/>
              <a:t>Click to edit Master text</a:t>
            </a:r>
          </a:p>
        </p:txBody>
      </p:sp>
      <p:sp>
        <p:nvSpPr>
          <p:cNvPr id="17" name="Picture Placeholder 16">
            <a:extLst>
              <a:ext uri="{FF2B5EF4-FFF2-40B4-BE49-F238E27FC236}">
                <a16:creationId xmlns:a16="http://schemas.microsoft.com/office/drawing/2014/main" id="{4F751511-885B-C47A-B052-2C43A1AADC5A}"/>
              </a:ext>
            </a:extLst>
          </p:cNvPr>
          <p:cNvSpPr>
            <a:spLocks noGrp="1"/>
          </p:cNvSpPr>
          <p:nvPr>
            <p:ph type="pic" sz="quarter" idx="20"/>
          </p:nvPr>
        </p:nvSpPr>
        <p:spPr>
          <a:xfrm>
            <a:off x="700264" y="2776362"/>
            <a:ext cx="2926080" cy="1463040"/>
          </a:xfrm>
        </p:spPr>
        <p:txBody>
          <a:bodyPr/>
          <a:lstStyle/>
          <a:p>
            <a:endParaRPr lang="en-US"/>
          </a:p>
        </p:txBody>
      </p:sp>
      <p:sp>
        <p:nvSpPr>
          <p:cNvPr id="19" name="Picture Placeholder 16">
            <a:extLst>
              <a:ext uri="{FF2B5EF4-FFF2-40B4-BE49-F238E27FC236}">
                <a16:creationId xmlns:a16="http://schemas.microsoft.com/office/drawing/2014/main" id="{C9C29F47-9998-5569-8EE0-7728212CA0DC}"/>
              </a:ext>
            </a:extLst>
          </p:cNvPr>
          <p:cNvSpPr>
            <a:spLocks noGrp="1"/>
          </p:cNvSpPr>
          <p:nvPr>
            <p:ph type="pic" sz="quarter" idx="21"/>
          </p:nvPr>
        </p:nvSpPr>
        <p:spPr>
          <a:xfrm>
            <a:off x="4448176" y="2776362"/>
            <a:ext cx="2926080" cy="1463040"/>
          </a:xfrm>
        </p:spPr>
        <p:txBody>
          <a:bodyPr/>
          <a:lstStyle/>
          <a:p>
            <a:endParaRPr lang="en-US"/>
          </a:p>
        </p:txBody>
      </p:sp>
      <p:sp>
        <p:nvSpPr>
          <p:cNvPr id="20" name="Picture Placeholder 16">
            <a:extLst>
              <a:ext uri="{FF2B5EF4-FFF2-40B4-BE49-F238E27FC236}">
                <a16:creationId xmlns:a16="http://schemas.microsoft.com/office/drawing/2014/main" id="{0D4218FA-8CA5-7FC4-26C0-48A93AE94857}"/>
              </a:ext>
            </a:extLst>
          </p:cNvPr>
          <p:cNvSpPr>
            <a:spLocks noGrp="1"/>
          </p:cNvSpPr>
          <p:nvPr>
            <p:ph type="pic" sz="quarter" idx="22"/>
          </p:nvPr>
        </p:nvSpPr>
        <p:spPr>
          <a:xfrm>
            <a:off x="8196087" y="2776362"/>
            <a:ext cx="2926080" cy="1463040"/>
          </a:xfrm>
        </p:spPr>
        <p:txBody>
          <a:bodyPr/>
          <a:lstStyle/>
          <a:p>
            <a:endParaRPr lang="en-US"/>
          </a:p>
        </p:txBody>
      </p:sp>
    </p:spTree>
    <p:extLst>
      <p:ext uri="{BB962C8B-B14F-4D97-AF65-F5344CB8AC3E}">
        <p14:creationId xmlns:p14="http://schemas.microsoft.com/office/powerpoint/2010/main" val="115293934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Pull Quote Slide 1">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D53CCB6B-2E5E-CE40-D728-6F6075907F0C}"/>
              </a:ext>
            </a:extLst>
          </p:cNvPr>
          <p:cNvPicPr>
            <a:picLocks noChangeAspect="1"/>
          </p:cNvPicPr>
          <p:nvPr userDrawn="1"/>
        </p:nvPicPr>
        <p:blipFill>
          <a:blip r:embed="rId2"/>
          <a:srcRect/>
          <a:stretch/>
        </p:blipFill>
        <p:spPr>
          <a:xfrm>
            <a:off x="0" y="0"/>
            <a:ext cx="12192000" cy="6858000"/>
          </a:xfrm>
          <a:prstGeom prst="rect">
            <a:avLst/>
          </a:prstGeom>
        </p:spPr>
      </p:pic>
      <p:sp>
        <p:nvSpPr>
          <p:cNvPr id="14" name="Picture Placeholder 13">
            <a:extLst>
              <a:ext uri="{FF2B5EF4-FFF2-40B4-BE49-F238E27FC236}">
                <a16:creationId xmlns:a16="http://schemas.microsoft.com/office/drawing/2014/main" id="{D02348E7-BFE4-ECB8-DEE4-865A6D6A1AA4}"/>
              </a:ext>
            </a:extLst>
          </p:cNvPr>
          <p:cNvSpPr>
            <a:spLocks noGrp="1" noChangeAspect="1"/>
          </p:cNvSpPr>
          <p:nvPr>
            <p:ph type="pic" sz="quarter" idx="10"/>
          </p:nvPr>
        </p:nvSpPr>
        <p:spPr>
          <a:xfrm>
            <a:off x="6513127" y="932127"/>
            <a:ext cx="4864608" cy="4873453"/>
          </a:xfrm>
          <a:custGeom>
            <a:avLst/>
            <a:gdLst>
              <a:gd name="connsiteX0" fmla="*/ 3240259 w 5029200"/>
              <a:gd name="connsiteY0" fmla="*/ 4815180 h 5038344"/>
              <a:gd name="connsiteX1" fmla="*/ 3352123 w 5029200"/>
              <a:gd name="connsiteY1" fmla="*/ 4926763 h 5038344"/>
              <a:gd name="connsiteX2" fmla="*/ 3283801 w 5029200"/>
              <a:gd name="connsiteY2" fmla="*/ 5029577 h 5038344"/>
              <a:gd name="connsiteX3" fmla="*/ 3240266 w 5029200"/>
              <a:gd name="connsiteY3" fmla="*/ 5038344 h 5038344"/>
              <a:gd name="connsiteX4" fmla="*/ 3240252 w 5029200"/>
              <a:gd name="connsiteY4" fmla="*/ 5038344 h 5038344"/>
              <a:gd name="connsiteX5" fmla="*/ 3196717 w 5029200"/>
              <a:gd name="connsiteY5" fmla="*/ 5029577 h 5038344"/>
              <a:gd name="connsiteX6" fmla="*/ 3128394 w 5029200"/>
              <a:gd name="connsiteY6" fmla="*/ 4926763 h 5038344"/>
              <a:gd name="connsiteX7" fmla="*/ 3240259 w 5029200"/>
              <a:gd name="connsiteY7" fmla="*/ 4815180 h 5038344"/>
              <a:gd name="connsiteX8" fmla="*/ 2765723 w 5029200"/>
              <a:gd name="connsiteY8" fmla="*/ 4815180 h 5038344"/>
              <a:gd name="connsiteX9" fmla="*/ 2877588 w 5029200"/>
              <a:gd name="connsiteY9" fmla="*/ 4926763 h 5038344"/>
              <a:gd name="connsiteX10" fmla="*/ 2809266 w 5029200"/>
              <a:gd name="connsiteY10" fmla="*/ 5029577 h 5038344"/>
              <a:gd name="connsiteX11" fmla="*/ 2765730 w 5029200"/>
              <a:gd name="connsiteY11" fmla="*/ 5038344 h 5038344"/>
              <a:gd name="connsiteX12" fmla="*/ 2765716 w 5029200"/>
              <a:gd name="connsiteY12" fmla="*/ 5038344 h 5038344"/>
              <a:gd name="connsiteX13" fmla="*/ 2722181 w 5029200"/>
              <a:gd name="connsiteY13" fmla="*/ 5029577 h 5038344"/>
              <a:gd name="connsiteX14" fmla="*/ 2653859 w 5029200"/>
              <a:gd name="connsiteY14" fmla="*/ 4926763 h 5038344"/>
              <a:gd name="connsiteX15" fmla="*/ 2765723 w 5029200"/>
              <a:gd name="connsiteY15" fmla="*/ 4815180 h 5038344"/>
              <a:gd name="connsiteX16" fmla="*/ 2286359 w 5029200"/>
              <a:gd name="connsiteY16" fmla="*/ 4815180 h 5038344"/>
              <a:gd name="connsiteX17" fmla="*/ 2398224 w 5029200"/>
              <a:gd name="connsiteY17" fmla="*/ 4926763 h 5038344"/>
              <a:gd name="connsiteX18" fmla="*/ 2329901 w 5029200"/>
              <a:gd name="connsiteY18" fmla="*/ 5029577 h 5038344"/>
              <a:gd name="connsiteX19" fmla="*/ 2286367 w 5029200"/>
              <a:gd name="connsiteY19" fmla="*/ 5038344 h 5038344"/>
              <a:gd name="connsiteX20" fmla="*/ 2286352 w 5029200"/>
              <a:gd name="connsiteY20" fmla="*/ 5038344 h 5038344"/>
              <a:gd name="connsiteX21" fmla="*/ 2242817 w 5029200"/>
              <a:gd name="connsiteY21" fmla="*/ 5029577 h 5038344"/>
              <a:gd name="connsiteX22" fmla="*/ 2174495 w 5029200"/>
              <a:gd name="connsiteY22" fmla="*/ 4926763 h 5038344"/>
              <a:gd name="connsiteX23" fmla="*/ 2286359 w 5029200"/>
              <a:gd name="connsiteY23" fmla="*/ 4815180 h 5038344"/>
              <a:gd name="connsiteX24" fmla="*/ 1811824 w 5029200"/>
              <a:gd name="connsiteY24" fmla="*/ 4814039 h 5038344"/>
              <a:gd name="connsiteX25" fmla="*/ 1923689 w 5029200"/>
              <a:gd name="connsiteY25" fmla="*/ 4925622 h 5038344"/>
              <a:gd name="connsiteX26" fmla="*/ 1811824 w 5029200"/>
              <a:gd name="connsiteY26" fmla="*/ 5037203 h 5038344"/>
              <a:gd name="connsiteX27" fmla="*/ 1699960 w 5029200"/>
              <a:gd name="connsiteY27" fmla="*/ 4925622 h 5038344"/>
              <a:gd name="connsiteX28" fmla="*/ 1811824 w 5029200"/>
              <a:gd name="connsiteY28" fmla="*/ 4814039 h 5038344"/>
              <a:gd name="connsiteX29" fmla="*/ 3878775 w 5029200"/>
              <a:gd name="connsiteY29" fmla="*/ 4248010 h 5038344"/>
              <a:gd name="connsiteX30" fmla="*/ 4042505 w 5029200"/>
              <a:gd name="connsiteY30" fmla="*/ 4411326 h 5038344"/>
              <a:gd name="connsiteX31" fmla="*/ 3878775 w 5029200"/>
              <a:gd name="connsiteY31" fmla="*/ 4574643 h 5038344"/>
              <a:gd name="connsiteX32" fmla="*/ 3715047 w 5029200"/>
              <a:gd name="connsiteY32" fmla="*/ 4411326 h 5038344"/>
              <a:gd name="connsiteX33" fmla="*/ 3878775 w 5029200"/>
              <a:gd name="connsiteY33" fmla="*/ 4248010 h 5038344"/>
              <a:gd name="connsiteX34" fmla="*/ 1177884 w 5029200"/>
              <a:gd name="connsiteY34" fmla="*/ 4248010 h 5038344"/>
              <a:gd name="connsiteX35" fmla="*/ 1341613 w 5029200"/>
              <a:gd name="connsiteY35" fmla="*/ 4411326 h 5038344"/>
              <a:gd name="connsiteX36" fmla="*/ 1177884 w 5029200"/>
              <a:gd name="connsiteY36" fmla="*/ 4574643 h 5038344"/>
              <a:gd name="connsiteX37" fmla="*/ 1014155 w 5029200"/>
              <a:gd name="connsiteY37" fmla="*/ 4411326 h 5038344"/>
              <a:gd name="connsiteX38" fmla="*/ 1177884 w 5029200"/>
              <a:gd name="connsiteY38" fmla="*/ 4248010 h 5038344"/>
              <a:gd name="connsiteX39" fmla="*/ 3338013 w 5029200"/>
              <a:gd name="connsiteY39" fmla="*/ 4221636 h 5038344"/>
              <a:gd name="connsiteX40" fmla="*/ 3528183 w 5029200"/>
              <a:gd name="connsiteY40" fmla="*/ 4411326 h 5038344"/>
              <a:gd name="connsiteX41" fmla="*/ 3338013 w 5029200"/>
              <a:gd name="connsiteY41" fmla="*/ 4601017 h 5038344"/>
              <a:gd name="connsiteX42" fmla="*/ 3147843 w 5029200"/>
              <a:gd name="connsiteY42" fmla="*/ 4411326 h 5038344"/>
              <a:gd name="connsiteX43" fmla="*/ 3338013 w 5029200"/>
              <a:gd name="connsiteY43" fmla="*/ 4221636 h 5038344"/>
              <a:gd name="connsiteX44" fmla="*/ 1718646 w 5029200"/>
              <a:gd name="connsiteY44" fmla="*/ 4221636 h 5038344"/>
              <a:gd name="connsiteX45" fmla="*/ 1908816 w 5029200"/>
              <a:gd name="connsiteY45" fmla="*/ 4411326 h 5038344"/>
              <a:gd name="connsiteX46" fmla="*/ 1718646 w 5029200"/>
              <a:gd name="connsiteY46" fmla="*/ 4601017 h 5038344"/>
              <a:gd name="connsiteX47" fmla="*/ 1528477 w 5029200"/>
              <a:gd name="connsiteY47" fmla="*/ 4411326 h 5038344"/>
              <a:gd name="connsiteX48" fmla="*/ 1718646 w 5029200"/>
              <a:gd name="connsiteY48" fmla="*/ 4221636 h 5038344"/>
              <a:gd name="connsiteX49" fmla="*/ 2801953 w 5029200"/>
              <a:gd name="connsiteY49" fmla="*/ 4196783 h 5038344"/>
              <a:gd name="connsiteX50" fmla="*/ 3009411 w 5029200"/>
              <a:gd name="connsiteY50" fmla="*/ 4403718 h 5038344"/>
              <a:gd name="connsiteX51" fmla="*/ 2801953 w 5029200"/>
              <a:gd name="connsiteY51" fmla="*/ 4610654 h 5038344"/>
              <a:gd name="connsiteX52" fmla="*/ 2594495 w 5029200"/>
              <a:gd name="connsiteY52" fmla="*/ 4403718 h 5038344"/>
              <a:gd name="connsiteX53" fmla="*/ 2801953 w 5029200"/>
              <a:gd name="connsiteY53" fmla="*/ 4196783 h 5038344"/>
              <a:gd name="connsiteX54" fmla="*/ 2259282 w 5029200"/>
              <a:gd name="connsiteY54" fmla="*/ 4196783 h 5038344"/>
              <a:gd name="connsiteX55" fmla="*/ 2466740 w 5029200"/>
              <a:gd name="connsiteY55" fmla="*/ 4403718 h 5038344"/>
              <a:gd name="connsiteX56" fmla="*/ 2259282 w 5029200"/>
              <a:gd name="connsiteY56" fmla="*/ 4610654 h 5038344"/>
              <a:gd name="connsiteX57" fmla="*/ 2051824 w 5029200"/>
              <a:gd name="connsiteY57" fmla="*/ 4403718 h 5038344"/>
              <a:gd name="connsiteX58" fmla="*/ 2259282 w 5029200"/>
              <a:gd name="connsiteY58" fmla="*/ 4196783 h 5038344"/>
              <a:gd name="connsiteX59" fmla="*/ 4417887 w 5029200"/>
              <a:gd name="connsiteY59" fmla="*/ 3710383 h 5038344"/>
              <a:gd name="connsiteX60" fmla="*/ 4572973 w 5029200"/>
              <a:gd name="connsiteY60" fmla="*/ 3865077 h 5038344"/>
              <a:gd name="connsiteX61" fmla="*/ 4417887 w 5029200"/>
              <a:gd name="connsiteY61" fmla="*/ 4019772 h 5038344"/>
              <a:gd name="connsiteX62" fmla="*/ 4262675 w 5029200"/>
              <a:gd name="connsiteY62" fmla="*/ 3865077 h 5038344"/>
              <a:gd name="connsiteX63" fmla="*/ 4417887 w 5029200"/>
              <a:gd name="connsiteY63" fmla="*/ 3710383 h 5038344"/>
              <a:gd name="connsiteX64" fmla="*/ 641696 w 5029200"/>
              <a:gd name="connsiteY64" fmla="*/ 3707974 h 5038344"/>
              <a:gd name="connsiteX65" fmla="*/ 796781 w 5029200"/>
              <a:gd name="connsiteY65" fmla="*/ 3862795 h 5038344"/>
              <a:gd name="connsiteX66" fmla="*/ 641696 w 5029200"/>
              <a:gd name="connsiteY66" fmla="*/ 4017489 h 5038344"/>
              <a:gd name="connsiteX67" fmla="*/ 486484 w 5029200"/>
              <a:gd name="connsiteY67" fmla="*/ 3862795 h 5038344"/>
              <a:gd name="connsiteX68" fmla="*/ 641696 w 5029200"/>
              <a:gd name="connsiteY68" fmla="*/ 3707974 h 5038344"/>
              <a:gd name="connsiteX69" fmla="*/ 1181061 w 5029200"/>
              <a:gd name="connsiteY69" fmla="*/ 3647618 h 5038344"/>
              <a:gd name="connsiteX70" fmla="*/ 1398180 w 5029200"/>
              <a:gd name="connsiteY70" fmla="*/ 3864189 h 5038344"/>
              <a:gd name="connsiteX71" fmla="*/ 1181061 w 5029200"/>
              <a:gd name="connsiteY71" fmla="*/ 4080761 h 5038344"/>
              <a:gd name="connsiteX72" fmla="*/ 963942 w 5029200"/>
              <a:gd name="connsiteY72" fmla="*/ 3864189 h 5038344"/>
              <a:gd name="connsiteX73" fmla="*/ 1181061 w 5029200"/>
              <a:gd name="connsiteY73" fmla="*/ 3647618 h 5038344"/>
              <a:gd name="connsiteX74" fmla="*/ 3876233 w 5029200"/>
              <a:gd name="connsiteY74" fmla="*/ 3646350 h 5038344"/>
              <a:gd name="connsiteX75" fmla="*/ 4093352 w 5029200"/>
              <a:gd name="connsiteY75" fmla="*/ 3862921 h 5038344"/>
              <a:gd name="connsiteX76" fmla="*/ 3876233 w 5029200"/>
              <a:gd name="connsiteY76" fmla="*/ 4079493 h 5038344"/>
              <a:gd name="connsiteX77" fmla="*/ 3659114 w 5029200"/>
              <a:gd name="connsiteY77" fmla="*/ 3862921 h 5038344"/>
              <a:gd name="connsiteX78" fmla="*/ 3876233 w 5029200"/>
              <a:gd name="connsiteY78" fmla="*/ 3646350 h 5038344"/>
              <a:gd name="connsiteX79" fmla="*/ 4417633 w 5029200"/>
              <a:gd name="connsiteY79" fmla="*/ 3137126 h 5038344"/>
              <a:gd name="connsiteX80" fmla="*/ 4607929 w 5029200"/>
              <a:gd name="connsiteY80" fmla="*/ 3326818 h 5038344"/>
              <a:gd name="connsiteX81" fmla="*/ 4417633 w 5029200"/>
              <a:gd name="connsiteY81" fmla="*/ 3516635 h 5038344"/>
              <a:gd name="connsiteX82" fmla="*/ 4227336 w 5029200"/>
              <a:gd name="connsiteY82" fmla="*/ 3326818 h 5038344"/>
              <a:gd name="connsiteX83" fmla="*/ 4417633 w 5029200"/>
              <a:gd name="connsiteY83" fmla="*/ 3137126 h 5038344"/>
              <a:gd name="connsiteX84" fmla="*/ 641442 w 5029200"/>
              <a:gd name="connsiteY84" fmla="*/ 3134844 h 5038344"/>
              <a:gd name="connsiteX85" fmla="*/ 831739 w 5029200"/>
              <a:gd name="connsiteY85" fmla="*/ 3324661 h 5038344"/>
              <a:gd name="connsiteX86" fmla="*/ 641442 w 5029200"/>
              <a:gd name="connsiteY86" fmla="*/ 3514478 h 5038344"/>
              <a:gd name="connsiteX87" fmla="*/ 451145 w 5029200"/>
              <a:gd name="connsiteY87" fmla="*/ 3324661 h 5038344"/>
              <a:gd name="connsiteX88" fmla="*/ 641442 w 5029200"/>
              <a:gd name="connsiteY88" fmla="*/ 3134844 h 5038344"/>
              <a:gd name="connsiteX89" fmla="*/ 111865 w 5029200"/>
              <a:gd name="connsiteY89" fmla="*/ 3121023 h 5038344"/>
              <a:gd name="connsiteX90" fmla="*/ 223729 w 5029200"/>
              <a:gd name="connsiteY90" fmla="*/ 3232606 h 5038344"/>
              <a:gd name="connsiteX91" fmla="*/ 111865 w 5029200"/>
              <a:gd name="connsiteY91" fmla="*/ 3344189 h 5038344"/>
              <a:gd name="connsiteX92" fmla="*/ 0 w 5029200"/>
              <a:gd name="connsiteY92" fmla="*/ 3232606 h 5038344"/>
              <a:gd name="connsiteX93" fmla="*/ 111865 w 5029200"/>
              <a:gd name="connsiteY93" fmla="*/ 3121023 h 5038344"/>
              <a:gd name="connsiteX94" fmla="*/ 4917210 w 5029200"/>
              <a:gd name="connsiteY94" fmla="*/ 3120896 h 5038344"/>
              <a:gd name="connsiteX95" fmla="*/ 5029075 w 5029200"/>
              <a:gd name="connsiteY95" fmla="*/ 3232479 h 5038344"/>
              <a:gd name="connsiteX96" fmla="*/ 4917210 w 5029200"/>
              <a:gd name="connsiteY96" fmla="*/ 3344062 h 5038344"/>
              <a:gd name="connsiteX97" fmla="*/ 4805345 w 5029200"/>
              <a:gd name="connsiteY97" fmla="*/ 3232479 h 5038344"/>
              <a:gd name="connsiteX98" fmla="*/ 4917210 w 5029200"/>
              <a:gd name="connsiteY98" fmla="*/ 3120896 h 5038344"/>
              <a:gd name="connsiteX99" fmla="*/ 4917337 w 5029200"/>
              <a:gd name="connsiteY99" fmla="*/ 2645274 h 5038344"/>
              <a:gd name="connsiteX100" fmla="*/ 5020410 w 5029200"/>
              <a:gd name="connsiteY100" fmla="*/ 2713425 h 5038344"/>
              <a:gd name="connsiteX101" fmla="*/ 5029200 w 5029200"/>
              <a:gd name="connsiteY101" fmla="*/ 2756852 h 5038344"/>
              <a:gd name="connsiteX102" fmla="*/ 5029200 w 5029200"/>
              <a:gd name="connsiteY102" fmla="*/ 2756862 h 5038344"/>
              <a:gd name="connsiteX103" fmla="*/ 5020410 w 5029200"/>
              <a:gd name="connsiteY103" fmla="*/ 2800290 h 5038344"/>
              <a:gd name="connsiteX104" fmla="*/ 4917337 w 5029200"/>
              <a:gd name="connsiteY104" fmla="*/ 2868440 h 5038344"/>
              <a:gd name="connsiteX105" fmla="*/ 4805473 w 5029200"/>
              <a:gd name="connsiteY105" fmla="*/ 2756857 h 5038344"/>
              <a:gd name="connsiteX106" fmla="*/ 4917337 w 5029200"/>
              <a:gd name="connsiteY106" fmla="*/ 2645274 h 5038344"/>
              <a:gd name="connsiteX107" fmla="*/ 111865 w 5029200"/>
              <a:gd name="connsiteY107" fmla="*/ 2645274 h 5038344"/>
              <a:gd name="connsiteX108" fmla="*/ 223729 w 5029200"/>
              <a:gd name="connsiteY108" fmla="*/ 2756857 h 5038344"/>
              <a:gd name="connsiteX109" fmla="*/ 111865 w 5029200"/>
              <a:gd name="connsiteY109" fmla="*/ 2868440 h 5038344"/>
              <a:gd name="connsiteX110" fmla="*/ 0 w 5029200"/>
              <a:gd name="connsiteY110" fmla="*/ 2756857 h 5038344"/>
              <a:gd name="connsiteX111" fmla="*/ 111865 w 5029200"/>
              <a:gd name="connsiteY111" fmla="*/ 2645274 h 5038344"/>
              <a:gd name="connsiteX112" fmla="*/ 4417759 w 5029200"/>
              <a:gd name="connsiteY112" fmla="*/ 2581621 h 5038344"/>
              <a:gd name="connsiteX113" fmla="*/ 4625217 w 5029200"/>
              <a:gd name="connsiteY113" fmla="*/ 2788557 h 5038344"/>
              <a:gd name="connsiteX114" fmla="*/ 4417759 w 5029200"/>
              <a:gd name="connsiteY114" fmla="*/ 2995492 h 5038344"/>
              <a:gd name="connsiteX115" fmla="*/ 4210301 w 5029200"/>
              <a:gd name="connsiteY115" fmla="*/ 2788557 h 5038344"/>
              <a:gd name="connsiteX116" fmla="*/ 4417759 w 5029200"/>
              <a:gd name="connsiteY116" fmla="*/ 2581621 h 5038344"/>
              <a:gd name="connsiteX117" fmla="*/ 641569 w 5029200"/>
              <a:gd name="connsiteY117" fmla="*/ 2579466 h 5038344"/>
              <a:gd name="connsiteX118" fmla="*/ 849027 w 5029200"/>
              <a:gd name="connsiteY118" fmla="*/ 2786402 h 5038344"/>
              <a:gd name="connsiteX119" fmla="*/ 641569 w 5029200"/>
              <a:gd name="connsiteY119" fmla="*/ 2993337 h 5038344"/>
              <a:gd name="connsiteX120" fmla="*/ 434111 w 5029200"/>
              <a:gd name="connsiteY120" fmla="*/ 2786402 h 5038344"/>
              <a:gd name="connsiteX121" fmla="*/ 641569 w 5029200"/>
              <a:gd name="connsiteY121" fmla="*/ 2579466 h 5038344"/>
              <a:gd name="connsiteX122" fmla="*/ 4917210 w 5029200"/>
              <a:gd name="connsiteY122" fmla="*/ 2169400 h 5038344"/>
              <a:gd name="connsiteX123" fmla="*/ 5029075 w 5029200"/>
              <a:gd name="connsiteY123" fmla="*/ 2280982 h 5038344"/>
              <a:gd name="connsiteX124" fmla="*/ 4917210 w 5029200"/>
              <a:gd name="connsiteY124" fmla="*/ 2392565 h 5038344"/>
              <a:gd name="connsiteX125" fmla="*/ 4805345 w 5029200"/>
              <a:gd name="connsiteY125" fmla="*/ 2280982 h 5038344"/>
              <a:gd name="connsiteX126" fmla="*/ 4917210 w 5029200"/>
              <a:gd name="connsiteY126" fmla="*/ 2169400 h 5038344"/>
              <a:gd name="connsiteX127" fmla="*/ 111865 w 5029200"/>
              <a:gd name="connsiteY127" fmla="*/ 2169272 h 5038344"/>
              <a:gd name="connsiteX128" fmla="*/ 223729 w 5029200"/>
              <a:gd name="connsiteY128" fmla="*/ 2280855 h 5038344"/>
              <a:gd name="connsiteX129" fmla="*/ 111865 w 5029200"/>
              <a:gd name="connsiteY129" fmla="*/ 2392438 h 5038344"/>
              <a:gd name="connsiteX130" fmla="*/ 0 w 5029200"/>
              <a:gd name="connsiteY130" fmla="*/ 2280855 h 5038344"/>
              <a:gd name="connsiteX131" fmla="*/ 111865 w 5029200"/>
              <a:gd name="connsiteY131" fmla="*/ 2169272 h 5038344"/>
              <a:gd name="connsiteX132" fmla="*/ 4417759 w 5029200"/>
              <a:gd name="connsiteY132" fmla="*/ 2043235 h 5038344"/>
              <a:gd name="connsiteX133" fmla="*/ 4625217 w 5029200"/>
              <a:gd name="connsiteY133" fmla="*/ 2250170 h 5038344"/>
              <a:gd name="connsiteX134" fmla="*/ 4417759 w 5029200"/>
              <a:gd name="connsiteY134" fmla="*/ 2457105 h 5038344"/>
              <a:gd name="connsiteX135" fmla="*/ 4210301 w 5029200"/>
              <a:gd name="connsiteY135" fmla="*/ 2250170 h 5038344"/>
              <a:gd name="connsiteX136" fmla="*/ 4417759 w 5029200"/>
              <a:gd name="connsiteY136" fmla="*/ 2043235 h 5038344"/>
              <a:gd name="connsiteX137" fmla="*/ 641569 w 5029200"/>
              <a:gd name="connsiteY137" fmla="*/ 2041079 h 5038344"/>
              <a:gd name="connsiteX138" fmla="*/ 849027 w 5029200"/>
              <a:gd name="connsiteY138" fmla="*/ 2248015 h 5038344"/>
              <a:gd name="connsiteX139" fmla="*/ 641569 w 5029200"/>
              <a:gd name="connsiteY139" fmla="*/ 2454950 h 5038344"/>
              <a:gd name="connsiteX140" fmla="*/ 434111 w 5029200"/>
              <a:gd name="connsiteY140" fmla="*/ 2248015 h 5038344"/>
              <a:gd name="connsiteX141" fmla="*/ 641569 w 5029200"/>
              <a:gd name="connsiteY141" fmla="*/ 2041079 h 5038344"/>
              <a:gd name="connsiteX142" fmla="*/ 4917337 w 5029200"/>
              <a:gd name="connsiteY142" fmla="*/ 1693525 h 5038344"/>
              <a:gd name="connsiteX143" fmla="*/ 5020410 w 5029200"/>
              <a:gd name="connsiteY143" fmla="*/ 1761674 h 5038344"/>
              <a:gd name="connsiteX144" fmla="*/ 5029200 w 5029200"/>
              <a:gd name="connsiteY144" fmla="*/ 1805101 h 5038344"/>
              <a:gd name="connsiteX145" fmla="*/ 5029200 w 5029200"/>
              <a:gd name="connsiteY145" fmla="*/ 1805111 h 5038344"/>
              <a:gd name="connsiteX146" fmla="*/ 5020410 w 5029200"/>
              <a:gd name="connsiteY146" fmla="*/ 1848539 h 5038344"/>
              <a:gd name="connsiteX147" fmla="*/ 4917337 w 5029200"/>
              <a:gd name="connsiteY147" fmla="*/ 1916689 h 5038344"/>
              <a:gd name="connsiteX148" fmla="*/ 4805473 w 5029200"/>
              <a:gd name="connsiteY148" fmla="*/ 1805106 h 5038344"/>
              <a:gd name="connsiteX149" fmla="*/ 4917337 w 5029200"/>
              <a:gd name="connsiteY149" fmla="*/ 1693525 h 5038344"/>
              <a:gd name="connsiteX150" fmla="*/ 111865 w 5029200"/>
              <a:gd name="connsiteY150" fmla="*/ 1693525 h 5038344"/>
              <a:gd name="connsiteX151" fmla="*/ 223729 w 5029200"/>
              <a:gd name="connsiteY151" fmla="*/ 1805106 h 5038344"/>
              <a:gd name="connsiteX152" fmla="*/ 111865 w 5029200"/>
              <a:gd name="connsiteY152" fmla="*/ 1916689 h 5038344"/>
              <a:gd name="connsiteX153" fmla="*/ 0 w 5029200"/>
              <a:gd name="connsiteY153" fmla="*/ 1805106 h 5038344"/>
              <a:gd name="connsiteX154" fmla="*/ 111865 w 5029200"/>
              <a:gd name="connsiteY154" fmla="*/ 1693525 h 5038344"/>
              <a:gd name="connsiteX155" fmla="*/ 4417887 w 5029200"/>
              <a:gd name="connsiteY155" fmla="*/ 1522092 h 5038344"/>
              <a:gd name="connsiteX156" fmla="*/ 4608184 w 5029200"/>
              <a:gd name="connsiteY156" fmla="*/ 1711910 h 5038344"/>
              <a:gd name="connsiteX157" fmla="*/ 4417887 w 5029200"/>
              <a:gd name="connsiteY157" fmla="*/ 1901600 h 5038344"/>
              <a:gd name="connsiteX158" fmla="*/ 4227589 w 5029200"/>
              <a:gd name="connsiteY158" fmla="*/ 1711910 h 5038344"/>
              <a:gd name="connsiteX159" fmla="*/ 4417887 w 5029200"/>
              <a:gd name="connsiteY159" fmla="*/ 1522092 h 5038344"/>
              <a:gd name="connsiteX160" fmla="*/ 641569 w 5029200"/>
              <a:gd name="connsiteY160" fmla="*/ 1520064 h 5038344"/>
              <a:gd name="connsiteX161" fmla="*/ 831866 w 5029200"/>
              <a:gd name="connsiteY161" fmla="*/ 1709754 h 5038344"/>
              <a:gd name="connsiteX162" fmla="*/ 641569 w 5029200"/>
              <a:gd name="connsiteY162" fmla="*/ 1899572 h 5038344"/>
              <a:gd name="connsiteX163" fmla="*/ 451273 w 5029200"/>
              <a:gd name="connsiteY163" fmla="*/ 1709754 h 5038344"/>
              <a:gd name="connsiteX164" fmla="*/ 641569 w 5029200"/>
              <a:gd name="connsiteY164" fmla="*/ 1520064 h 5038344"/>
              <a:gd name="connsiteX165" fmla="*/ 641442 w 5029200"/>
              <a:gd name="connsiteY165" fmla="*/ 1017180 h 5038344"/>
              <a:gd name="connsiteX166" fmla="*/ 796527 w 5029200"/>
              <a:gd name="connsiteY166" fmla="*/ 1171874 h 5038344"/>
              <a:gd name="connsiteX167" fmla="*/ 641442 w 5029200"/>
              <a:gd name="connsiteY167" fmla="*/ 1326695 h 5038344"/>
              <a:gd name="connsiteX168" fmla="*/ 486356 w 5029200"/>
              <a:gd name="connsiteY168" fmla="*/ 1171874 h 5038344"/>
              <a:gd name="connsiteX169" fmla="*/ 641442 w 5029200"/>
              <a:gd name="connsiteY169" fmla="*/ 1017180 h 5038344"/>
              <a:gd name="connsiteX170" fmla="*/ 4419285 w 5029200"/>
              <a:gd name="connsiteY170" fmla="*/ 1009572 h 5038344"/>
              <a:gd name="connsiteX171" fmla="*/ 4580091 w 5029200"/>
              <a:gd name="connsiteY171" fmla="*/ 1170099 h 5038344"/>
              <a:gd name="connsiteX172" fmla="*/ 4419285 w 5029200"/>
              <a:gd name="connsiteY172" fmla="*/ 1330500 h 5038344"/>
              <a:gd name="connsiteX173" fmla="*/ 4258353 w 5029200"/>
              <a:gd name="connsiteY173" fmla="*/ 1170099 h 5038344"/>
              <a:gd name="connsiteX174" fmla="*/ 4419285 w 5029200"/>
              <a:gd name="connsiteY174" fmla="*/ 1009572 h 5038344"/>
              <a:gd name="connsiteX175" fmla="*/ 1181188 w 5029200"/>
              <a:gd name="connsiteY175" fmla="*/ 954795 h 5038344"/>
              <a:gd name="connsiteX176" fmla="*/ 1398307 w 5029200"/>
              <a:gd name="connsiteY176" fmla="*/ 1171367 h 5038344"/>
              <a:gd name="connsiteX177" fmla="*/ 1181188 w 5029200"/>
              <a:gd name="connsiteY177" fmla="*/ 1387939 h 5038344"/>
              <a:gd name="connsiteX178" fmla="*/ 964069 w 5029200"/>
              <a:gd name="connsiteY178" fmla="*/ 1171367 h 5038344"/>
              <a:gd name="connsiteX179" fmla="*/ 1181188 w 5029200"/>
              <a:gd name="connsiteY179" fmla="*/ 954795 h 5038344"/>
              <a:gd name="connsiteX180" fmla="*/ 3876233 w 5029200"/>
              <a:gd name="connsiteY180" fmla="*/ 953528 h 5038344"/>
              <a:gd name="connsiteX181" fmla="*/ 4093352 w 5029200"/>
              <a:gd name="connsiteY181" fmla="*/ 1170099 h 5038344"/>
              <a:gd name="connsiteX182" fmla="*/ 3876233 w 5029200"/>
              <a:gd name="connsiteY182" fmla="*/ 1386671 h 5038344"/>
              <a:gd name="connsiteX183" fmla="*/ 3659114 w 5029200"/>
              <a:gd name="connsiteY183" fmla="*/ 1170099 h 5038344"/>
              <a:gd name="connsiteX184" fmla="*/ 3876233 w 5029200"/>
              <a:gd name="connsiteY184" fmla="*/ 953528 h 5038344"/>
              <a:gd name="connsiteX185" fmla="*/ 2263987 w 5029200"/>
              <a:gd name="connsiteY185" fmla="*/ 894819 h 5038344"/>
              <a:gd name="connsiteX186" fmla="*/ 2534622 w 5029200"/>
              <a:gd name="connsiteY186" fmla="*/ 1116464 h 5038344"/>
              <a:gd name="connsiteX187" fmla="*/ 2805131 w 5029200"/>
              <a:gd name="connsiteY187" fmla="*/ 894819 h 5038344"/>
              <a:gd name="connsiteX188" fmla="*/ 3080597 w 5029200"/>
              <a:gd name="connsiteY188" fmla="*/ 1156278 h 5038344"/>
              <a:gd name="connsiteX189" fmla="*/ 3081106 w 5029200"/>
              <a:gd name="connsiteY189" fmla="*/ 1156278 h 5038344"/>
              <a:gd name="connsiteX190" fmla="*/ 3344750 w 5029200"/>
              <a:gd name="connsiteY190" fmla="*/ 906612 h 5038344"/>
              <a:gd name="connsiteX191" fmla="*/ 3608777 w 5029200"/>
              <a:gd name="connsiteY191" fmla="*/ 1169973 h 5038344"/>
              <a:gd name="connsiteX192" fmla="*/ 3523353 w 5029200"/>
              <a:gd name="connsiteY192" fmla="*/ 1363847 h 5038344"/>
              <a:gd name="connsiteX193" fmla="*/ 3697250 w 5029200"/>
              <a:gd name="connsiteY193" fmla="*/ 1514866 h 5038344"/>
              <a:gd name="connsiteX194" fmla="*/ 3876233 w 5029200"/>
              <a:gd name="connsiteY194" fmla="*/ 1444999 h 5038344"/>
              <a:gd name="connsiteX195" fmla="*/ 4140260 w 5029200"/>
              <a:gd name="connsiteY195" fmla="*/ 1708360 h 5038344"/>
              <a:gd name="connsiteX196" fmla="*/ 3884751 w 5029200"/>
              <a:gd name="connsiteY196" fmla="*/ 1971594 h 5038344"/>
              <a:gd name="connsiteX197" fmla="*/ 4152082 w 5029200"/>
              <a:gd name="connsiteY197" fmla="*/ 2246620 h 5038344"/>
              <a:gd name="connsiteX198" fmla="*/ 3929878 w 5029200"/>
              <a:gd name="connsiteY198" fmla="*/ 2516447 h 5038344"/>
              <a:gd name="connsiteX199" fmla="*/ 4152082 w 5029200"/>
              <a:gd name="connsiteY199" fmla="*/ 2786402 h 5038344"/>
              <a:gd name="connsiteX200" fmla="*/ 4152335 w 5029200"/>
              <a:gd name="connsiteY200" fmla="*/ 2786148 h 5038344"/>
              <a:gd name="connsiteX201" fmla="*/ 3876488 w 5029200"/>
              <a:gd name="connsiteY201" fmla="*/ 3061300 h 5038344"/>
              <a:gd name="connsiteX202" fmla="*/ 4140513 w 5029200"/>
              <a:gd name="connsiteY202" fmla="*/ 3324661 h 5038344"/>
              <a:gd name="connsiteX203" fmla="*/ 3876488 w 5029200"/>
              <a:gd name="connsiteY203" fmla="*/ 3588022 h 5038344"/>
              <a:gd name="connsiteX204" fmla="*/ 3695089 w 5029200"/>
              <a:gd name="connsiteY204" fmla="*/ 3516128 h 5038344"/>
              <a:gd name="connsiteX205" fmla="*/ 3515089 w 5029200"/>
              <a:gd name="connsiteY205" fmla="*/ 3666765 h 5038344"/>
              <a:gd name="connsiteX206" fmla="*/ 3605724 w 5029200"/>
              <a:gd name="connsiteY206" fmla="*/ 3865330 h 5038344"/>
              <a:gd name="connsiteX207" fmla="*/ 3341699 w 5029200"/>
              <a:gd name="connsiteY207" fmla="*/ 4128691 h 5038344"/>
              <a:gd name="connsiteX208" fmla="*/ 3077800 w 5029200"/>
              <a:gd name="connsiteY208" fmla="*/ 3873953 h 5038344"/>
              <a:gd name="connsiteX209" fmla="*/ 2802080 w 5029200"/>
              <a:gd name="connsiteY209" fmla="*/ 4140610 h 5038344"/>
              <a:gd name="connsiteX210" fmla="*/ 2531445 w 5029200"/>
              <a:gd name="connsiteY210" fmla="*/ 3919094 h 5038344"/>
              <a:gd name="connsiteX211" fmla="*/ 2260935 w 5029200"/>
              <a:gd name="connsiteY211" fmla="*/ 4140610 h 5038344"/>
              <a:gd name="connsiteX212" fmla="*/ 1985087 w 5029200"/>
              <a:gd name="connsiteY212" fmla="*/ 3865457 h 5038344"/>
              <a:gd name="connsiteX213" fmla="*/ 1721062 w 5029200"/>
              <a:gd name="connsiteY213" fmla="*/ 4128818 h 5038344"/>
              <a:gd name="connsiteX214" fmla="*/ 1457037 w 5029200"/>
              <a:gd name="connsiteY214" fmla="*/ 3865457 h 5038344"/>
              <a:gd name="connsiteX215" fmla="*/ 1558223 w 5029200"/>
              <a:gd name="connsiteY215" fmla="*/ 3658269 h 5038344"/>
              <a:gd name="connsiteX216" fmla="*/ 1385213 w 5029200"/>
              <a:gd name="connsiteY216" fmla="*/ 3493304 h 5038344"/>
              <a:gd name="connsiteX217" fmla="*/ 1181188 w 5029200"/>
              <a:gd name="connsiteY217" fmla="*/ 3589417 h 5038344"/>
              <a:gd name="connsiteX218" fmla="*/ 917163 w 5029200"/>
              <a:gd name="connsiteY218" fmla="*/ 3326057 h 5038344"/>
              <a:gd name="connsiteX219" fmla="*/ 1167206 w 5029200"/>
              <a:gd name="connsiteY219" fmla="*/ 3063077 h 5038344"/>
              <a:gd name="connsiteX220" fmla="*/ 1167206 w 5029200"/>
              <a:gd name="connsiteY220" fmla="*/ 3062316 h 5038344"/>
              <a:gd name="connsiteX221" fmla="*/ 905341 w 5029200"/>
              <a:gd name="connsiteY221" fmla="*/ 2787543 h 5038344"/>
              <a:gd name="connsiteX222" fmla="*/ 1127545 w 5029200"/>
              <a:gd name="connsiteY222" fmla="*/ 2517715 h 5038344"/>
              <a:gd name="connsiteX223" fmla="*/ 905341 w 5029200"/>
              <a:gd name="connsiteY223" fmla="*/ 2247761 h 5038344"/>
              <a:gd name="connsiteX224" fmla="*/ 1167206 w 5029200"/>
              <a:gd name="connsiteY224" fmla="*/ 1972988 h 5038344"/>
              <a:gd name="connsiteX225" fmla="*/ 1167206 w 5029200"/>
              <a:gd name="connsiteY225" fmla="*/ 1972481 h 5038344"/>
              <a:gd name="connsiteX226" fmla="*/ 917163 w 5029200"/>
              <a:gd name="connsiteY226" fmla="*/ 1709501 h 5038344"/>
              <a:gd name="connsiteX227" fmla="*/ 1181188 w 5029200"/>
              <a:gd name="connsiteY227" fmla="*/ 1446140 h 5038344"/>
              <a:gd name="connsiteX228" fmla="*/ 1382544 w 5029200"/>
              <a:gd name="connsiteY228" fmla="*/ 1539210 h 5038344"/>
              <a:gd name="connsiteX229" fmla="*/ 1553774 w 5029200"/>
              <a:gd name="connsiteY229" fmla="*/ 1371075 h 5038344"/>
              <a:gd name="connsiteX230" fmla="*/ 1460087 w 5029200"/>
              <a:gd name="connsiteY230" fmla="*/ 1169973 h 5038344"/>
              <a:gd name="connsiteX231" fmla="*/ 1724113 w 5029200"/>
              <a:gd name="connsiteY231" fmla="*/ 906612 h 5038344"/>
              <a:gd name="connsiteX232" fmla="*/ 1987756 w 5029200"/>
              <a:gd name="connsiteY232" fmla="*/ 1156278 h 5038344"/>
              <a:gd name="connsiteX233" fmla="*/ 1988520 w 5029200"/>
              <a:gd name="connsiteY233" fmla="*/ 1156278 h 5038344"/>
              <a:gd name="connsiteX234" fmla="*/ 2263987 w 5029200"/>
              <a:gd name="connsiteY234" fmla="*/ 894819 h 5038344"/>
              <a:gd name="connsiteX235" fmla="*/ 1181188 w 5029200"/>
              <a:gd name="connsiteY235" fmla="*/ 472581 h 5038344"/>
              <a:gd name="connsiteX236" fmla="*/ 1341993 w 5029200"/>
              <a:gd name="connsiteY236" fmla="*/ 633107 h 5038344"/>
              <a:gd name="connsiteX237" fmla="*/ 1181188 w 5029200"/>
              <a:gd name="connsiteY237" fmla="*/ 793507 h 5038344"/>
              <a:gd name="connsiteX238" fmla="*/ 1020383 w 5029200"/>
              <a:gd name="connsiteY238" fmla="*/ 633107 h 5038344"/>
              <a:gd name="connsiteX239" fmla="*/ 1181188 w 5029200"/>
              <a:gd name="connsiteY239" fmla="*/ 472581 h 5038344"/>
              <a:gd name="connsiteX240" fmla="*/ 3878775 w 5029200"/>
              <a:gd name="connsiteY240" fmla="*/ 470424 h 5038344"/>
              <a:gd name="connsiteX241" fmla="*/ 4042505 w 5029200"/>
              <a:gd name="connsiteY241" fmla="*/ 633741 h 5038344"/>
              <a:gd name="connsiteX242" fmla="*/ 3878775 w 5029200"/>
              <a:gd name="connsiteY242" fmla="*/ 797057 h 5038344"/>
              <a:gd name="connsiteX243" fmla="*/ 3715047 w 5029200"/>
              <a:gd name="connsiteY243" fmla="*/ 633741 h 5038344"/>
              <a:gd name="connsiteX244" fmla="*/ 3878775 w 5029200"/>
              <a:gd name="connsiteY244" fmla="*/ 470424 h 5038344"/>
              <a:gd name="connsiteX245" fmla="*/ 1719663 w 5029200"/>
              <a:gd name="connsiteY245" fmla="*/ 444050 h 5038344"/>
              <a:gd name="connsiteX246" fmla="*/ 1909960 w 5029200"/>
              <a:gd name="connsiteY246" fmla="*/ 633741 h 5038344"/>
              <a:gd name="connsiteX247" fmla="*/ 1719663 w 5029200"/>
              <a:gd name="connsiteY247" fmla="*/ 823559 h 5038344"/>
              <a:gd name="connsiteX248" fmla="*/ 1529367 w 5029200"/>
              <a:gd name="connsiteY248" fmla="*/ 633741 h 5038344"/>
              <a:gd name="connsiteX249" fmla="*/ 1719663 w 5029200"/>
              <a:gd name="connsiteY249" fmla="*/ 444050 h 5038344"/>
              <a:gd name="connsiteX250" fmla="*/ 3338013 w 5029200"/>
              <a:gd name="connsiteY250" fmla="*/ 442909 h 5038344"/>
              <a:gd name="connsiteX251" fmla="*/ 3528183 w 5029200"/>
              <a:gd name="connsiteY251" fmla="*/ 632600 h 5038344"/>
              <a:gd name="connsiteX252" fmla="*/ 3338013 w 5029200"/>
              <a:gd name="connsiteY252" fmla="*/ 822290 h 5038344"/>
              <a:gd name="connsiteX253" fmla="*/ 3147843 w 5029200"/>
              <a:gd name="connsiteY253" fmla="*/ 632600 h 5038344"/>
              <a:gd name="connsiteX254" fmla="*/ 3338013 w 5029200"/>
              <a:gd name="connsiteY254" fmla="*/ 442909 h 5038344"/>
              <a:gd name="connsiteX255" fmla="*/ 2799029 w 5029200"/>
              <a:gd name="connsiteY255" fmla="*/ 426806 h 5038344"/>
              <a:gd name="connsiteX256" fmla="*/ 3006487 w 5029200"/>
              <a:gd name="connsiteY256" fmla="*/ 633741 h 5038344"/>
              <a:gd name="connsiteX257" fmla="*/ 2799029 w 5029200"/>
              <a:gd name="connsiteY257" fmla="*/ 840677 h 5038344"/>
              <a:gd name="connsiteX258" fmla="*/ 2591571 w 5029200"/>
              <a:gd name="connsiteY258" fmla="*/ 633741 h 5038344"/>
              <a:gd name="connsiteX259" fmla="*/ 2799029 w 5029200"/>
              <a:gd name="connsiteY259" fmla="*/ 426806 h 5038344"/>
              <a:gd name="connsiteX260" fmla="*/ 2259282 w 5029200"/>
              <a:gd name="connsiteY260" fmla="*/ 426806 h 5038344"/>
              <a:gd name="connsiteX261" fmla="*/ 2466740 w 5029200"/>
              <a:gd name="connsiteY261" fmla="*/ 633741 h 5038344"/>
              <a:gd name="connsiteX262" fmla="*/ 2259282 w 5029200"/>
              <a:gd name="connsiteY262" fmla="*/ 840677 h 5038344"/>
              <a:gd name="connsiteX263" fmla="*/ 2051824 w 5029200"/>
              <a:gd name="connsiteY263" fmla="*/ 633741 h 5038344"/>
              <a:gd name="connsiteX264" fmla="*/ 2259282 w 5029200"/>
              <a:gd name="connsiteY264" fmla="*/ 426806 h 5038344"/>
              <a:gd name="connsiteX265" fmla="*/ 3238860 w 5029200"/>
              <a:gd name="connsiteY265" fmla="*/ 128 h 5038344"/>
              <a:gd name="connsiteX266" fmla="*/ 3350725 w 5029200"/>
              <a:gd name="connsiteY266" fmla="*/ 111711 h 5038344"/>
              <a:gd name="connsiteX267" fmla="*/ 3238860 w 5029200"/>
              <a:gd name="connsiteY267" fmla="*/ 223294 h 5038344"/>
              <a:gd name="connsiteX268" fmla="*/ 3126996 w 5029200"/>
              <a:gd name="connsiteY268" fmla="*/ 111711 h 5038344"/>
              <a:gd name="connsiteX269" fmla="*/ 3238860 w 5029200"/>
              <a:gd name="connsiteY269" fmla="*/ 128 h 5038344"/>
              <a:gd name="connsiteX270" fmla="*/ 2764326 w 5029200"/>
              <a:gd name="connsiteY270" fmla="*/ 128 h 5038344"/>
              <a:gd name="connsiteX271" fmla="*/ 2876191 w 5029200"/>
              <a:gd name="connsiteY271" fmla="*/ 111711 h 5038344"/>
              <a:gd name="connsiteX272" fmla="*/ 2764326 w 5029200"/>
              <a:gd name="connsiteY272" fmla="*/ 223294 h 5038344"/>
              <a:gd name="connsiteX273" fmla="*/ 2652461 w 5029200"/>
              <a:gd name="connsiteY273" fmla="*/ 111711 h 5038344"/>
              <a:gd name="connsiteX274" fmla="*/ 2764326 w 5029200"/>
              <a:gd name="connsiteY274" fmla="*/ 128 h 5038344"/>
              <a:gd name="connsiteX275" fmla="*/ 2285087 w 5029200"/>
              <a:gd name="connsiteY275" fmla="*/ 128 h 5038344"/>
              <a:gd name="connsiteX276" fmla="*/ 2396952 w 5029200"/>
              <a:gd name="connsiteY276" fmla="*/ 111711 h 5038344"/>
              <a:gd name="connsiteX277" fmla="*/ 2285087 w 5029200"/>
              <a:gd name="connsiteY277" fmla="*/ 223294 h 5038344"/>
              <a:gd name="connsiteX278" fmla="*/ 2173223 w 5029200"/>
              <a:gd name="connsiteY278" fmla="*/ 111711 h 5038344"/>
              <a:gd name="connsiteX279" fmla="*/ 2285087 w 5029200"/>
              <a:gd name="connsiteY279" fmla="*/ 128 h 5038344"/>
              <a:gd name="connsiteX280" fmla="*/ 1806027 w 5029200"/>
              <a:gd name="connsiteY280" fmla="*/ 0 h 5038344"/>
              <a:gd name="connsiteX281" fmla="*/ 1814827 w 5029200"/>
              <a:gd name="connsiteY281" fmla="*/ 0 h 5038344"/>
              <a:gd name="connsiteX282" fmla="*/ 1853969 w 5029200"/>
              <a:gd name="connsiteY282" fmla="*/ 7883 h 5038344"/>
              <a:gd name="connsiteX283" fmla="*/ 1922291 w 5029200"/>
              <a:gd name="connsiteY283" fmla="*/ 110697 h 5038344"/>
              <a:gd name="connsiteX284" fmla="*/ 1810427 w 5029200"/>
              <a:gd name="connsiteY284" fmla="*/ 222280 h 5038344"/>
              <a:gd name="connsiteX285" fmla="*/ 1698562 w 5029200"/>
              <a:gd name="connsiteY285" fmla="*/ 110697 h 5038344"/>
              <a:gd name="connsiteX286" fmla="*/ 1766884 w 5029200"/>
              <a:gd name="connsiteY286" fmla="*/ 7883 h 5038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Lst>
            <a:rect l="l" t="t" r="r" b="b"/>
            <a:pathLst>
              <a:path w="5029200" h="5038344">
                <a:moveTo>
                  <a:pt x="3240259" y="4815180"/>
                </a:moveTo>
                <a:cubicBezTo>
                  <a:pt x="3302038" y="4815180"/>
                  <a:pt x="3352123" y="4865138"/>
                  <a:pt x="3352123" y="4926763"/>
                </a:cubicBezTo>
                <a:cubicBezTo>
                  <a:pt x="3352123" y="4972981"/>
                  <a:pt x="3323950" y="5012637"/>
                  <a:pt x="3283801" y="5029577"/>
                </a:cubicBezTo>
                <a:lnTo>
                  <a:pt x="3240266" y="5038344"/>
                </a:lnTo>
                <a:lnTo>
                  <a:pt x="3240252" y="5038344"/>
                </a:lnTo>
                <a:lnTo>
                  <a:pt x="3196717" y="5029577"/>
                </a:lnTo>
                <a:cubicBezTo>
                  <a:pt x="3156567" y="5012637"/>
                  <a:pt x="3128394" y="4972981"/>
                  <a:pt x="3128394" y="4926763"/>
                </a:cubicBezTo>
                <a:cubicBezTo>
                  <a:pt x="3128394" y="4865138"/>
                  <a:pt x="3178479" y="4815180"/>
                  <a:pt x="3240259" y="4815180"/>
                </a:cubicBezTo>
                <a:close/>
                <a:moveTo>
                  <a:pt x="2765723" y="4815180"/>
                </a:moveTo>
                <a:cubicBezTo>
                  <a:pt x="2827504" y="4815180"/>
                  <a:pt x="2877588" y="4865138"/>
                  <a:pt x="2877588" y="4926763"/>
                </a:cubicBezTo>
                <a:cubicBezTo>
                  <a:pt x="2877588" y="4972981"/>
                  <a:pt x="2849416" y="5012637"/>
                  <a:pt x="2809266" y="5029577"/>
                </a:cubicBezTo>
                <a:lnTo>
                  <a:pt x="2765730" y="5038344"/>
                </a:lnTo>
                <a:lnTo>
                  <a:pt x="2765716" y="5038344"/>
                </a:lnTo>
                <a:lnTo>
                  <a:pt x="2722181" y="5029577"/>
                </a:lnTo>
                <a:cubicBezTo>
                  <a:pt x="2682032" y="5012637"/>
                  <a:pt x="2653859" y="4972981"/>
                  <a:pt x="2653859" y="4926763"/>
                </a:cubicBezTo>
                <a:cubicBezTo>
                  <a:pt x="2653859" y="4865138"/>
                  <a:pt x="2703944" y="4815180"/>
                  <a:pt x="2765723" y="4815180"/>
                </a:cubicBezTo>
                <a:close/>
                <a:moveTo>
                  <a:pt x="2286359" y="4815180"/>
                </a:moveTo>
                <a:cubicBezTo>
                  <a:pt x="2348139" y="4815180"/>
                  <a:pt x="2398224" y="4865138"/>
                  <a:pt x="2398224" y="4926763"/>
                </a:cubicBezTo>
                <a:cubicBezTo>
                  <a:pt x="2398224" y="4972981"/>
                  <a:pt x="2370051" y="5012637"/>
                  <a:pt x="2329901" y="5029577"/>
                </a:cubicBezTo>
                <a:lnTo>
                  <a:pt x="2286367" y="5038344"/>
                </a:lnTo>
                <a:lnTo>
                  <a:pt x="2286352" y="5038344"/>
                </a:lnTo>
                <a:lnTo>
                  <a:pt x="2242817" y="5029577"/>
                </a:lnTo>
                <a:cubicBezTo>
                  <a:pt x="2202667" y="5012637"/>
                  <a:pt x="2174495" y="4972981"/>
                  <a:pt x="2174495" y="4926763"/>
                </a:cubicBezTo>
                <a:cubicBezTo>
                  <a:pt x="2174495" y="4865138"/>
                  <a:pt x="2224579" y="4815180"/>
                  <a:pt x="2286359" y="4815180"/>
                </a:cubicBezTo>
                <a:close/>
                <a:moveTo>
                  <a:pt x="1811824" y="4814039"/>
                </a:moveTo>
                <a:cubicBezTo>
                  <a:pt x="1873604" y="4814039"/>
                  <a:pt x="1923689" y="4863997"/>
                  <a:pt x="1923689" y="4925622"/>
                </a:cubicBezTo>
                <a:cubicBezTo>
                  <a:pt x="1923689" y="4987246"/>
                  <a:pt x="1873604" y="5037203"/>
                  <a:pt x="1811824" y="5037203"/>
                </a:cubicBezTo>
                <a:cubicBezTo>
                  <a:pt x="1750045" y="5037203"/>
                  <a:pt x="1699960" y="4987246"/>
                  <a:pt x="1699960" y="4925622"/>
                </a:cubicBezTo>
                <a:cubicBezTo>
                  <a:pt x="1699960" y="4863997"/>
                  <a:pt x="1750045" y="4814039"/>
                  <a:pt x="1811824" y="4814039"/>
                </a:cubicBezTo>
                <a:close/>
                <a:moveTo>
                  <a:pt x="3878775" y="4248010"/>
                </a:moveTo>
                <a:cubicBezTo>
                  <a:pt x="3969157" y="4248010"/>
                  <a:pt x="4042505" y="4321171"/>
                  <a:pt x="4042505" y="4411326"/>
                </a:cubicBezTo>
                <a:cubicBezTo>
                  <a:pt x="4042505" y="4501480"/>
                  <a:pt x="3969157" y="4574643"/>
                  <a:pt x="3878775" y="4574643"/>
                </a:cubicBezTo>
                <a:cubicBezTo>
                  <a:pt x="3788395" y="4574643"/>
                  <a:pt x="3715047" y="4501480"/>
                  <a:pt x="3715047" y="4411326"/>
                </a:cubicBezTo>
                <a:cubicBezTo>
                  <a:pt x="3715047" y="4321171"/>
                  <a:pt x="3788395" y="4248010"/>
                  <a:pt x="3878775" y="4248010"/>
                </a:cubicBezTo>
                <a:close/>
                <a:moveTo>
                  <a:pt x="1177884" y="4248010"/>
                </a:moveTo>
                <a:cubicBezTo>
                  <a:pt x="1268264" y="4248010"/>
                  <a:pt x="1341613" y="4321171"/>
                  <a:pt x="1341613" y="4411326"/>
                </a:cubicBezTo>
                <a:cubicBezTo>
                  <a:pt x="1341613" y="4501480"/>
                  <a:pt x="1268264" y="4574643"/>
                  <a:pt x="1177884" y="4574643"/>
                </a:cubicBezTo>
                <a:cubicBezTo>
                  <a:pt x="1087502" y="4574643"/>
                  <a:pt x="1014155" y="4501480"/>
                  <a:pt x="1014155" y="4411326"/>
                </a:cubicBezTo>
                <a:cubicBezTo>
                  <a:pt x="1014155" y="4321171"/>
                  <a:pt x="1087502" y="4248010"/>
                  <a:pt x="1177884" y="4248010"/>
                </a:cubicBezTo>
                <a:close/>
                <a:moveTo>
                  <a:pt x="3338013" y="4221636"/>
                </a:moveTo>
                <a:cubicBezTo>
                  <a:pt x="3443012" y="4221636"/>
                  <a:pt x="3528183" y="4306590"/>
                  <a:pt x="3528183" y="4411326"/>
                </a:cubicBezTo>
                <a:cubicBezTo>
                  <a:pt x="3528183" y="4516061"/>
                  <a:pt x="3443012" y="4601017"/>
                  <a:pt x="3338013" y="4601017"/>
                </a:cubicBezTo>
                <a:cubicBezTo>
                  <a:pt x="3233012" y="4601017"/>
                  <a:pt x="3147843" y="4516061"/>
                  <a:pt x="3147843" y="4411326"/>
                </a:cubicBezTo>
                <a:cubicBezTo>
                  <a:pt x="3147843" y="4306590"/>
                  <a:pt x="3233012" y="4221636"/>
                  <a:pt x="3338013" y="4221636"/>
                </a:cubicBezTo>
                <a:close/>
                <a:moveTo>
                  <a:pt x="1718646" y="4221636"/>
                </a:moveTo>
                <a:cubicBezTo>
                  <a:pt x="1823647" y="4221636"/>
                  <a:pt x="1908816" y="4306590"/>
                  <a:pt x="1908816" y="4411326"/>
                </a:cubicBezTo>
                <a:cubicBezTo>
                  <a:pt x="1908816" y="4516061"/>
                  <a:pt x="1823647" y="4601017"/>
                  <a:pt x="1718646" y="4601017"/>
                </a:cubicBezTo>
                <a:cubicBezTo>
                  <a:pt x="1613647" y="4601017"/>
                  <a:pt x="1528477" y="4516061"/>
                  <a:pt x="1528477" y="4411326"/>
                </a:cubicBezTo>
                <a:cubicBezTo>
                  <a:pt x="1528477" y="4306590"/>
                  <a:pt x="1613647" y="4221636"/>
                  <a:pt x="1718646" y="4221636"/>
                </a:cubicBezTo>
                <a:close/>
                <a:moveTo>
                  <a:pt x="2801953" y="4196783"/>
                </a:moveTo>
                <a:cubicBezTo>
                  <a:pt x="2916487" y="4196783"/>
                  <a:pt x="3009411" y="4289472"/>
                  <a:pt x="3009411" y="4403718"/>
                </a:cubicBezTo>
                <a:cubicBezTo>
                  <a:pt x="3009411" y="4517963"/>
                  <a:pt x="2916487" y="4610654"/>
                  <a:pt x="2801953" y="4610654"/>
                </a:cubicBezTo>
                <a:cubicBezTo>
                  <a:pt x="2687418" y="4610654"/>
                  <a:pt x="2594495" y="4517963"/>
                  <a:pt x="2594495" y="4403718"/>
                </a:cubicBezTo>
                <a:cubicBezTo>
                  <a:pt x="2594495" y="4289472"/>
                  <a:pt x="2687418" y="4196783"/>
                  <a:pt x="2801953" y="4196783"/>
                </a:cubicBezTo>
                <a:close/>
                <a:moveTo>
                  <a:pt x="2259282" y="4196783"/>
                </a:moveTo>
                <a:cubicBezTo>
                  <a:pt x="2373817" y="4196783"/>
                  <a:pt x="2466740" y="4289472"/>
                  <a:pt x="2466740" y="4403718"/>
                </a:cubicBezTo>
                <a:cubicBezTo>
                  <a:pt x="2466740" y="4517963"/>
                  <a:pt x="2373817" y="4610654"/>
                  <a:pt x="2259282" y="4610654"/>
                </a:cubicBezTo>
                <a:cubicBezTo>
                  <a:pt x="2144748" y="4610654"/>
                  <a:pt x="2051824" y="4517963"/>
                  <a:pt x="2051824" y="4403718"/>
                </a:cubicBezTo>
                <a:cubicBezTo>
                  <a:pt x="2051824" y="4289472"/>
                  <a:pt x="2144748" y="4196783"/>
                  <a:pt x="2259282" y="4196783"/>
                </a:cubicBezTo>
                <a:close/>
                <a:moveTo>
                  <a:pt x="4417887" y="3710383"/>
                </a:moveTo>
                <a:cubicBezTo>
                  <a:pt x="4503691" y="3710383"/>
                  <a:pt x="4572973" y="3779614"/>
                  <a:pt x="4572973" y="3865077"/>
                </a:cubicBezTo>
                <a:cubicBezTo>
                  <a:pt x="4572973" y="3950539"/>
                  <a:pt x="4503565" y="4019772"/>
                  <a:pt x="4417887" y="4019772"/>
                </a:cubicBezTo>
                <a:cubicBezTo>
                  <a:pt x="4332209" y="4019772"/>
                  <a:pt x="4262675" y="3950539"/>
                  <a:pt x="4262675" y="3865077"/>
                </a:cubicBezTo>
                <a:cubicBezTo>
                  <a:pt x="4262675" y="3779614"/>
                  <a:pt x="4332082" y="3710383"/>
                  <a:pt x="4417887" y="3710383"/>
                </a:cubicBezTo>
                <a:close/>
                <a:moveTo>
                  <a:pt x="641696" y="3707974"/>
                </a:moveTo>
                <a:cubicBezTo>
                  <a:pt x="727501" y="3707974"/>
                  <a:pt x="796781" y="3777332"/>
                  <a:pt x="796781" y="3862795"/>
                </a:cubicBezTo>
                <a:cubicBezTo>
                  <a:pt x="796781" y="3948257"/>
                  <a:pt x="727375" y="4017489"/>
                  <a:pt x="641696" y="4017489"/>
                </a:cubicBezTo>
                <a:cubicBezTo>
                  <a:pt x="556019" y="4017489"/>
                  <a:pt x="486484" y="3948257"/>
                  <a:pt x="486484" y="3862795"/>
                </a:cubicBezTo>
                <a:cubicBezTo>
                  <a:pt x="486484" y="3777332"/>
                  <a:pt x="555890" y="3707974"/>
                  <a:pt x="641696" y="3707974"/>
                </a:cubicBezTo>
                <a:close/>
                <a:moveTo>
                  <a:pt x="1181061" y="3647618"/>
                </a:moveTo>
                <a:cubicBezTo>
                  <a:pt x="1300933" y="3647618"/>
                  <a:pt x="1398180" y="3744619"/>
                  <a:pt x="1398180" y="3864189"/>
                </a:cubicBezTo>
                <a:cubicBezTo>
                  <a:pt x="1398180" y="3983761"/>
                  <a:pt x="1300933" y="4080761"/>
                  <a:pt x="1181061" y="4080761"/>
                </a:cubicBezTo>
                <a:cubicBezTo>
                  <a:pt x="1061188" y="4080761"/>
                  <a:pt x="963942" y="3983761"/>
                  <a:pt x="963942" y="3864189"/>
                </a:cubicBezTo>
                <a:cubicBezTo>
                  <a:pt x="963942" y="3744619"/>
                  <a:pt x="1061188" y="3647618"/>
                  <a:pt x="1181061" y="3647618"/>
                </a:cubicBezTo>
                <a:close/>
                <a:moveTo>
                  <a:pt x="3876233" y="3646350"/>
                </a:moveTo>
                <a:cubicBezTo>
                  <a:pt x="3996107" y="3646350"/>
                  <a:pt x="4093352" y="3743351"/>
                  <a:pt x="4093352" y="3862921"/>
                </a:cubicBezTo>
                <a:cubicBezTo>
                  <a:pt x="4093352" y="3982493"/>
                  <a:pt x="3996107" y="4079493"/>
                  <a:pt x="3876233" y="4079493"/>
                </a:cubicBezTo>
                <a:cubicBezTo>
                  <a:pt x="3756361" y="4079493"/>
                  <a:pt x="3659114" y="3982493"/>
                  <a:pt x="3659114" y="3862921"/>
                </a:cubicBezTo>
                <a:cubicBezTo>
                  <a:pt x="3659114" y="3743351"/>
                  <a:pt x="3756361" y="3646350"/>
                  <a:pt x="3876233" y="3646350"/>
                </a:cubicBezTo>
                <a:close/>
                <a:moveTo>
                  <a:pt x="4417633" y="3137126"/>
                </a:moveTo>
                <a:cubicBezTo>
                  <a:pt x="4522760" y="3137126"/>
                  <a:pt x="4607929" y="3222081"/>
                  <a:pt x="4607929" y="3326818"/>
                </a:cubicBezTo>
                <a:cubicBezTo>
                  <a:pt x="4607929" y="3431680"/>
                  <a:pt x="4522760" y="3516635"/>
                  <a:pt x="4417633" y="3516635"/>
                </a:cubicBezTo>
                <a:cubicBezTo>
                  <a:pt x="4312505" y="3516635"/>
                  <a:pt x="4227336" y="3431680"/>
                  <a:pt x="4227336" y="3326818"/>
                </a:cubicBezTo>
                <a:cubicBezTo>
                  <a:pt x="4227336" y="3221954"/>
                  <a:pt x="4312505" y="3137126"/>
                  <a:pt x="4417633" y="3137126"/>
                </a:cubicBezTo>
                <a:close/>
                <a:moveTo>
                  <a:pt x="641442" y="3134844"/>
                </a:moveTo>
                <a:cubicBezTo>
                  <a:pt x="746569" y="3134844"/>
                  <a:pt x="831739" y="3219799"/>
                  <a:pt x="831739" y="3324661"/>
                </a:cubicBezTo>
                <a:cubicBezTo>
                  <a:pt x="831739" y="3429398"/>
                  <a:pt x="746569" y="3514478"/>
                  <a:pt x="641442" y="3514478"/>
                </a:cubicBezTo>
                <a:cubicBezTo>
                  <a:pt x="536315" y="3514478"/>
                  <a:pt x="451145" y="3429524"/>
                  <a:pt x="451145" y="3324661"/>
                </a:cubicBezTo>
                <a:cubicBezTo>
                  <a:pt x="451145" y="3219799"/>
                  <a:pt x="536315" y="3134844"/>
                  <a:pt x="641442" y="3134844"/>
                </a:cubicBezTo>
                <a:close/>
                <a:moveTo>
                  <a:pt x="111865" y="3121023"/>
                </a:moveTo>
                <a:cubicBezTo>
                  <a:pt x="173645" y="3121023"/>
                  <a:pt x="223729" y="3170981"/>
                  <a:pt x="223729" y="3232606"/>
                </a:cubicBezTo>
                <a:cubicBezTo>
                  <a:pt x="223729" y="3294230"/>
                  <a:pt x="173645" y="3344189"/>
                  <a:pt x="111865" y="3344189"/>
                </a:cubicBezTo>
                <a:cubicBezTo>
                  <a:pt x="50086" y="3344189"/>
                  <a:pt x="0" y="3294230"/>
                  <a:pt x="0" y="3232606"/>
                </a:cubicBezTo>
                <a:cubicBezTo>
                  <a:pt x="0" y="3170981"/>
                  <a:pt x="50086" y="3121023"/>
                  <a:pt x="111865" y="3121023"/>
                </a:cubicBezTo>
                <a:close/>
                <a:moveTo>
                  <a:pt x="4917210" y="3120896"/>
                </a:moveTo>
                <a:cubicBezTo>
                  <a:pt x="4978989" y="3120896"/>
                  <a:pt x="5029075" y="3170855"/>
                  <a:pt x="5029075" y="3232479"/>
                </a:cubicBezTo>
                <a:cubicBezTo>
                  <a:pt x="5029075" y="3294103"/>
                  <a:pt x="4978989" y="3344062"/>
                  <a:pt x="4917210" y="3344062"/>
                </a:cubicBezTo>
                <a:cubicBezTo>
                  <a:pt x="4855429" y="3344062"/>
                  <a:pt x="4805345" y="3294103"/>
                  <a:pt x="4805345" y="3232479"/>
                </a:cubicBezTo>
                <a:cubicBezTo>
                  <a:pt x="4805345" y="3170855"/>
                  <a:pt x="4855429" y="3120896"/>
                  <a:pt x="4917210" y="3120896"/>
                </a:cubicBezTo>
                <a:close/>
                <a:moveTo>
                  <a:pt x="4917337" y="2645274"/>
                </a:moveTo>
                <a:cubicBezTo>
                  <a:pt x="4963671" y="2645274"/>
                  <a:pt x="5003428" y="2673376"/>
                  <a:pt x="5020410" y="2713425"/>
                </a:cubicBezTo>
                <a:lnTo>
                  <a:pt x="5029200" y="2756852"/>
                </a:lnTo>
                <a:lnTo>
                  <a:pt x="5029200" y="2756862"/>
                </a:lnTo>
                <a:lnTo>
                  <a:pt x="5020410" y="2800290"/>
                </a:lnTo>
                <a:cubicBezTo>
                  <a:pt x="5003428" y="2840338"/>
                  <a:pt x="4963671" y="2868440"/>
                  <a:pt x="4917337" y="2868440"/>
                </a:cubicBezTo>
                <a:cubicBezTo>
                  <a:pt x="4855557" y="2868440"/>
                  <a:pt x="4805473" y="2818481"/>
                  <a:pt x="4805473" y="2756857"/>
                </a:cubicBezTo>
                <a:cubicBezTo>
                  <a:pt x="4805473" y="2695233"/>
                  <a:pt x="4855557" y="2645274"/>
                  <a:pt x="4917337" y="2645274"/>
                </a:cubicBezTo>
                <a:close/>
                <a:moveTo>
                  <a:pt x="111865" y="2645274"/>
                </a:moveTo>
                <a:cubicBezTo>
                  <a:pt x="173645" y="2645274"/>
                  <a:pt x="223729" y="2695233"/>
                  <a:pt x="223729" y="2756857"/>
                </a:cubicBezTo>
                <a:cubicBezTo>
                  <a:pt x="223729" y="2818481"/>
                  <a:pt x="173645" y="2868440"/>
                  <a:pt x="111865" y="2868440"/>
                </a:cubicBezTo>
                <a:cubicBezTo>
                  <a:pt x="50086" y="2868440"/>
                  <a:pt x="0" y="2818481"/>
                  <a:pt x="0" y="2756857"/>
                </a:cubicBezTo>
                <a:cubicBezTo>
                  <a:pt x="0" y="2695233"/>
                  <a:pt x="50086" y="2645274"/>
                  <a:pt x="111865" y="2645274"/>
                </a:cubicBezTo>
                <a:close/>
                <a:moveTo>
                  <a:pt x="4417759" y="2581621"/>
                </a:moveTo>
                <a:cubicBezTo>
                  <a:pt x="4532295" y="2581621"/>
                  <a:pt x="4625217" y="2674312"/>
                  <a:pt x="4625217" y="2788557"/>
                </a:cubicBezTo>
                <a:cubicBezTo>
                  <a:pt x="4625217" y="2902803"/>
                  <a:pt x="4532295" y="2995492"/>
                  <a:pt x="4417759" y="2995492"/>
                </a:cubicBezTo>
                <a:cubicBezTo>
                  <a:pt x="4303225" y="2995492"/>
                  <a:pt x="4210301" y="2902803"/>
                  <a:pt x="4210301" y="2788557"/>
                </a:cubicBezTo>
                <a:cubicBezTo>
                  <a:pt x="4210301" y="2674312"/>
                  <a:pt x="4303225" y="2581621"/>
                  <a:pt x="4417759" y="2581621"/>
                </a:cubicBezTo>
                <a:close/>
                <a:moveTo>
                  <a:pt x="641569" y="2579466"/>
                </a:moveTo>
                <a:cubicBezTo>
                  <a:pt x="756103" y="2579466"/>
                  <a:pt x="849027" y="2672155"/>
                  <a:pt x="849027" y="2786402"/>
                </a:cubicBezTo>
                <a:cubicBezTo>
                  <a:pt x="849027" y="2900647"/>
                  <a:pt x="756103" y="2993337"/>
                  <a:pt x="641569" y="2993337"/>
                </a:cubicBezTo>
                <a:cubicBezTo>
                  <a:pt x="527035" y="2993337"/>
                  <a:pt x="434111" y="2900647"/>
                  <a:pt x="434111" y="2786402"/>
                </a:cubicBezTo>
                <a:cubicBezTo>
                  <a:pt x="434111" y="2672155"/>
                  <a:pt x="527035" y="2579466"/>
                  <a:pt x="641569" y="2579466"/>
                </a:cubicBezTo>
                <a:close/>
                <a:moveTo>
                  <a:pt x="4917210" y="2169400"/>
                </a:moveTo>
                <a:cubicBezTo>
                  <a:pt x="4978989" y="2169400"/>
                  <a:pt x="5029075" y="2219359"/>
                  <a:pt x="5029075" y="2280982"/>
                </a:cubicBezTo>
                <a:cubicBezTo>
                  <a:pt x="5029075" y="2342606"/>
                  <a:pt x="4978989" y="2392565"/>
                  <a:pt x="4917210" y="2392565"/>
                </a:cubicBezTo>
                <a:cubicBezTo>
                  <a:pt x="4855429" y="2392565"/>
                  <a:pt x="4805345" y="2342606"/>
                  <a:pt x="4805345" y="2280982"/>
                </a:cubicBezTo>
                <a:cubicBezTo>
                  <a:pt x="4805345" y="2219359"/>
                  <a:pt x="4855429" y="2169400"/>
                  <a:pt x="4917210" y="2169400"/>
                </a:cubicBezTo>
                <a:close/>
                <a:moveTo>
                  <a:pt x="111865" y="2169272"/>
                </a:moveTo>
                <a:cubicBezTo>
                  <a:pt x="173645" y="2169272"/>
                  <a:pt x="223729" y="2219231"/>
                  <a:pt x="223729" y="2280855"/>
                </a:cubicBezTo>
                <a:cubicBezTo>
                  <a:pt x="223729" y="2342479"/>
                  <a:pt x="173645" y="2392438"/>
                  <a:pt x="111865" y="2392438"/>
                </a:cubicBezTo>
                <a:cubicBezTo>
                  <a:pt x="50086" y="2392438"/>
                  <a:pt x="0" y="2342479"/>
                  <a:pt x="0" y="2280855"/>
                </a:cubicBezTo>
                <a:cubicBezTo>
                  <a:pt x="0" y="2219231"/>
                  <a:pt x="50086" y="2169272"/>
                  <a:pt x="111865" y="2169272"/>
                </a:cubicBezTo>
                <a:close/>
                <a:moveTo>
                  <a:pt x="4417759" y="2043235"/>
                </a:moveTo>
                <a:cubicBezTo>
                  <a:pt x="4532295" y="2043235"/>
                  <a:pt x="4625217" y="2135925"/>
                  <a:pt x="4625217" y="2250170"/>
                </a:cubicBezTo>
                <a:cubicBezTo>
                  <a:pt x="4625217" y="2364416"/>
                  <a:pt x="4532295" y="2457105"/>
                  <a:pt x="4417759" y="2457105"/>
                </a:cubicBezTo>
                <a:cubicBezTo>
                  <a:pt x="4303225" y="2457105"/>
                  <a:pt x="4210301" y="2364416"/>
                  <a:pt x="4210301" y="2250170"/>
                </a:cubicBezTo>
                <a:cubicBezTo>
                  <a:pt x="4210301" y="2135925"/>
                  <a:pt x="4303225" y="2043235"/>
                  <a:pt x="4417759" y="2043235"/>
                </a:cubicBezTo>
                <a:close/>
                <a:moveTo>
                  <a:pt x="641569" y="2041079"/>
                </a:moveTo>
                <a:cubicBezTo>
                  <a:pt x="756103" y="2041079"/>
                  <a:pt x="849027" y="2133769"/>
                  <a:pt x="849027" y="2248015"/>
                </a:cubicBezTo>
                <a:cubicBezTo>
                  <a:pt x="849027" y="2362260"/>
                  <a:pt x="756103" y="2454950"/>
                  <a:pt x="641569" y="2454950"/>
                </a:cubicBezTo>
                <a:cubicBezTo>
                  <a:pt x="527035" y="2454950"/>
                  <a:pt x="434111" y="2362260"/>
                  <a:pt x="434111" y="2248015"/>
                </a:cubicBezTo>
                <a:cubicBezTo>
                  <a:pt x="434111" y="2133769"/>
                  <a:pt x="527035" y="2041079"/>
                  <a:pt x="641569" y="2041079"/>
                </a:cubicBezTo>
                <a:close/>
                <a:moveTo>
                  <a:pt x="4917337" y="1693525"/>
                </a:moveTo>
                <a:cubicBezTo>
                  <a:pt x="4963671" y="1693525"/>
                  <a:pt x="5003428" y="1721626"/>
                  <a:pt x="5020410" y="1761674"/>
                </a:cubicBezTo>
                <a:lnTo>
                  <a:pt x="5029200" y="1805101"/>
                </a:lnTo>
                <a:lnTo>
                  <a:pt x="5029200" y="1805111"/>
                </a:lnTo>
                <a:lnTo>
                  <a:pt x="5020410" y="1848539"/>
                </a:lnTo>
                <a:cubicBezTo>
                  <a:pt x="5003428" y="1888587"/>
                  <a:pt x="4963671" y="1916689"/>
                  <a:pt x="4917337" y="1916689"/>
                </a:cubicBezTo>
                <a:cubicBezTo>
                  <a:pt x="4855557" y="1916689"/>
                  <a:pt x="4805473" y="1866730"/>
                  <a:pt x="4805473" y="1805106"/>
                </a:cubicBezTo>
                <a:cubicBezTo>
                  <a:pt x="4805473" y="1743483"/>
                  <a:pt x="4855557" y="1693525"/>
                  <a:pt x="4917337" y="1693525"/>
                </a:cubicBezTo>
                <a:close/>
                <a:moveTo>
                  <a:pt x="111865" y="1693525"/>
                </a:moveTo>
                <a:cubicBezTo>
                  <a:pt x="173645" y="1693525"/>
                  <a:pt x="223729" y="1743483"/>
                  <a:pt x="223729" y="1805106"/>
                </a:cubicBezTo>
                <a:cubicBezTo>
                  <a:pt x="223729" y="1866730"/>
                  <a:pt x="173645" y="1916689"/>
                  <a:pt x="111865" y="1916689"/>
                </a:cubicBezTo>
                <a:cubicBezTo>
                  <a:pt x="50086" y="1916689"/>
                  <a:pt x="0" y="1866730"/>
                  <a:pt x="0" y="1805106"/>
                </a:cubicBezTo>
                <a:cubicBezTo>
                  <a:pt x="0" y="1743483"/>
                  <a:pt x="50086" y="1693525"/>
                  <a:pt x="111865" y="1693525"/>
                </a:cubicBezTo>
                <a:close/>
                <a:moveTo>
                  <a:pt x="4417887" y="1522092"/>
                </a:moveTo>
                <a:cubicBezTo>
                  <a:pt x="4523013" y="1522092"/>
                  <a:pt x="4608184" y="1607048"/>
                  <a:pt x="4608184" y="1711910"/>
                </a:cubicBezTo>
                <a:cubicBezTo>
                  <a:pt x="4608184" y="1816773"/>
                  <a:pt x="4523013" y="1901600"/>
                  <a:pt x="4417887" y="1901600"/>
                </a:cubicBezTo>
                <a:cubicBezTo>
                  <a:pt x="4312760" y="1901600"/>
                  <a:pt x="4227589" y="1816645"/>
                  <a:pt x="4227589" y="1711910"/>
                </a:cubicBezTo>
                <a:cubicBezTo>
                  <a:pt x="4227589" y="1607048"/>
                  <a:pt x="4312760" y="1522092"/>
                  <a:pt x="4417887" y="1522092"/>
                </a:cubicBezTo>
                <a:close/>
                <a:moveTo>
                  <a:pt x="641569" y="1520064"/>
                </a:moveTo>
                <a:cubicBezTo>
                  <a:pt x="746697" y="1520064"/>
                  <a:pt x="831866" y="1605019"/>
                  <a:pt x="831866" y="1709754"/>
                </a:cubicBezTo>
                <a:cubicBezTo>
                  <a:pt x="831866" y="1814490"/>
                  <a:pt x="746697" y="1899572"/>
                  <a:pt x="641569" y="1899572"/>
                </a:cubicBezTo>
                <a:cubicBezTo>
                  <a:pt x="536442" y="1899572"/>
                  <a:pt x="451273" y="1814616"/>
                  <a:pt x="451273" y="1709754"/>
                </a:cubicBezTo>
                <a:cubicBezTo>
                  <a:pt x="451273" y="1604892"/>
                  <a:pt x="536442" y="1520064"/>
                  <a:pt x="641569" y="1520064"/>
                </a:cubicBezTo>
                <a:close/>
                <a:moveTo>
                  <a:pt x="641442" y="1017180"/>
                </a:moveTo>
                <a:cubicBezTo>
                  <a:pt x="727120" y="1017180"/>
                  <a:pt x="796527" y="1086412"/>
                  <a:pt x="796527" y="1171874"/>
                </a:cubicBezTo>
                <a:cubicBezTo>
                  <a:pt x="796527" y="1257337"/>
                  <a:pt x="727120" y="1326695"/>
                  <a:pt x="641442" y="1326695"/>
                </a:cubicBezTo>
                <a:cubicBezTo>
                  <a:pt x="555764" y="1326695"/>
                  <a:pt x="486356" y="1257464"/>
                  <a:pt x="486356" y="1171874"/>
                </a:cubicBezTo>
                <a:cubicBezTo>
                  <a:pt x="486356" y="1086412"/>
                  <a:pt x="555764" y="1017180"/>
                  <a:pt x="641442" y="1017180"/>
                </a:cubicBezTo>
                <a:close/>
                <a:moveTo>
                  <a:pt x="4419285" y="1009572"/>
                </a:moveTo>
                <a:cubicBezTo>
                  <a:pt x="4508141" y="1009572"/>
                  <a:pt x="4580091" y="1081467"/>
                  <a:pt x="4580091" y="1170099"/>
                </a:cubicBezTo>
                <a:cubicBezTo>
                  <a:pt x="4580091" y="1258732"/>
                  <a:pt x="4508015" y="1330500"/>
                  <a:pt x="4419285" y="1330500"/>
                </a:cubicBezTo>
                <a:cubicBezTo>
                  <a:pt x="4330557" y="1330500"/>
                  <a:pt x="4258353" y="1258605"/>
                  <a:pt x="4258353" y="1170099"/>
                </a:cubicBezTo>
                <a:cubicBezTo>
                  <a:pt x="4258353" y="1081467"/>
                  <a:pt x="4330429" y="1009572"/>
                  <a:pt x="4419285" y="1009572"/>
                </a:cubicBezTo>
                <a:close/>
                <a:moveTo>
                  <a:pt x="1181188" y="954795"/>
                </a:moveTo>
                <a:cubicBezTo>
                  <a:pt x="1301061" y="954795"/>
                  <a:pt x="1398307" y="1051797"/>
                  <a:pt x="1398307" y="1171367"/>
                </a:cubicBezTo>
                <a:cubicBezTo>
                  <a:pt x="1398307" y="1290939"/>
                  <a:pt x="1301061" y="1387939"/>
                  <a:pt x="1181188" y="1387939"/>
                </a:cubicBezTo>
                <a:cubicBezTo>
                  <a:pt x="1061315" y="1387939"/>
                  <a:pt x="964069" y="1290939"/>
                  <a:pt x="964069" y="1171367"/>
                </a:cubicBezTo>
                <a:cubicBezTo>
                  <a:pt x="964069" y="1051797"/>
                  <a:pt x="1061315" y="954795"/>
                  <a:pt x="1181188" y="954795"/>
                </a:cubicBezTo>
                <a:close/>
                <a:moveTo>
                  <a:pt x="3876233" y="953528"/>
                </a:moveTo>
                <a:cubicBezTo>
                  <a:pt x="3996107" y="953528"/>
                  <a:pt x="4093352" y="1050529"/>
                  <a:pt x="4093352" y="1170099"/>
                </a:cubicBezTo>
                <a:cubicBezTo>
                  <a:pt x="4093352" y="1289671"/>
                  <a:pt x="3996107" y="1386671"/>
                  <a:pt x="3876233" y="1386671"/>
                </a:cubicBezTo>
                <a:cubicBezTo>
                  <a:pt x="3756361" y="1386671"/>
                  <a:pt x="3659114" y="1289671"/>
                  <a:pt x="3659114" y="1170099"/>
                </a:cubicBezTo>
                <a:cubicBezTo>
                  <a:pt x="3659114" y="1050402"/>
                  <a:pt x="3756361" y="953528"/>
                  <a:pt x="3876233" y="953528"/>
                </a:cubicBezTo>
                <a:close/>
                <a:moveTo>
                  <a:pt x="2263987" y="894819"/>
                </a:moveTo>
                <a:cubicBezTo>
                  <a:pt x="2397969" y="894819"/>
                  <a:pt x="2509580" y="990046"/>
                  <a:pt x="2534622" y="1116464"/>
                </a:cubicBezTo>
                <a:cubicBezTo>
                  <a:pt x="2559537" y="990172"/>
                  <a:pt x="2671147" y="894819"/>
                  <a:pt x="2805131" y="894819"/>
                </a:cubicBezTo>
                <a:cubicBezTo>
                  <a:pt x="2952970" y="894819"/>
                  <a:pt x="3073479" y="1010713"/>
                  <a:pt x="3080597" y="1156278"/>
                </a:cubicBezTo>
                <a:lnTo>
                  <a:pt x="3081106" y="1156278"/>
                </a:lnTo>
                <a:cubicBezTo>
                  <a:pt x="3088225" y="1017180"/>
                  <a:pt x="3198944" y="906612"/>
                  <a:pt x="3344750" y="906612"/>
                </a:cubicBezTo>
                <a:cubicBezTo>
                  <a:pt x="3490555" y="906612"/>
                  <a:pt x="3608777" y="1024535"/>
                  <a:pt x="3608777" y="1169973"/>
                </a:cubicBezTo>
                <a:cubicBezTo>
                  <a:pt x="3608777" y="1246686"/>
                  <a:pt x="3575853" y="1315792"/>
                  <a:pt x="3523353" y="1363847"/>
                </a:cubicBezTo>
                <a:cubicBezTo>
                  <a:pt x="3596065" y="1394533"/>
                  <a:pt x="3657080" y="1447915"/>
                  <a:pt x="3697250" y="1514866"/>
                </a:cubicBezTo>
                <a:cubicBezTo>
                  <a:pt x="3744285" y="1471500"/>
                  <a:pt x="3807209" y="1444999"/>
                  <a:pt x="3876233" y="1444999"/>
                </a:cubicBezTo>
                <a:cubicBezTo>
                  <a:pt x="4022039" y="1444999"/>
                  <a:pt x="4140260" y="1565839"/>
                  <a:pt x="4140260" y="1708360"/>
                </a:cubicBezTo>
                <a:cubicBezTo>
                  <a:pt x="4140260" y="1850881"/>
                  <a:pt x="4026615" y="1967156"/>
                  <a:pt x="3884751" y="1971594"/>
                </a:cubicBezTo>
                <a:cubicBezTo>
                  <a:pt x="4033225" y="1976031"/>
                  <a:pt x="4152082" y="2097378"/>
                  <a:pt x="4152082" y="2246620"/>
                </a:cubicBezTo>
                <a:cubicBezTo>
                  <a:pt x="4152082" y="2380265"/>
                  <a:pt x="4056488" y="2491594"/>
                  <a:pt x="3929878" y="2516447"/>
                </a:cubicBezTo>
                <a:cubicBezTo>
                  <a:pt x="4056488" y="2541300"/>
                  <a:pt x="4152082" y="2652756"/>
                  <a:pt x="4152082" y="2786402"/>
                </a:cubicBezTo>
                <a:lnTo>
                  <a:pt x="4152335" y="2786148"/>
                </a:lnTo>
                <a:cubicBezTo>
                  <a:pt x="4152335" y="2938180"/>
                  <a:pt x="4028776" y="3061300"/>
                  <a:pt x="3876488" y="3061300"/>
                </a:cubicBezTo>
                <a:cubicBezTo>
                  <a:pt x="4022294" y="3061300"/>
                  <a:pt x="4140513" y="3179224"/>
                  <a:pt x="4140513" y="3324661"/>
                </a:cubicBezTo>
                <a:cubicBezTo>
                  <a:pt x="4140513" y="3470100"/>
                  <a:pt x="4022294" y="3588022"/>
                  <a:pt x="3876488" y="3588022"/>
                </a:cubicBezTo>
                <a:cubicBezTo>
                  <a:pt x="3806192" y="3588022"/>
                  <a:pt x="3742377" y="3560760"/>
                  <a:pt x="3695089" y="3516128"/>
                </a:cubicBezTo>
                <a:cubicBezTo>
                  <a:pt x="3653394" y="3583838"/>
                  <a:pt x="3590217" y="3637347"/>
                  <a:pt x="3515089" y="3666765"/>
                </a:cubicBezTo>
                <a:cubicBezTo>
                  <a:pt x="3570641" y="3715074"/>
                  <a:pt x="3605724" y="3786082"/>
                  <a:pt x="3605724" y="3865330"/>
                </a:cubicBezTo>
                <a:cubicBezTo>
                  <a:pt x="3605724" y="4010769"/>
                  <a:pt x="3484581" y="4128691"/>
                  <a:pt x="3341699" y="4128691"/>
                </a:cubicBezTo>
                <a:cubicBezTo>
                  <a:pt x="3198817" y="4128691"/>
                  <a:pt x="3082377" y="4015460"/>
                  <a:pt x="3077800" y="3873953"/>
                </a:cubicBezTo>
                <a:cubicBezTo>
                  <a:pt x="3073351" y="4021927"/>
                  <a:pt x="2951572" y="4140610"/>
                  <a:pt x="2802080" y="4140610"/>
                </a:cubicBezTo>
                <a:cubicBezTo>
                  <a:pt x="2668096" y="4140610"/>
                  <a:pt x="2556487" y="4045385"/>
                  <a:pt x="2531445" y="3919094"/>
                </a:cubicBezTo>
                <a:cubicBezTo>
                  <a:pt x="2506528" y="4045385"/>
                  <a:pt x="2394918" y="4140610"/>
                  <a:pt x="2260935" y="4140610"/>
                </a:cubicBezTo>
                <a:cubicBezTo>
                  <a:pt x="2108647" y="4140610"/>
                  <a:pt x="1985087" y="4017362"/>
                  <a:pt x="1985087" y="3865457"/>
                </a:cubicBezTo>
                <a:cubicBezTo>
                  <a:pt x="1985087" y="4010896"/>
                  <a:pt x="1866868" y="4128818"/>
                  <a:pt x="1721062" y="4128818"/>
                </a:cubicBezTo>
                <a:cubicBezTo>
                  <a:pt x="1575256" y="4128818"/>
                  <a:pt x="1457037" y="4010896"/>
                  <a:pt x="1457037" y="3865457"/>
                </a:cubicBezTo>
                <a:cubicBezTo>
                  <a:pt x="1457037" y="3781391"/>
                  <a:pt x="1496698" y="3706453"/>
                  <a:pt x="1558223" y="3658269"/>
                </a:cubicBezTo>
                <a:cubicBezTo>
                  <a:pt x="1483858" y="3624033"/>
                  <a:pt x="1422841" y="3565578"/>
                  <a:pt x="1385213" y="3493304"/>
                </a:cubicBezTo>
                <a:cubicBezTo>
                  <a:pt x="1336781" y="3552012"/>
                  <a:pt x="1263307" y="3589417"/>
                  <a:pt x="1181188" y="3589417"/>
                </a:cubicBezTo>
                <a:cubicBezTo>
                  <a:pt x="1035382" y="3589417"/>
                  <a:pt x="917163" y="3466803"/>
                  <a:pt x="917163" y="3326057"/>
                </a:cubicBezTo>
                <a:cubicBezTo>
                  <a:pt x="917163" y="3185309"/>
                  <a:pt x="1027883" y="3070303"/>
                  <a:pt x="1167206" y="3063077"/>
                </a:cubicBezTo>
                <a:lnTo>
                  <a:pt x="1167206" y="3062316"/>
                </a:lnTo>
                <a:cubicBezTo>
                  <a:pt x="1021272" y="3055088"/>
                  <a:pt x="905341" y="2934755"/>
                  <a:pt x="905341" y="2787543"/>
                </a:cubicBezTo>
                <a:cubicBezTo>
                  <a:pt x="905341" y="2654024"/>
                  <a:pt x="1000806" y="2542567"/>
                  <a:pt x="1127545" y="2517715"/>
                </a:cubicBezTo>
                <a:cubicBezTo>
                  <a:pt x="1000806" y="2492862"/>
                  <a:pt x="905341" y="2381406"/>
                  <a:pt x="905341" y="2247761"/>
                </a:cubicBezTo>
                <a:cubicBezTo>
                  <a:pt x="905341" y="2100548"/>
                  <a:pt x="1021400" y="1980217"/>
                  <a:pt x="1167206" y="1972988"/>
                </a:cubicBezTo>
                <a:lnTo>
                  <a:pt x="1167206" y="1972481"/>
                </a:lnTo>
                <a:cubicBezTo>
                  <a:pt x="1027883" y="1965253"/>
                  <a:pt x="917163" y="1854939"/>
                  <a:pt x="917163" y="1709501"/>
                </a:cubicBezTo>
                <a:cubicBezTo>
                  <a:pt x="917163" y="1564062"/>
                  <a:pt x="1035382" y="1446140"/>
                  <a:pt x="1181188" y="1446140"/>
                </a:cubicBezTo>
                <a:cubicBezTo>
                  <a:pt x="1261909" y="1446140"/>
                  <a:pt x="1334112" y="1482278"/>
                  <a:pt x="1382544" y="1539210"/>
                </a:cubicBezTo>
                <a:cubicBezTo>
                  <a:pt x="1419154" y="1466048"/>
                  <a:pt x="1479790" y="1406579"/>
                  <a:pt x="1553774" y="1371075"/>
                </a:cubicBezTo>
                <a:cubicBezTo>
                  <a:pt x="1496443" y="1322765"/>
                  <a:pt x="1460087" y="1250616"/>
                  <a:pt x="1460087" y="1169973"/>
                </a:cubicBezTo>
                <a:cubicBezTo>
                  <a:pt x="1460087" y="1024535"/>
                  <a:pt x="1582883" y="906612"/>
                  <a:pt x="1724113" y="906612"/>
                </a:cubicBezTo>
                <a:cubicBezTo>
                  <a:pt x="1865342" y="906612"/>
                  <a:pt x="1980638" y="1017180"/>
                  <a:pt x="1987756" y="1156278"/>
                </a:cubicBezTo>
                <a:lnTo>
                  <a:pt x="1988520" y="1156278"/>
                </a:lnTo>
                <a:cubicBezTo>
                  <a:pt x="1995638" y="1010713"/>
                  <a:pt x="2116274" y="894819"/>
                  <a:pt x="2263987" y="894819"/>
                </a:cubicBezTo>
                <a:close/>
                <a:moveTo>
                  <a:pt x="1181188" y="472581"/>
                </a:moveTo>
                <a:cubicBezTo>
                  <a:pt x="1269918" y="472581"/>
                  <a:pt x="1341993" y="544348"/>
                  <a:pt x="1341993" y="633107"/>
                </a:cubicBezTo>
                <a:cubicBezTo>
                  <a:pt x="1341993" y="721866"/>
                  <a:pt x="1269918" y="793507"/>
                  <a:pt x="1181188" y="793507"/>
                </a:cubicBezTo>
                <a:cubicBezTo>
                  <a:pt x="1092460" y="793507"/>
                  <a:pt x="1020383" y="721612"/>
                  <a:pt x="1020383" y="633107"/>
                </a:cubicBezTo>
                <a:cubicBezTo>
                  <a:pt x="1020383" y="544475"/>
                  <a:pt x="1092460" y="472581"/>
                  <a:pt x="1181188" y="472581"/>
                </a:cubicBezTo>
                <a:close/>
                <a:moveTo>
                  <a:pt x="3878775" y="470424"/>
                </a:moveTo>
                <a:cubicBezTo>
                  <a:pt x="3969157" y="470424"/>
                  <a:pt x="4042505" y="543587"/>
                  <a:pt x="4042505" y="633741"/>
                </a:cubicBezTo>
                <a:cubicBezTo>
                  <a:pt x="4042505" y="723896"/>
                  <a:pt x="3969157" y="797057"/>
                  <a:pt x="3878775" y="797057"/>
                </a:cubicBezTo>
                <a:cubicBezTo>
                  <a:pt x="3788395" y="797057"/>
                  <a:pt x="3715047" y="723896"/>
                  <a:pt x="3715047" y="633741"/>
                </a:cubicBezTo>
                <a:cubicBezTo>
                  <a:pt x="3715047" y="543587"/>
                  <a:pt x="3788395" y="470424"/>
                  <a:pt x="3878775" y="470424"/>
                </a:cubicBezTo>
                <a:close/>
                <a:moveTo>
                  <a:pt x="1719663" y="444050"/>
                </a:moveTo>
                <a:cubicBezTo>
                  <a:pt x="1824791" y="444050"/>
                  <a:pt x="1909960" y="529005"/>
                  <a:pt x="1909960" y="633741"/>
                </a:cubicBezTo>
                <a:cubicBezTo>
                  <a:pt x="1909960" y="738477"/>
                  <a:pt x="1824791" y="823559"/>
                  <a:pt x="1719663" y="823559"/>
                </a:cubicBezTo>
                <a:cubicBezTo>
                  <a:pt x="1614536" y="823559"/>
                  <a:pt x="1529367" y="738604"/>
                  <a:pt x="1529367" y="633741"/>
                </a:cubicBezTo>
                <a:cubicBezTo>
                  <a:pt x="1529367" y="528879"/>
                  <a:pt x="1614536" y="444050"/>
                  <a:pt x="1719663" y="444050"/>
                </a:cubicBezTo>
                <a:close/>
                <a:moveTo>
                  <a:pt x="3338013" y="442909"/>
                </a:moveTo>
                <a:cubicBezTo>
                  <a:pt x="3443012" y="442909"/>
                  <a:pt x="3528183" y="527864"/>
                  <a:pt x="3528183" y="632600"/>
                </a:cubicBezTo>
                <a:cubicBezTo>
                  <a:pt x="3528183" y="737336"/>
                  <a:pt x="3443012" y="822290"/>
                  <a:pt x="3338013" y="822290"/>
                </a:cubicBezTo>
                <a:cubicBezTo>
                  <a:pt x="3233012" y="822290"/>
                  <a:pt x="3147843" y="737336"/>
                  <a:pt x="3147843" y="632600"/>
                </a:cubicBezTo>
                <a:cubicBezTo>
                  <a:pt x="3147843" y="527864"/>
                  <a:pt x="3233012" y="442909"/>
                  <a:pt x="3338013" y="442909"/>
                </a:cubicBezTo>
                <a:close/>
                <a:moveTo>
                  <a:pt x="2799029" y="426806"/>
                </a:moveTo>
                <a:cubicBezTo>
                  <a:pt x="2913563" y="426806"/>
                  <a:pt x="3006487" y="519495"/>
                  <a:pt x="3006487" y="633741"/>
                </a:cubicBezTo>
                <a:cubicBezTo>
                  <a:pt x="3006487" y="747987"/>
                  <a:pt x="2913563" y="840677"/>
                  <a:pt x="2799029" y="840677"/>
                </a:cubicBezTo>
                <a:cubicBezTo>
                  <a:pt x="2684494" y="840677"/>
                  <a:pt x="2591571" y="747987"/>
                  <a:pt x="2591571" y="633741"/>
                </a:cubicBezTo>
                <a:cubicBezTo>
                  <a:pt x="2591571" y="519495"/>
                  <a:pt x="2684494" y="426806"/>
                  <a:pt x="2799029" y="426806"/>
                </a:cubicBezTo>
                <a:close/>
                <a:moveTo>
                  <a:pt x="2259282" y="426806"/>
                </a:moveTo>
                <a:cubicBezTo>
                  <a:pt x="2373817" y="426806"/>
                  <a:pt x="2466740" y="519495"/>
                  <a:pt x="2466740" y="633741"/>
                </a:cubicBezTo>
                <a:cubicBezTo>
                  <a:pt x="2466740" y="747987"/>
                  <a:pt x="2373817" y="840677"/>
                  <a:pt x="2259282" y="840677"/>
                </a:cubicBezTo>
                <a:cubicBezTo>
                  <a:pt x="2144748" y="840677"/>
                  <a:pt x="2051824" y="747987"/>
                  <a:pt x="2051824" y="633741"/>
                </a:cubicBezTo>
                <a:cubicBezTo>
                  <a:pt x="2051824" y="519495"/>
                  <a:pt x="2144748" y="426806"/>
                  <a:pt x="2259282" y="426806"/>
                </a:cubicBezTo>
                <a:close/>
                <a:moveTo>
                  <a:pt x="3238860" y="128"/>
                </a:moveTo>
                <a:cubicBezTo>
                  <a:pt x="3300639" y="128"/>
                  <a:pt x="3350725" y="50087"/>
                  <a:pt x="3350725" y="111711"/>
                </a:cubicBezTo>
                <a:cubicBezTo>
                  <a:pt x="3350725" y="173336"/>
                  <a:pt x="3300639" y="223294"/>
                  <a:pt x="3238860" y="223294"/>
                </a:cubicBezTo>
                <a:cubicBezTo>
                  <a:pt x="3177080" y="223294"/>
                  <a:pt x="3126996" y="173336"/>
                  <a:pt x="3126996" y="111711"/>
                </a:cubicBezTo>
                <a:cubicBezTo>
                  <a:pt x="3126996" y="50087"/>
                  <a:pt x="3177080" y="128"/>
                  <a:pt x="3238860" y="128"/>
                </a:cubicBezTo>
                <a:close/>
                <a:moveTo>
                  <a:pt x="2764326" y="128"/>
                </a:moveTo>
                <a:cubicBezTo>
                  <a:pt x="2826105" y="128"/>
                  <a:pt x="2876191" y="50087"/>
                  <a:pt x="2876191" y="111711"/>
                </a:cubicBezTo>
                <a:cubicBezTo>
                  <a:pt x="2876191" y="173336"/>
                  <a:pt x="2826105" y="223294"/>
                  <a:pt x="2764326" y="223294"/>
                </a:cubicBezTo>
                <a:cubicBezTo>
                  <a:pt x="2702546" y="223294"/>
                  <a:pt x="2652461" y="173336"/>
                  <a:pt x="2652461" y="111711"/>
                </a:cubicBezTo>
                <a:cubicBezTo>
                  <a:pt x="2652461" y="50087"/>
                  <a:pt x="2702546" y="128"/>
                  <a:pt x="2764326" y="128"/>
                </a:cubicBezTo>
                <a:close/>
                <a:moveTo>
                  <a:pt x="2285087" y="128"/>
                </a:moveTo>
                <a:cubicBezTo>
                  <a:pt x="2346868" y="128"/>
                  <a:pt x="2396952" y="50087"/>
                  <a:pt x="2396952" y="111711"/>
                </a:cubicBezTo>
                <a:cubicBezTo>
                  <a:pt x="2396952" y="173336"/>
                  <a:pt x="2346868" y="223294"/>
                  <a:pt x="2285087" y="223294"/>
                </a:cubicBezTo>
                <a:cubicBezTo>
                  <a:pt x="2223309" y="223294"/>
                  <a:pt x="2173223" y="173336"/>
                  <a:pt x="2173223" y="111711"/>
                </a:cubicBezTo>
                <a:cubicBezTo>
                  <a:pt x="2173223" y="50087"/>
                  <a:pt x="2223309" y="128"/>
                  <a:pt x="2285087" y="128"/>
                </a:cubicBezTo>
                <a:close/>
                <a:moveTo>
                  <a:pt x="1806027" y="0"/>
                </a:moveTo>
                <a:lnTo>
                  <a:pt x="1814827" y="0"/>
                </a:lnTo>
                <a:lnTo>
                  <a:pt x="1853969" y="7883"/>
                </a:lnTo>
                <a:cubicBezTo>
                  <a:pt x="1894118" y="24823"/>
                  <a:pt x="1922291" y="64479"/>
                  <a:pt x="1922291" y="110697"/>
                </a:cubicBezTo>
                <a:cubicBezTo>
                  <a:pt x="1922291" y="172321"/>
                  <a:pt x="1872206" y="222280"/>
                  <a:pt x="1810427" y="222280"/>
                </a:cubicBezTo>
                <a:cubicBezTo>
                  <a:pt x="1748646" y="222280"/>
                  <a:pt x="1698562" y="172321"/>
                  <a:pt x="1698562" y="110697"/>
                </a:cubicBezTo>
                <a:cubicBezTo>
                  <a:pt x="1698562" y="64479"/>
                  <a:pt x="1726735" y="24823"/>
                  <a:pt x="1766884" y="7883"/>
                </a:cubicBezTo>
                <a:close/>
              </a:path>
            </a:pathLst>
          </a:custGeom>
        </p:spPr>
        <p:txBody>
          <a:bodyPr wrap="square">
            <a:noAutofit/>
          </a:bodyPr>
          <a:lstStyle/>
          <a:p>
            <a:endParaRPr lang="en-US"/>
          </a:p>
        </p:txBody>
      </p:sp>
      <p:sp>
        <p:nvSpPr>
          <p:cNvPr id="6" name="Text Placeholder 5">
            <a:extLst>
              <a:ext uri="{FF2B5EF4-FFF2-40B4-BE49-F238E27FC236}">
                <a16:creationId xmlns:a16="http://schemas.microsoft.com/office/drawing/2014/main" id="{F9C3F28E-DAB1-CF99-F3BB-B6B303524326}"/>
              </a:ext>
            </a:extLst>
          </p:cNvPr>
          <p:cNvSpPr>
            <a:spLocks noGrp="1"/>
          </p:cNvSpPr>
          <p:nvPr>
            <p:ph type="body" sz="quarter" idx="11"/>
          </p:nvPr>
        </p:nvSpPr>
        <p:spPr>
          <a:xfrm>
            <a:off x="903816" y="2245958"/>
            <a:ext cx="5124450" cy="3036887"/>
          </a:xfrm>
        </p:spPr>
        <p:txBody>
          <a:bodyPr>
            <a:normAutofit/>
          </a:bodyPr>
          <a:lstStyle>
            <a:lvl1pPr>
              <a:lnSpc>
                <a:spcPts val="3700"/>
              </a:lnSpc>
              <a:defRPr sz="25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stStyle>
          <a:p>
            <a:pPr lvl="0"/>
            <a:r>
              <a:rPr lang="en-US"/>
              <a:t>Click to edit Master text styles</a:t>
            </a:r>
          </a:p>
        </p:txBody>
      </p:sp>
    </p:spTree>
    <p:extLst>
      <p:ext uri="{BB962C8B-B14F-4D97-AF65-F5344CB8AC3E}">
        <p14:creationId xmlns:p14="http://schemas.microsoft.com/office/powerpoint/2010/main" val="49298256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Pull Quote Slide 2">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D53CCB6B-2E5E-CE40-D728-6F6075907F0C}"/>
              </a:ext>
            </a:extLst>
          </p:cNvPr>
          <p:cNvPicPr>
            <a:picLocks noChangeAspect="1"/>
          </p:cNvPicPr>
          <p:nvPr userDrawn="1"/>
        </p:nvPicPr>
        <p:blipFill>
          <a:blip r:embed="rId2"/>
          <a:srcRect/>
          <a:stretch/>
        </p:blipFill>
        <p:spPr>
          <a:xfrm>
            <a:off x="0" y="0"/>
            <a:ext cx="12192000" cy="6858000"/>
          </a:xfrm>
          <a:prstGeom prst="rect">
            <a:avLst/>
          </a:prstGeom>
        </p:spPr>
      </p:pic>
      <p:sp>
        <p:nvSpPr>
          <p:cNvPr id="14" name="Picture Placeholder 13">
            <a:extLst>
              <a:ext uri="{FF2B5EF4-FFF2-40B4-BE49-F238E27FC236}">
                <a16:creationId xmlns:a16="http://schemas.microsoft.com/office/drawing/2014/main" id="{D02348E7-BFE4-ECB8-DEE4-865A6D6A1AA4}"/>
              </a:ext>
            </a:extLst>
          </p:cNvPr>
          <p:cNvSpPr>
            <a:spLocks noGrp="1" noChangeAspect="1"/>
          </p:cNvSpPr>
          <p:nvPr>
            <p:ph type="pic" sz="quarter" idx="10"/>
          </p:nvPr>
        </p:nvSpPr>
        <p:spPr>
          <a:xfrm>
            <a:off x="6513127" y="932127"/>
            <a:ext cx="4864608" cy="4873453"/>
          </a:xfrm>
          <a:custGeom>
            <a:avLst/>
            <a:gdLst>
              <a:gd name="connsiteX0" fmla="*/ 3240259 w 5029200"/>
              <a:gd name="connsiteY0" fmla="*/ 4815180 h 5038344"/>
              <a:gd name="connsiteX1" fmla="*/ 3352123 w 5029200"/>
              <a:gd name="connsiteY1" fmla="*/ 4926763 h 5038344"/>
              <a:gd name="connsiteX2" fmla="*/ 3283801 w 5029200"/>
              <a:gd name="connsiteY2" fmla="*/ 5029577 h 5038344"/>
              <a:gd name="connsiteX3" fmla="*/ 3240266 w 5029200"/>
              <a:gd name="connsiteY3" fmla="*/ 5038344 h 5038344"/>
              <a:gd name="connsiteX4" fmla="*/ 3240252 w 5029200"/>
              <a:gd name="connsiteY4" fmla="*/ 5038344 h 5038344"/>
              <a:gd name="connsiteX5" fmla="*/ 3196717 w 5029200"/>
              <a:gd name="connsiteY5" fmla="*/ 5029577 h 5038344"/>
              <a:gd name="connsiteX6" fmla="*/ 3128394 w 5029200"/>
              <a:gd name="connsiteY6" fmla="*/ 4926763 h 5038344"/>
              <a:gd name="connsiteX7" fmla="*/ 3240259 w 5029200"/>
              <a:gd name="connsiteY7" fmla="*/ 4815180 h 5038344"/>
              <a:gd name="connsiteX8" fmla="*/ 2765723 w 5029200"/>
              <a:gd name="connsiteY8" fmla="*/ 4815180 h 5038344"/>
              <a:gd name="connsiteX9" fmla="*/ 2877588 w 5029200"/>
              <a:gd name="connsiteY9" fmla="*/ 4926763 h 5038344"/>
              <a:gd name="connsiteX10" fmla="*/ 2809266 w 5029200"/>
              <a:gd name="connsiteY10" fmla="*/ 5029577 h 5038344"/>
              <a:gd name="connsiteX11" fmla="*/ 2765730 w 5029200"/>
              <a:gd name="connsiteY11" fmla="*/ 5038344 h 5038344"/>
              <a:gd name="connsiteX12" fmla="*/ 2765716 w 5029200"/>
              <a:gd name="connsiteY12" fmla="*/ 5038344 h 5038344"/>
              <a:gd name="connsiteX13" fmla="*/ 2722181 w 5029200"/>
              <a:gd name="connsiteY13" fmla="*/ 5029577 h 5038344"/>
              <a:gd name="connsiteX14" fmla="*/ 2653859 w 5029200"/>
              <a:gd name="connsiteY14" fmla="*/ 4926763 h 5038344"/>
              <a:gd name="connsiteX15" fmla="*/ 2765723 w 5029200"/>
              <a:gd name="connsiteY15" fmla="*/ 4815180 h 5038344"/>
              <a:gd name="connsiteX16" fmla="*/ 2286359 w 5029200"/>
              <a:gd name="connsiteY16" fmla="*/ 4815180 h 5038344"/>
              <a:gd name="connsiteX17" fmla="*/ 2398224 w 5029200"/>
              <a:gd name="connsiteY17" fmla="*/ 4926763 h 5038344"/>
              <a:gd name="connsiteX18" fmla="*/ 2329901 w 5029200"/>
              <a:gd name="connsiteY18" fmla="*/ 5029577 h 5038344"/>
              <a:gd name="connsiteX19" fmla="*/ 2286367 w 5029200"/>
              <a:gd name="connsiteY19" fmla="*/ 5038344 h 5038344"/>
              <a:gd name="connsiteX20" fmla="*/ 2286352 w 5029200"/>
              <a:gd name="connsiteY20" fmla="*/ 5038344 h 5038344"/>
              <a:gd name="connsiteX21" fmla="*/ 2242817 w 5029200"/>
              <a:gd name="connsiteY21" fmla="*/ 5029577 h 5038344"/>
              <a:gd name="connsiteX22" fmla="*/ 2174495 w 5029200"/>
              <a:gd name="connsiteY22" fmla="*/ 4926763 h 5038344"/>
              <a:gd name="connsiteX23" fmla="*/ 2286359 w 5029200"/>
              <a:gd name="connsiteY23" fmla="*/ 4815180 h 5038344"/>
              <a:gd name="connsiteX24" fmla="*/ 1811824 w 5029200"/>
              <a:gd name="connsiteY24" fmla="*/ 4814039 h 5038344"/>
              <a:gd name="connsiteX25" fmla="*/ 1923689 w 5029200"/>
              <a:gd name="connsiteY25" fmla="*/ 4925622 h 5038344"/>
              <a:gd name="connsiteX26" fmla="*/ 1811824 w 5029200"/>
              <a:gd name="connsiteY26" fmla="*/ 5037203 h 5038344"/>
              <a:gd name="connsiteX27" fmla="*/ 1699960 w 5029200"/>
              <a:gd name="connsiteY27" fmla="*/ 4925622 h 5038344"/>
              <a:gd name="connsiteX28" fmla="*/ 1811824 w 5029200"/>
              <a:gd name="connsiteY28" fmla="*/ 4814039 h 5038344"/>
              <a:gd name="connsiteX29" fmla="*/ 3878775 w 5029200"/>
              <a:gd name="connsiteY29" fmla="*/ 4248010 h 5038344"/>
              <a:gd name="connsiteX30" fmla="*/ 4042505 w 5029200"/>
              <a:gd name="connsiteY30" fmla="*/ 4411326 h 5038344"/>
              <a:gd name="connsiteX31" fmla="*/ 3878775 w 5029200"/>
              <a:gd name="connsiteY31" fmla="*/ 4574643 h 5038344"/>
              <a:gd name="connsiteX32" fmla="*/ 3715047 w 5029200"/>
              <a:gd name="connsiteY32" fmla="*/ 4411326 h 5038344"/>
              <a:gd name="connsiteX33" fmla="*/ 3878775 w 5029200"/>
              <a:gd name="connsiteY33" fmla="*/ 4248010 h 5038344"/>
              <a:gd name="connsiteX34" fmla="*/ 1177884 w 5029200"/>
              <a:gd name="connsiteY34" fmla="*/ 4248010 h 5038344"/>
              <a:gd name="connsiteX35" fmla="*/ 1341613 w 5029200"/>
              <a:gd name="connsiteY35" fmla="*/ 4411326 h 5038344"/>
              <a:gd name="connsiteX36" fmla="*/ 1177884 w 5029200"/>
              <a:gd name="connsiteY36" fmla="*/ 4574643 h 5038344"/>
              <a:gd name="connsiteX37" fmla="*/ 1014155 w 5029200"/>
              <a:gd name="connsiteY37" fmla="*/ 4411326 h 5038344"/>
              <a:gd name="connsiteX38" fmla="*/ 1177884 w 5029200"/>
              <a:gd name="connsiteY38" fmla="*/ 4248010 h 5038344"/>
              <a:gd name="connsiteX39" fmla="*/ 3338013 w 5029200"/>
              <a:gd name="connsiteY39" fmla="*/ 4221636 h 5038344"/>
              <a:gd name="connsiteX40" fmla="*/ 3528183 w 5029200"/>
              <a:gd name="connsiteY40" fmla="*/ 4411326 h 5038344"/>
              <a:gd name="connsiteX41" fmla="*/ 3338013 w 5029200"/>
              <a:gd name="connsiteY41" fmla="*/ 4601017 h 5038344"/>
              <a:gd name="connsiteX42" fmla="*/ 3147843 w 5029200"/>
              <a:gd name="connsiteY42" fmla="*/ 4411326 h 5038344"/>
              <a:gd name="connsiteX43" fmla="*/ 3338013 w 5029200"/>
              <a:gd name="connsiteY43" fmla="*/ 4221636 h 5038344"/>
              <a:gd name="connsiteX44" fmla="*/ 1718646 w 5029200"/>
              <a:gd name="connsiteY44" fmla="*/ 4221636 h 5038344"/>
              <a:gd name="connsiteX45" fmla="*/ 1908816 w 5029200"/>
              <a:gd name="connsiteY45" fmla="*/ 4411326 h 5038344"/>
              <a:gd name="connsiteX46" fmla="*/ 1718646 w 5029200"/>
              <a:gd name="connsiteY46" fmla="*/ 4601017 h 5038344"/>
              <a:gd name="connsiteX47" fmla="*/ 1528477 w 5029200"/>
              <a:gd name="connsiteY47" fmla="*/ 4411326 h 5038344"/>
              <a:gd name="connsiteX48" fmla="*/ 1718646 w 5029200"/>
              <a:gd name="connsiteY48" fmla="*/ 4221636 h 5038344"/>
              <a:gd name="connsiteX49" fmla="*/ 2801953 w 5029200"/>
              <a:gd name="connsiteY49" fmla="*/ 4196783 h 5038344"/>
              <a:gd name="connsiteX50" fmla="*/ 3009411 w 5029200"/>
              <a:gd name="connsiteY50" fmla="*/ 4403718 h 5038344"/>
              <a:gd name="connsiteX51" fmla="*/ 2801953 w 5029200"/>
              <a:gd name="connsiteY51" fmla="*/ 4610654 h 5038344"/>
              <a:gd name="connsiteX52" fmla="*/ 2594495 w 5029200"/>
              <a:gd name="connsiteY52" fmla="*/ 4403718 h 5038344"/>
              <a:gd name="connsiteX53" fmla="*/ 2801953 w 5029200"/>
              <a:gd name="connsiteY53" fmla="*/ 4196783 h 5038344"/>
              <a:gd name="connsiteX54" fmla="*/ 2259282 w 5029200"/>
              <a:gd name="connsiteY54" fmla="*/ 4196783 h 5038344"/>
              <a:gd name="connsiteX55" fmla="*/ 2466740 w 5029200"/>
              <a:gd name="connsiteY55" fmla="*/ 4403718 h 5038344"/>
              <a:gd name="connsiteX56" fmla="*/ 2259282 w 5029200"/>
              <a:gd name="connsiteY56" fmla="*/ 4610654 h 5038344"/>
              <a:gd name="connsiteX57" fmla="*/ 2051824 w 5029200"/>
              <a:gd name="connsiteY57" fmla="*/ 4403718 h 5038344"/>
              <a:gd name="connsiteX58" fmla="*/ 2259282 w 5029200"/>
              <a:gd name="connsiteY58" fmla="*/ 4196783 h 5038344"/>
              <a:gd name="connsiteX59" fmla="*/ 4417887 w 5029200"/>
              <a:gd name="connsiteY59" fmla="*/ 3710383 h 5038344"/>
              <a:gd name="connsiteX60" fmla="*/ 4572973 w 5029200"/>
              <a:gd name="connsiteY60" fmla="*/ 3865077 h 5038344"/>
              <a:gd name="connsiteX61" fmla="*/ 4417887 w 5029200"/>
              <a:gd name="connsiteY61" fmla="*/ 4019772 h 5038344"/>
              <a:gd name="connsiteX62" fmla="*/ 4262675 w 5029200"/>
              <a:gd name="connsiteY62" fmla="*/ 3865077 h 5038344"/>
              <a:gd name="connsiteX63" fmla="*/ 4417887 w 5029200"/>
              <a:gd name="connsiteY63" fmla="*/ 3710383 h 5038344"/>
              <a:gd name="connsiteX64" fmla="*/ 641696 w 5029200"/>
              <a:gd name="connsiteY64" fmla="*/ 3707974 h 5038344"/>
              <a:gd name="connsiteX65" fmla="*/ 796781 w 5029200"/>
              <a:gd name="connsiteY65" fmla="*/ 3862795 h 5038344"/>
              <a:gd name="connsiteX66" fmla="*/ 641696 w 5029200"/>
              <a:gd name="connsiteY66" fmla="*/ 4017489 h 5038344"/>
              <a:gd name="connsiteX67" fmla="*/ 486484 w 5029200"/>
              <a:gd name="connsiteY67" fmla="*/ 3862795 h 5038344"/>
              <a:gd name="connsiteX68" fmla="*/ 641696 w 5029200"/>
              <a:gd name="connsiteY68" fmla="*/ 3707974 h 5038344"/>
              <a:gd name="connsiteX69" fmla="*/ 1181061 w 5029200"/>
              <a:gd name="connsiteY69" fmla="*/ 3647618 h 5038344"/>
              <a:gd name="connsiteX70" fmla="*/ 1398180 w 5029200"/>
              <a:gd name="connsiteY70" fmla="*/ 3864189 h 5038344"/>
              <a:gd name="connsiteX71" fmla="*/ 1181061 w 5029200"/>
              <a:gd name="connsiteY71" fmla="*/ 4080761 h 5038344"/>
              <a:gd name="connsiteX72" fmla="*/ 963942 w 5029200"/>
              <a:gd name="connsiteY72" fmla="*/ 3864189 h 5038344"/>
              <a:gd name="connsiteX73" fmla="*/ 1181061 w 5029200"/>
              <a:gd name="connsiteY73" fmla="*/ 3647618 h 5038344"/>
              <a:gd name="connsiteX74" fmla="*/ 3876233 w 5029200"/>
              <a:gd name="connsiteY74" fmla="*/ 3646350 h 5038344"/>
              <a:gd name="connsiteX75" fmla="*/ 4093352 w 5029200"/>
              <a:gd name="connsiteY75" fmla="*/ 3862921 h 5038344"/>
              <a:gd name="connsiteX76" fmla="*/ 3876233 w 5029200"/>
              <a:gd name="connsiteY76" fmla="*/ 4079493 h 5038344"/>
              <a:gd name="connsiteX77" fmla="*/ 3659114 w 5029200"/>
              <a:gd name="connsiteY77" fmla="*/ 3862921 h 5038344"/>
              <a:gd name="connsiteX78" fmla="*/ 3876233 w 5029200"/>
              <a:gd name="connsiteY78" fmla="*/ 3646350 h 5038344"/>
              <a:gd name="connsiteX79" fmla="*/ 4417633 w 5029200"/>
              <a:gd name="connsiteY79" fmla="*/ 3137126 h 5038344"/>
              <a:gd name="connsiteX80" fmla="*/ 4607929 w 5029200"/>
              <a:gd name="connsiteY80" fmla="*/ 3326818 h 5038344"/>
              <a:gd name="connsiteX81" fmla="*/ 4417633 w 5029200"/>
              <a:gd name="connsiteY81" fmla="*/ 3516635 h 5038344"/>
              <a:gd name="connsiteX82" fmla="*/ 4227336 w 5029200"/>
              <a:gd name="connsiteY82" fmla="*/ 3326818 h 5038344"/>
              <a:gd name="connsiteX83" fmla="*/ 4417633 w 5029200"/>
              <a:gd name="connsiteY83" fmla="*/ 3137126 h 5038344"/>
              <a:gd name="connsiteX84" fmla="*/ 641442 w 5029200"/>
              <a:gd name="connsiteY84" fmla="*/ 3134844 h 5038344"/>
              <a:gd name="connsiteX85" fmla="*/ 831739 w 5029200"/>
              <a:gd name="connsiteY85" fmla="*/ 3324661 h 5038344"/>
              <a:gd name="connsiteX86" fmla="*/ 641442 w 5029200"/>
              <a:gd name="connsiteY86" fmla="*/ 3514478 h 5038344"/>
              <a:gd name="connsiteX87" fmla="*/ 451145 w 5029200"/>
              <a:gd name="connsiteY87" fmla="*/ 3324661 h 5038344"/>
              <a:gd name="connsiteX88" fmla="*/ 641442 w 5029200"/>
              <a:gd name="connsiteY88" fmla="*/ 3134844 h 5038344"/>
              <a:gd name="connsiteX89" fmla="*/ 111865 w 5029200"/>
              <a:gd name="connsiteY89" fmla="*/ 3121023 h 5038344"/>
              <a:gd name="connsiteX90" fmla="*/ 223729 w 5029200"/>
              <a:gd name="connsiteY90" fmla="*/ 3232606 h 5038344"/>
              <a:gd name="connsiteX91" fmla="*/ 111865 w 5029200"/>
              <a:gd name="connsiteY91" fmla="*/ 3344189 h 5038344"/>
              <a:gd name="connsiteX92" fmla="*/ 0 w 5029200"/>
              <a:gd name="connsiteY92" fmla="*/ 3232606 h 5038344"/>
              <a:gd name="connsiteX93" fmla="*/ 111865 w 5029200"/>
              <a:gd name="connsiteY93" fmla="*/ 3121023 h 5038344"/>
              <a:gd name="connsiteX94" fmla="*/ 4917210 w 5029200"/>
              <a:gd name="connsiteY94" fmla="*/ 3120896 h 5038344"/>
              <a:gd name="connsiteX95" fmla="*/ 5029075 w 5029200"/>
              <a:gd name="connsiteY95" fmla="*/ 3232479 h 5038344"/>
              <a:gd name="connsiteX96" fmla="*/ 4917210 w 5029200"/>
              <a:gd name="connsiteY96" fmla="*/ 3344062 h 5038344"/>
              <a:gd name="connsiteX97" fmla="*/ 4805345 w 5029200"/>
              <a:gd name="connsiteY97" fmla="*/ 3232479 h 5038344"/>
              <a:gd name="connsiteX98" fmla="*/ 4917210 w 5029200"/>
              <a:gd name="connsiteY98" fmla="*/ 3120896 h 5038344"/>
              <a:gd name="connsiteX99" fmla="*/ 4917337 w 5029200"/>
              <a:gd name="connsiteY99" fmla="*/ 2645274 h 5038344"/>
              <a:gd name="connsiteX100" fmla="*/ 5020410 w 5029200"/>
              <a:gd name="connsiteY100" fmla="*/ 2713425 h 5038344"/>
              <a:gd name="connsiteX101" fmla="*/ 5029200 w 5029200"/>
              <a:gd name="connsiteY101" fmla="*/ 2756852 h 5038344"/>
              <a:gd name="connsiteX102" fmla="*/ 5029200 w 5029200"/>
              <a:gd name="connsiteY102" fmla="*/ 2756862 h 5038344"/>
              <a:gd name="connsiteX103" fmla="*/ 5020410 w 5029200"/>
              <a:gd name="connsiteY103" fmla="*/ 2800290 h 5038344"/>
              <a:gd name="connsiteX104" fmla="*/ 4917337 w 5029200"/>
              <a:gd name="connsiteY104" fmla="*/ 2868440 h 5038344"/>
              <a:gd name="connsiteX105" fmla="*/ 4805473 w 5029200"/>
              <a:gd name="connsiteY105" fmla="*/ 2756857 h 5038344"/>
              <a:gd name="connsiteX106" fmla="*/ 4917337 w 5029200"/>
              <a:gd name="connsiteY106" fmla="*/ 2645274 h 5038344"/>
              <a:gd name="connsiteX107" fmla="*/ 111865 w 5029200"/>
              <a:gd name="connsiteY107" fmla="*/ 2645274 h 5038344"/>
              <a:gd name="connsiteX108" fmla="*/ 223729 w 5029200"/>
              <a:gd name="connsiteY108" fmla="*/ 2756857 h 5038344"/>
              <a:gd name="connsiteX109" fmla="*/ 111865 w 5029200"/>
              <a:gd name="connsiteY109" fmla="*/ 2868440 h 5038344"/>
              <a:gd name="connsiteX110" fmla="*/ 0 w 5029200"/>
              <a:gd name="connsiteY110" fmla="*/ 2756857 h 5038344"/>
              <a:gd name="connsiteX111" fmla="*/ 111865 w 5029200"/>
              <a:gd name="connsiteY111" fmla="*/ 2645274 h 5038344"/>
              <a:gd name="connsiteX112" fmla="*/ 4417759 w 5029200"/>
              <a:gd name="connsiteY112" fmla="*/ 2581621 h 5038344"/>
              <a:gd name="connsiteX113" fmla="*/ 4625217 w 5029200"/>
              <a:gd name="connsiteY113" fmla="*/ 2788557 h 5038344"/>
              <a:gd name="connsiteX114" fmla="*/ 4417759 w 5029200"/>
              <a:gd name="connsiteY114" fmla="*/ 2995492 h 5038344"/>
              <a:gd name="connsiteX115" fmla="*/ 4210301 w 5029200"/>
              <a:gd name="connsiteY115" fmla="*/ 2788557 h 5038344"/>
              <a:gd name="connsiteX116" fmla="*/ 4417759 w 5029200"/>
              <a:gd name="connsiteY116" fmla="*/ 2581621 h 5038344"/>
              <a:gd name="connsiteX117" fmla="*/ 641569 w 5029200"/>
              <a:gd name="connsiteY117" fmla="*/ 2579466 h 5038344"/>
              <a:gd name="connsiteX118" fmla="*/ 849027 w 5029200"/>
              <a:gd name="connsiteY118" fmla="*/ 2786402 h 5038344"/>
              <a:gd name="connsiteX119" fmla="*/ 641569 w 5029200"/>
              <a:gd name="connsiteY119" fmla="*/ 2993337 h 5038344"/>
              <a:gd name="connsiteX120" fmla="*/ 434111 w 5029200"/>
              <a:gd name="connsiteY120" fmla="*/ 2786402 h 5038344"/>
              <a:gd name="connsiteX121" fmla="*/ 641569 w 5029200"/>
              <a:gd name="connsiteY121" fmla="*/ 2579466 h 5038344"/>
              <a:gd name="connsiteX122" fmla="*/ 4917210 w 5029200"/>
              <a:gd name="connsiteY122" fmla="*/ 2169400 h 5038344"/>
              <a:gd name="connsiteX123" fmla="*/ 5029075 w 5029200"/>
              <a:gd name="connsiteY123" fmla="*/ 2280982 h 5038344"/>
              <a:gd name="connsiteX124" fmla="*/ 4917210 w 5029200"/>
              <a:gd name="connsiteY124" fmla="*/ 2392565 h 5038344"/>
              <a:gd name="connsiteX125" fmla="*/ 4805345 w 5029200"/>
              <a:gd name="connsiteY125" fmla="*/ 2280982 h 5038344"/>
              <a:gd name="connsiteX126" fmla="*/ 4917210 w 5029200"/>
              <a:gd name="connsiteY126" fmla="*/ 2169400 h 5038344"/>
              <a:gd name="connsiteX127" fmla="*/ 111865 w 5029200"/>
              <a:gd name="connsiteY127" fmla="*/ 2169272 h 5038344"/>
              <a:gd name="connsiteX128" fmla="*/ 223729 w 5029200"/>
              <a:gd name="connsiteY128" fmla="*/ 2280855 h 5038344"/>
              <a:gd name="connsiteX129" fmla="*/ 111865 w 5029200"/>
              <a:gd name="connsiteY129" fmla="*/ 2392438 h 5038344"/>
              <a:gd name="connsiteX130" fmla="*/ 0 w 5029200"/>
              <a:gd name="connsiteY130" fmla="*/ 2280855 h 5038344"/>
              <a:gd name="connsiteX131" fmla="*/ 111865 w 5029200"/>
              <a:gd name="connsiteY131" fmla="*/ 2169272 h 5038344"/>
              <a:gd name="connsiteX132" fmla="*/ 4417759 w 5029200"/>
              <a:gd name="connsiteY132" fmla="*/ 2043235 h 5038344"/>
              <a:gd name="connsiteX133" fmla="*/ 4625217 w 5029200"/>
              <a:gd name="connsiteY133" fmla="*/ 2250170 h 5038344"/>
              <a:gd name="connsiteX134" fmla="*/ 4417759 w 5029200"/>
              <a:gd name="connsiteY134" fmla="*/ 2457105 h 5038344"/>
              <a:gd name="connsiteX135" fmla="*/ 4210301 w 5029200"/>
              <a:gd name="connsiteY135" fmla="*/ 2250170 h 5038344"/>
              <a:gd name="connsiteX136" fmla="*/ 4417759 w 5029200"/>
              <a:gd name="connsiteY136" fmla="*/ 2043235 h 5038344"/>
              <a:gd name="connsiteX137" fmla="*/ 641569 w 5029200"/>
              <a:gd name="connsiteY137" fmla="*/ 2041079 h 5038344"/>
              <a:gd name="connsiteX138" fmla="*/ 849027 w 5029200"/>
              <a:gd name="connsiteY138" fmla="*/ 2248015 h 5038344"/>
              <a:gd name="connsiteX139" fmla="*/ 641569 w 5029200"/>
              <a:gd name="connsiteY139" fmla="*/ 2454950 h 5038344"/>
              <a:gd name="connsiteX140" fmla="*/ 434111 w 5029200"/>
              <a:gd name="connsiteY140" fmla="*/ 2248015 h 5038344"/>
              <a:gd name="connsiteX141" fmla="*/ 641569 w 5029200"/>
              <a:gd name="connsiteY141" fmla="*/ 2041079 h 5038344"/>
              <a:gd name="connsiteX142" fmla="*/ 4917337 w 5029200"/>
              <a:gd name="connsiteY142" fmla="*/ 1693525 h 5038344"/>
              <a:gd name="connsiteX143" fmla="*/ 5020410 w 5029200"/>
              <a:gd name="connsiteY143" fmla="*/ 1761674 h 5038344"/>
              <a:gd name="connsiteX144" fmla="*/ 5029200 w 5029200"/>
              <a:gd name="connsiteY144" fmla="*/ 1805101 h 5038344"/>
              <a:gd name="connsiteX145" fmla="*/ 5029200 w 5029200"/>
              <a:gd name="connsiteY145" fmla="*/ 1805111 h 5038344"/>
              <a:gd name="connsiteX146" fmla="*/ 5020410 w 5029200"/>
              <a:gd name="connsiteY146" fmla="*/ 1848539 h 5038344"/>
              <a:gd name="connsiteX147" fmla="*/ 4917337 w 5029200"/>
              <a:gd name="connsiteY147" fmla="*/ 1916689 h 5038344"/>
              <a:gd name="connsiteX148" fmla="*/ 4805473 w 5029200"/>
              <a:gd name="connsiteY148" fmla="*/ 1805106 h 5038344"/>
              <a:gd name="connsiteX149" fmla="*/ 4917337 w 5029200"/>
              <a:gd name="connsiteY149" fmla="*/ 1693525 h 5038344"/>
              <a:gd name="connsiteX150" fmla="*/ 111865 w 5029200"/>
              <a:gd name="connsiteY150" fmla="*/ 1693525 h 5038344"/>
              <a:gd name="connsiteX151" fmla="*/ 223729 w 5029200"/>
              <a:gd name="connsiteY151" fmla="*/ 1805106 h 5038344"/>
              <a:gd name="connsiteX152" fmla="*/ 111865 w 5029200"/>
              <a:gd name="connsiteY152" fmla="*/ 1916689 h 5038344"/>
              <a:gd name="connsiteX153" fmla="*/ 0 w 5029200"/>
              <a:gd name="connsiteY153" fmla="*/ 1805106 h 5038344"/>
              <a:gd name="connsiteX154" fmla="*/ 111865 w 5029200"/>
              <a:gd name="connsiteY154" fmla="*/ 1693525 h 5038344"/>
              <a:gd name="connsiteX155" fmla="*/ 4417887 w 5029200"/>
              <a:gd name="connsiteY155" fmla="*/ 1522092 h 5038344"/>
              <a:gd name="connsiteX156" fmla="*/ 4608184 w 5029200"/>
              <a:gd name="connsiteY156" fmla="*/ 1711910 h 5038344"/>
              <a:gd name="connsiteX157" fmla="*/ 4417887 w 5029200"/>
              <a:gd name="connsiteY157" fmla="*/ 1901600 h 5038344"/>
              <a:gd name="connsiteX158" fmla="*/ 4227589 w 5029200"/>
              <a:gd name="connsiteY158" fmla="*/ 1711910 h 5038344"/>
              <a:gd name="connsiteX159" fmla="*/ 4417887 w 5029200"/>
              <a:gd name="connsiteY159" fmla="*/ 1522092 h 5038344"/>
              <a:gd name="connsiteX160" fmla="*/ 641569 w 5029200"/>
              <a:gd name="connsiteY160" fmla="*/ 1520064 h 5038344"/>
              <a:gd name="connsiteX161" fmla="*/ 831866 w 5029200"/>
              <a:gd name="connsiteY161" fmla="*/ 1709754 h 5038344"/>
              <a:gd name="connsiteX162" fmla="*/ 641569 w 5029200"/>
              <a:gd name="connsiteY162" fmla="*/ 1899572 h 5038344"/>
              <a:gd name="connsiteX163" fmla="*/ 451273 w 5029200"/>
              <a:gd name="connsiteY163" fmla="*/ 1709754 h 5038344"/>
              <a:gd name="connsiteX164" fmla="*/ 641569 w 5029200"/>
              <a:gd name="connsiteY164" fmla="*/ 1520064 h 5038344"/>
              <a:gd name="connsiteX165" fmla="*/ 641442 w 5029200"/>
              <a:gd name="connsiteY165" fmla="*/ 1017180 h 5038344"/>
              <a:gd name="connsiteX166" fmla="*/ 796527 w 5029200"/>
              <a:gd name="connsiteY166" fmla="*/ 1171874 h 5038344"/>
              <a:gd name="connsiteX167" fmla="*/ 641442 w 5029200"/>
              <a:gd name="connsiteY167" fmla="*/ 1326695 h 5038344"/>
              <a:gd name="connsiteX168" fmla="*/ 486356 w 5029200"/>
              <a:gd name="connsiteY168" fmla="*/ 1171874 h 5038344"/>
              <a:gd name="connsiteX169" fmla="*/ 641442 w 5029200"/>
              <a:gd name="connsiteY169" fmla="*/ 1017180 h 5038344"/>
              <a:gd name="connsiteX170" fmla="*/ 4419285 w 5029200"/>
              <a:gd name="connsiteY170" fmla="*/ 1009572 h 5038344"/>
              <a:gd name="connsiteX171" fmla="*/ 4580091 w 5029200"/>
              <a:gd name="connsiteY171" fmla="*/ 1170099 h 5038344"/>
              <a:gd name="connsiteX172" fmla="*/ 4419285 w 5029200"/>
              <a:gd name="connsiteY172" fmla="*/ 1330500 h 5038344"/>
              <a:gd name="connsiteX173" fmla="*/ 4258353 w 5029200"/>
              <a:gd name="connsiteY173" fmla="*/ 1170099 h 5038344"/>
              <a:gd name="connsiteX174" fmla="*/ 4419285 w 5029200"/>
              <a:gd name="connsiteY174" fmla="*/ 1009572 h 5038344"/>
              <a:gd name="connsiteX175" fmla="*/ 1181188 w 5029200"/>
              <a:gd name="connsiteY175" fmla="*/ 954795 h 5038344"/>
              <a:gd name="connsiteX176" fmla="*/ 1398307 w 5029200"/>
              <a:gd name="connsiteY176" fmla="*/ 1171367 h 5038344"/>
              <a:gd name="connsiteX177" fmla="*/ 1181188 w 5029200"/>
              <a:gd name="connsiteY177" fmla="*/ 1387939 h 5038344"/>
              <a:gd name="connsiteX178" fmla="*/ 964069 w 5029200"/>
              <a:gd name="connsiteY178" fmla="*/ 1171367 h 5038344"/>
              <a:gd name="connsiteX179" fmla="*/ 1181188 w 5029200"/>
              <a:gd name="connsiteY179" fmla="*/ 954795 h 5038344"/>
              <a:gd name="connsiteX180" fmla="*/ 3876233 w 5029200"/>
              <a:gd name="connsiteY180" fmla="*/ 953528 h 5038344"/>
              <a:gd name="connsiteX181" fmla="*/ 4093352 w 5029200"/>
              <a:gd name="connsiteY181" fmla="*/ 1170099 h 5038344"/>
              <a:gd name="connsiteX182" fmla="*/ 3876233 w 5029200"/>
              <a:gd name="connsiteY182" fmla="*/ 1386671 h 5038344"/>
              <a:gd name="connsiteX183" fmla="*/ 3659114 w 5029200"/>
              <a:gd name="connsiteY183" fmla="*/ 1170099 h 5038344"/>
              <a:gd name="connsiteX184" fmla="*/ 3876233 w 5029200"/>
              <a:gd name="connsiteY184" fmla="*/ 953528 h 5038344"/>
              <a:gd name="connsiteX185" fmla="*/ 2263987 w 5029200"/>
              <a:gd name="connsiteY185" fmla="*/ 894819 h 5038344"/>
              <a:gd name="connsiteX186" fmla="*/ 2534622 w 5029200"/>
              <a:gd name="connsiteY186" fmla="*/ 1116464 h 5038344"/>
              <a:gd name="connsiteX187" fmla="*/ 2805131 w 5029200"/>
              <a:gd name="connsiteY187" fmla="*/ 894819 h 5038344"/>
              <a:gd name="connsiteX188" fmla="*/ 3080597 w 5029200"/>
              <a:gd name="connsiteY188" fmla="*/ 1156278 h 5038344"/>
              <a:gd name="connsiteX189" fmla="*/ 3081106 w 5029200"/>
              <a:gd name="connsiteY189" fmla="*/ 1156278 h 5038344"/>
              <a:gd name="connsiteX190" fmla="*/ 3344750 w 5029200"/>
              <a:gd name="connsiteY190" fmla="*/ 906612 h 5038344"/>
              <a:gd name="connsiteX191" fmla="*/ 3608777 w 5029200"/>
              <a:gd name="connsiteY191" fmla="*/ 1169973 h 5038344"/>
              <a:gd name="connsiteX192" fmla="*/ 3523353 w 5029200"/>
              <a:gd name="connsiteY192" fmla="*/ 1363847 h 5038344"/>
              <a:gd name="connsiteX193" fmla="*/ 3697250 w 5029200"/>
              <a:gd name="connsiteY193" fmla="*/ 1514866 h 5038344"/>
              <a:gd name="connsiteX194" fmla="*/ 3876233 w 5029200"/>
              <a:gd name="connsiteY194" fmla="*/ 1444999 h 5038344"/>
              <a:gd name="connsiteX195" fmla="*/ 4140260 w 5029200"/>
              <a:gd name="connsiteY195" fmla="*/ 1708360 h 5038344"/>
              <a:gd name="connsiteX196" fmla="*/ 3884751 w 5029200"/>
              <a:gd name="connsiteY196" fmla="*/ 1971594 h 5038344"/>
              <a:gd name="connsiteX197" fmla="*/ 4152082 w 5029200"/>
              <a:gd name="connsiteY197" fmla="*/ 2246620 h 5038344"/>
              <a:gd name="connsiteX198" fmla="*/ 3929878 w 5029200"/>
              <a:gd name="connsiteY198" fmla="*/ 2516447 h 5038344"/>
              <a:gd name="connsiteX199" fmla="*/ 4152082 w 5029200"/>
              <a:gd name="connsiteY199" fmla="*/ 2786402 h 5038344"/>
              <a:gd name="connsiteX200" fmla="*/ 4152335 w 5029200"/>
              <a:gd name="connsiteY200" fmla="*/ 2786148 h 5038344"/>
              <a:gd name="connsiteX201" fmla="*/ 3876488 w 5029200"/>
              <a:gd name="connsiteY201" fmla="*/ 3061300 h 5038344"/>
              <a:gd name="connsiteX202" fmla="*/ 4140513 w 5029200"/>
              <a:gd name="connsiteY202" fmla="*/ 3324661 h 5038344"/>
              <a:gd name="connsiteX203" fmla="*/ 3876488 w 5029200"/>
              <a:gd name="connsiteY203" fmla="*/ 3588022 h 5038344"/>
              <a:gd name="connsiteX204" fmla="*/ 3695089 w 5029200"/>
              <a:gd name="connsiteY204" fmla="*/ 3516128 h 5038344"/>
              <a:gd name="connsiteX205" fmla="*/ 3515089 w 5029200"/>
              <a:gd name="connsiteY205" fmla="*/ 3666765 h 5038344"/>
              <a:gd name="connsiteX206" fmla="*/ 3605724 w 5029200"/>
              <a:gd name="connsiteY206" fmla="*/ 3865330 h 5038344"/>
              <a:gd name="connsiteX207" fmla="*/ 3341699 w 5029200"/>
              <a:gd name="connsiteY207" fmla="*/ 4128691 h 5038344"/>
              <a:gd name="connsiteX208" fmla="*/ 3077800 w 5029200"/>
              <a:gd name="connsiteY208" fmla="*/ 3873953 h 5038344"/>
              <a:gd name="connsiteX209" fmla="*/ 2802080 w 5029200"/>
              <a:gd name="connsiteY209" fmla="*/ 4140610 h 5038344"/>
              <a:gd name="connsiteX210" fmla="*/ 2531445 w 5029200"/>
              <a:gd name="connsiteY210" fmla="*/ 3919094 h 5038344"/>
              <a:gd name="connsiteX211" fmla="*/ 2260935 w 5029200"/>
              <a:gd name="connsiteY211" fmla="*/ 4140610 h 5038344"/>
              <a:gd name="connsiteX212" fmla="*/ 1985087 w 5029200"/>
              <a:gd name="connsiteY212" fmla="*/ 3865457 h 5038344"/>
              <a:gd name="connsiteX213" fmla="*/ 1721062 w 5029200"/>
              <a:gd name="connsiteY213" fmla="*/ 4128818 h 5038344"/>
              <a:gd name="connsiteX214" fmla="*/ 1457037 w 5029200"/>
              <a:gd name="connsiteY214" fmla="*/ 3865457 h 5038344"/>
              <a:gd name="connsiteX215" fmla="*/ 1558223 w 5029200"/>
              <a:gd name="connsiteY215" fmla="*/ 3658269 h 5038344"/>
              <a:gd name="connsiteX216" fmla="*/ 1385213 w 5029200"/>
              <a:gd name="connsiteY216" fmla="*/ 3493304 h 5038344"/>
              <a:gd name="connsiteX217" fmla="*/ 1181188 w 5029200"/>
              <a:gd name="connsiteY217" fmla="*/ 3589417 h 5038344"/>
              <a:gd name="connsiteX218" fmla="*/ 917163 w 5029200"/>
              <a:gd name="connsiteY218" fmla="*/ 3326057 h 5038344"/>
              <a:gd name="connsiteX219" fmla="*/ 1167206 w 5029200"/>
              <a:gd name="connsiteY219" fmla="*/ 3063077 h 5038344"/>
              <a:gd name="connsiteX220" fmla="*/ 1167206 w 5029200"/>
              <a:gd name="connsiteY220" fmla="*/ 3062316 h 5038344"/>
              <a:gd name="connsiteX221" fmla="*/ 905341 w 5029200"/>
              <a:gd name="connsiteY221" fmla="*/ 2787543 h 5038344"/>
              <a:gd name="connsiteX222" fmla="*/ 1127545 w 5029200"/>
              <a:gd name="connsiteY222" fmla="*/ 2517715 h 5038344"/>
              <a:gd name="connsiteX223" fmla="*/ 905341 w 5029200"/>
              <a:gd name="connsiteY223" fmla="*/ 2247761 h 5038344"/>
              <a:gd name="connsiteX224" fmla="*/ 1167206 w 5029200"/>
              <a:gd name="connsiteY224" fmla="*/ 1972988 h 5038344"/>
              <a:gd name="connsiteX225" fmla="*/ 1167206 w 5029200"/>
              <a:gd name="connsiteY225" fmla="*/ 1972481 h 5038344"/>
              <a:gd name="connsiteX226" fmla="*/ 917163 w 5029200"/>
              <a:gd name="connsiteY226" fmla="*/ 1709501 h 5038344"/>
              <a:gd name="connsiteX227" fmla="*/ 1181188 w 5029200"/>
              <a:gd name="connsiteY227" fmla="*/ 1446140 h 5038344"/>
              <a:gd name="connsiteX228" fmla="*/ 1382544 w 5029200"/>
              <a:gd name="connsiteY228" fmla="*/ 1539210 h 5038344"/>
              <a:gd name="connsiteX229" fmla="*/ 1553774 w 5029200"/>
              <a:gd name="connsiteY229" fmla="*/ 1371075 h 5038344"/>
              <a:gd name="connsiteX230" fmla="*/ 1460087 w 5029200"/>
              <a:gd name="connsiteY230" fmla="*/ 1169973 h 5038344"/>
              <a:gd name="connsiteX231" fmla="*/ 1724113 w 5029200"/>
              <a:gd name="connsiteY231" fmla="*/ 906612 h 5038344"/>
              <a:gd name="connsiteX232" fmla="*/ 1987756 w 5029200"/>
              <a:gd name="connsiteY232" fmla="*/ 1156278 h 5038344"/>
              <a:gd name="connsiteX233" fmla="*/ 1988520 w 5029200"/>
              <a:gd name="connsiteY233" fmla="*/ 1156278 h 5038344"/>
              <a:gd name="connsiteX234" fmla="*/ 2263987 w 5029200"/>
              <a:gd name="connsiteY234" fmla="*/ 894819 h 5038344"/>
              <a:gd name="connsiteX235" fmla="*/ 1181188 w 5029200"/>
              <a:gd name="connsiteY235" fmla="*/ 472581 h 5038344"/>
              <a:gd name="connsiteX236" fmla="*/ 1341993 w 5029200"/>
              <a:gd name="connsiteY236" fmla="*/ 633107 h 5038344"/>
              <a:gd name="connsiteX237" fmla="*/ 1181188 w 5029200"/>
              <a:gd name="connsiteY237" fmla="*/ 793507 h 5038344"/>
              <a:gd name="connsiteX238" fmla="*/ 1020383 w 5029200"/>
              <a:gd name="connsiteY238" fmla="*/ 633107 h 5038344"/>
              <a:gd name="connsiteX239" fmla="*/ 1181188 w 5029200"/>
              <a:gd name="connsiteY239" fmla="*/ 472581 h 5038344"/>
              <a:gd name="connsiteX240" fmla="*/ 3878775 w 5029200"/>
              <a:gd name="connsiteY240" fmla="*/ 470424 h 5038344"/>
              <a:gd name="connsiteX241" fmla="*/ 4042505 w 5029200"/>
              <a:gd name="connsiteY241" fmla="*/ 633741 h 5038344"/>
              <a:gd name="connsiteX242" fmla="*/ 3878775 w 5029200"/>
              <a:gd name="connsiteY242" fmla="*/ 797057 h 5038344"/>
              <a:gd name="connsiteX243" fmla="*/ 3715047 w 5029200"/>
              <a:gd name="connsiteY243" fmla="*/ 633741 h 5038344"/>
              <a:gd name="connsiteX244" fmla="*/ 3878775 w 5029200"/>
              <a:gd name="connsiteY244" fmla="*/ 470424 h 5038344"/>
              <a:gd name="connsiteX245" fmla="*/ 1719663 w 5029200"/>
              <a:gd name="connsiteY245" fmla="*/ 444050 h 5038344"/>
              <a:gd name="connsiteX246" fmla="*/ 1909960 w 5029200"/>
              <a:gd name="connsiteY246" fmla="*/ 633741 h 5038344"/>
              <a:gd name="connsiteX247" fmla="*/ 1719663 w 5029200"/>
              <a:gd name="connsiteY247" fmla="*/ 823559 h 5038344"/>
              <a:gd name="connsiteX248" fmla="*/ 1529367 w 5029200"/>
              <a:gd name="connsiteY248" fmla="*/ 633741 h 5038344"/>
              <a:gd name="connsiteX249" fmla="*/ 1719663 w 5029200"/>
              <a:gd name="connsiteY249" fmla="*/ 444050 h 5038344"/>
              <a:gd name="connsiteX250" fmla="*/ 3338013 w 5029200"/>
              <a:gd name="connsiteY250" fmla="*/ 442909 h 5038344"/>
              <a:gd name="connsiteX251" fmla="*/ 3528183 w 5029200"/>
              <a:gd name="connsiteY251" fmla="*/ 632600 h 5038344"/>
              <a:gd name="connsiteX252" fmla="*/ 3338013 w 5029200"/>
              <a:gd name="connsiteY252" fmla="*/ 822290 h 5038344"/>
              <a:gd name="connsiteX253" fmla="*/ 3147843 w 5029200"/>
              <a:gd name="connsiteY253" fmla="*/ 632600 h 5038344"/>
              <a:gd name="connsiteX254" fmla="*/ 3338013 w 5029200"/>
              <a:gd name="connsiteY254" fmla="*/ 442909 h 5038344"/>
              <a:gd name="connsiteX255" fmla="*/ 2799029 w 5029200"/>
              <a:gd name="connsiteY255" fmla="*/ 426806 h 5038344"/>
              <a:gd name="connsiteX256" fmla="*/ 3006487 w 5029200"/>
              <a:gd name="connsiteY256" fmla="*/ 633741 h 5038344"/>
              <a:gd name="connsiteX257" fmla="*/ 2799029 w 5029200"/>
              <a:gd name="connsiteY257" fmla="*/ 840677 h 5038344"/>
              <a:gd name="connsiteX258" fmla="*/ 2591571 w 5029200"/>
              <a:gd name="connsiteY258" fmla="*/ 633741 h 5038344"/>
              <a:gd name="connsiteX259" fmla="*/ 2799029 w 5029200"/>
              <a:gd name="connsiteY259" fmla="*/ 426806 h 5038344"/>
              <a:gd name="connsiteX260" fmla="*/ 2259282 w 5029200"/>
              <a:gd name="connsiteY260" fmla="*/ 426806 h 5038344"/>
              <a:gd name="connsiteX261" fmla="*/ 2466740 w 5029200"/>
              <a:gd name="connsiteY261" fmla="*/ 633741 h 5038344"/>
              <a:gd name="connsiteX262" fmla="*/ 2259282 w 5029200"/>
              <a:gd name="connsiteY262" fmla="*/ 840677 h 5038344"/>
              <a:gd name="connsiteX263" fmla="*/ 2051824 w 5029200"/>
              <a:gd name="connsiteY263" fmla="*/ 633741 h 5038344"/>
              <a:gd name="connsiteX264" fmla="*/ 2259282 w 5029200"/>
              <a:gd name="connsiteY264" fmla="*/ 426806 h 5038344"/>
              <a:gd name="connsiteX265" fmla="*/ 3238860 w 5029200"/>
              <a:gd name="connsiteY265" fmla="*/ 128 h 5038344"/>
              <a:gd name="connsiteX266" fmla="*/ 3350725 w 5029200"/>
              <a:gd name="connsiteY266" fmla="*/ 111711 h 5038344"/>
              <a:gd name="connsiteX267" fmla="*/ 3238860 w 5029200"/>
              <a:gd name="connsiteY267" fmla="*/ 223294 h 5038344"/>
              <a:gd name="connsiteX268" fmla="*/ 3126996 w 5029200"/>
              <a:gd name="connsiteY268" fmla="*/ 111711 h 5038344"/>
              <a:gd name="connsiteX269" fmla="*/ 3238860 w 5029200"/>
              <a:gd name="connsiteY269" fmla="*/ 128 h 5038344"/>
              <a:gd name="connsiteX270" fmla="*/ 2764326 w 5029200"/>
              <a:gd name="connsiteY270" fmla="*/ 128 h 5038344"/>
              <a:gd name="connsiteX271" fmla="*/ 2876191 w 5029200"/>
              <a:gd name="connsiteY271" fmla="*/ 111711 h 5038344"/>
              <a:gd name="connsiteX272" fmla="*/ 2764326 w 5029200"/>
              <a:gd name="connsiteY272" fmla="*/ 223294 h 5038344"/>
              <a:gd name="connsiteX273" fmla="*/ 2652461 w 5029200"/>
              <a:gd name="connsiteY273" fmla="*/ 111711 h 5038344"/>
              <a:gd name="connsiteX274" fmla="*/ 2764326 w 5029200"/>
              <a:gd name="connsiteY274" fmla="*/ 128 h 5038344"/>
              <a:gd name="connsiteX275" fmla="*/ 2285087 w 5029200"/>
              <a:gd name="connsiteY275" fmla="*/ 128 h 5038344"/>
              <a:gd name="connsiteX276" fmla="*/ 2396952 w 5029200"/>
              <a:gd name="connsiteY276" fmla="*/ 111711 h 5038344"/>
              <a:gd name="connsiteX277" fmla="*/ 2285087 w 5029200"/>
              <a:gd name="connsiteY277" fmla="*/ 223294 h 5038344"/>
              <a:gd name="connsiteX278" fmla="*/ 2173223 w 5029200"/>
              <a:gd name="connsiteY278" fmla="*/ 111711 h 5038344"/>
              <a:gd name="connsiteX279" fmla="*/ 2285087 w 5029200"/>
              <a:gd name="connsiteY279" fmla="*/ 128 h 5038344"/>
              <a:gd name="connsiteX280" fmla="*/ 1806027 w 5029200"/>
              <a:gd name="connsiteY280" fmla="*/ 0 h 5038344"/>
              <a:gd name="connsiteX281" fmla="*/ 1814827 w 5029200"/>
              <a:gd name="connsiteY281" fmla="*/ 0 h 5038344"/>
              <a:gd name="connsiteX282" fmla="*/ 1853969 w 5029200"/>
              <a:gd name="connsiteY282" fmla="*/ 7883 h 5038344"/>
              <a:gd name="connsiteX283" fmla="*/ 1922291 w 5029200"/>
              <a:gd name="connsiteY283" fmla="*/ 110697 h 5038344"/>
              <a:gd name="connsiteX284" fmla="*/ 1810427 w 5029200"/>
              <a:gd name="connsiteY284" fmla="*/ 222280 h 5038344"/>
              <a:gd name="connsiteX285" fmla="*/ 1698562 w 5029200"/>
              <a:gd name="connsiteY285" fmla="*/ 110697 h 5038344"/>
              <a:gd name="connsiteX286" fmla="*/ 1766884 w 5029200"/>
              <a:gd name="connsiteY286" fmla="*/ 7883 h 5038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Lst>
            <a:rect l="l" t="t" r="r" b="b"/>
            <a:pathLst>
              <a:path w="5029200" h="5038344">
                <a:moveTo>
                  <a:pt x="3240259" y="4815180"/>
                </a:moveTo>
                <a:cubicBezTo>
                  <a:pt x="3302038" y="4815180"/>
                  <a:pt x="3352123" y="4865138"/>
                  <a:pt x="3352123" y="4926763"/>
                </a:cubicBezTo>
                <a:cubicBezTo>
                  <a:pt x="3352123" y="4972981"/>
                  <a:pt x="3323950" y="5012637"/>
                  <a:pt x="3283801" y="5029577"/>
                </a:cubicBezTo>
                <a:lnTo>
                  <a:pt x="3240266" y="5038344"/>
                </a:lnTo>
                <a:lnTo>
                  <a:pt x="3240252" y="5038344"/>
                </a:lnTo>
                <a:lnTo>
                  <a:pt x="3196717" y="5029577"/>
                </a:lnTo>
                <a:cubicBezTo>
                  <a:pt x="3156567" y="5012637"/>
                  <a:pt x="3128394" y="4972981"/>
                  <a:pt x="3128394" y="4926763"/>
                </a:cubicBezTo>
                <a:cubicBezTo>
                  <a:pt x="3128394" y="4865138"/>
                  <a:pt x="3178479" y="4815180"/>
                  <a:pt x="3240259" y="4815180"/>
                </a:cubicBezTo>
                <a:close/>
                <a:moveTo>
                  <a:pt x="2765723" y="4815180"/>
                </a:moveTo>
                <a:cubicBezTo>
                  <a:pt x="2827504" y="4815180"/>
                  <a:pt x="2877588" y="4865138"/>
                  <a:pt x="2877588" y="4926763"/>
                </a:cubicBezTo>
                <a:cubicBezTo>
                  <a:pt x="2877588" y="4972981"/>
                  <a:pt x="2849416" y="5012637"/>
                  <a:pt x="2809266" y="5029577"/>
                </a:cubicBezTo>
                <a:lnTo>
                  <a:pt x="2765730" y="5038344"/>
                </a:lnTo>
                <a:lnTo>
                  <a:pt x="2765716" y="5038344"/>
                </a:lnTo>
                <a:lnTo>
                  <a:pt x="2722181" y="5029577"/>
                </a:lnTo>
                <a:cubicBezTo>
                  <a:pt x="2682032" y="5012637"/>
                  <a:pt x="2653859" y="4972981"/>
                  <a:pt x="2653859" y="4926763"/>
                </a:cubicBezTo>
                <a:cubicBezTo>
                  <a:pt x="2653859" y="4865138"/>
                  <a:pt x="2703944" y="4815180"/>
                  <a:pt x="2765723" y="4815180"/>
                </a:cubicBezTo>
                <a:close/>
                <a:moveTo>
                  <a:pt x="2286359" y="4815180"/>
                </a:moveTo>
                <a:cubicBezTo>
                  <a:pt x="2348139" y="4815180"/>
                  <a:pt x="2398224" y="4865138"/>
                  <a:pt x="2398224" y="4926763"/>
                </a:cubicBezTo>
                <a:cubicBezTo>
                  <a:pt x="2398224" y="4972981"/>
                  <a:pt x="2370051" y="5012637"/>
                  <a:pt x="2329901" y="5029577"/>
                </a:cubicBezTo>
                <a:lnTo>
                  <a:pt x="2286367" y="5038344"/>
                </a:lnTo>
                <a:lnTo>
                  <a:pt x="2286352" y="5038344"/>
                </a:lnTo>
                <a:lnTo>
                  <a:pt x="2242817" y="5029577"/>
                </a:lnTo>
                <a:cubicBezTo>
                  <a:pt x="2202667" y="5012637"/>
                  <a:pt x="2174495" y="4972981"/>
                  <a:pt x="2174495" y="4926763"/>
                </a:cubicBezTo>
                <a:cubicBezTo>
                  <a:pt x="2174495" y="4865138"/>
                  <a:pt x="2224579" y="4815180"/>
                  <a:pt x="2286359" y="4815180"/>
                </a:cubicBezTo>
                <a:close/>
                <a:moveTo>
                  <a:pt x="1811824" y="4814039"/>
                </a:moveTo>
                <a:cubicBezTo>
                  <a:pt x="1873604" y="4814039"/>
                  <a:pt x="1923689" y="4863997"/>
                  <a:pt x="1923689" y="4925622"/>
                </a:cubicBezTo>
                <a:cubicBezTo>
                  <a:pt x="1923689" y="4987246"/>
                  <a:pt x="1873604" y="5037203"/>
                  <a:pt x="1811824" y="5037203"/>
                </a:cubicBezTo>
                <a:cubicBezTo>
                  <a:pt x="1750045" y="5037203"/>
                  <a:pt x="1699960" y="4987246"/>
                  <a:pt x="1699960" y="4925622"/>
                </a:cubicBezTo>
                <a:cubicBezTo>
                  <a:pt x="1699960" y="4863997"/>
                  <a:pt x="1750045" y="4814039"/>
                  <a:pt x="1811824" y="4814039"/>
                </a:cubicBezTo>
                <a:close/>
                <a:moveTo>
                  <a:pt x="3878775" y="4248010"/>
                </a:moveTo>
                <a:cubicBezTo>
                  <a:pt x="3969157" y="4248010"/>
                  <a:pt x="4042505" y="4321171"/>
                  <a:pt x="4042505" y="4411326"/>
                </a:cubicBezTo>
                <a:cubicBezTo>
                  <a:pt x="4042505" y="4501480"/>
                  <a:pt x="3969157" y="4574643"/>
                  <a:pt x="3878775" y="4574643"/>
                </a:cubicBezTo>
                <a:cubicBezTo>
                  <a:pt x="3788395" y="4574643"/>
                  <a:pt x="3715047" y="4501480"/>
                  <a:pt x="3715047" y="4411326"/>
                </a:cubicBezTo>
                <a:cubicBezTo>
                  <a:pt x="3715047" y="4321171"/>
                  <a:pt x="3788395" y="4248010"/>
                  <a:pt x="3878775" y="4248010"/>
                </a:cubicBezTo>
                <a:close/>
                <a:moveTo>
                  <a:pt x="1177884" y="4248010"/>
                </a:moveTo>
                <a:cubicBezTo>
                  <a:pt x="1268264" y="4248010"/>
                  <a:pt x="1341613" y="4321171"/>
                  <a:pt x="1341613" y="4411326"/>
                </a:cubicBezTo>
                <a:cubicBezTo>
                  <a:pt x="1341613" y="4501480"/>
                  <a:pt x="1268264" y="4574643"/>
                  <a:pt x="1177884" y="4574643"/>
                </a:cubicBezTo>
                <a:cubicBezTo>
                  <a:pt x="1087502" y="4574643"/>
                  <a:pt x="1014155" y="4501480"/>
                  <a:pt x="1014155" y="4411326"/>
                </a:cubicBezTo>
                <a:cubicBezTo>
                  <a:pt x="1014155" y="4321171"/>
                  <a:pt x="1087502" y="4248010"/>
                  <a:pt x="1177884" y="4248010"/>
                </a:cubicBezTo>
                <a:close/>
                <a:moveTo>
                  <a:pt x="3338013" y="4221636"/>
                </a:moveTo>
                <a:cubicBezTo>
                  <a:pt x="3443012" y="4221636"/>
                  <a:pt x="3528183" y="4306590"/>
                  <a:pt x="3528183" y="4411326"/>
                </a:cubicBezTo>
                <a:cubicBezTo>
                  <a:pt x="3528183" y="4516061"/>
                  <a:pt x="3443012" y="4601017"/>
                  <a:pt x="3338013" y="4601017"/>
                </a:cubicBezTo>
                <a:cubicBezTo>
                  <a:pt x="3233012" y="4601017"/>
                  <a:pt x="3147843" y="4516061"/>
                  <a:pt x="3147843" y="4411326"/>
                </a:cubicBezTo>
                <a:cubicBezTo>
                  <a:pt x="3147843" y="4306590"/>
                  <a:pt x="3233012" y="4221636"/>
                  <a:pt x="3338013" y="4221636"/>
                </a:cubicBezTo>
                <a:close/>
                <a:moveTo>
                  <a:pt x="1718646" y="4221636"/>
                </a:moveTo>
                <a:cubicBezTo>
                  <a:pt x="1823647" y="4221636"/>
                  <a:pt x="1908816" y="4306590"/>
                  <a:pt x="1908816" y="4411326"/>
                </a:cubicBezTo>
                <a:cubicBezTo>
                  <a:pt x="1908816" y="4516061"/>
                  <a:pt x="1823647" y="4601017"/>
                  <a:pt x="1718646" y="4601017"/>
                </a:cubicBezTo>
                <a:cubicBezTo>
                  <a:pt x="1613647" y="4601017"/>
                  <a:pt x="1528477" y="4516061"/>
                  <a:pt x="1528477" y="4411326"/>
                </a:cubicBezTo>
                <a:cubicBezTo>
                  <a:pt x="1528477" y="4306590"/>
                  <a:pt x="1613647" y="4221636"/>
                  <a:pt x="1718646" y="4221636"/>
                </a:cubicBezTo>
                <a:close/>
                <a:moveTo>
                  <a:pt x="2801953" y="4196783"/>
                </a:moveTo>
                <a:cubicBezTo>
                  <a:pt x="2916487" y="4196783"/>
                  <a:pt x="3009411" y="4289472"/>
                  <a:pt x="3009411" y="4403718"/>
                </a:cubicBezTo>
                <a:cubicBezTo>
                  <a:pt x="3009411" y="4517963"/>
                  <a:pt x="2916487" y="4610654"/>
                  <a:pt x="2801953" y="4610654"/>
                </a:cubicBezTo>
                <a:cubicBezTo>
                  <a:pt x="2687418" y="4610654"/>
                  <a:pt x="2594495" y="4517963"/>
                  <a:pt x="2594495" y="4403718"/>
                </a:cubicBezTo>
                <a:cubicBezTo>
                  <a:pt x="2594495" y="4289472"/>
                  <a:pt x="2687418" y="4196783"/>
                  <a:pt x="2801953" y="4196783"/>
                </a:cubicBezTo>
                <a:close/>
                <a:moveTo>
                  <a:pt x="2259282" y="4196783"/>
                </a:moveTo>
                <a:cubicBezTo>
                  <a:pt x="2373817" y="4196783"/>
                  <a:pt x="2466740" y="4289472"/>
                  <a:pt x="2466740" y="4403718"/>
                </a:cubicBezTo>
                <a:cubicBezTo>
                  <a:pt x="2466740" y="4517963"/>
                  <a:pt x="2373817" y="4610654"/>
                  <a:pt x="2259282" y="4610654"/>
                </a:cubicBezTo>
                <a:cubicBezTo>
                  <a:pt x="2144748" y="4610654"/>
                  <a:pt x="2051824" y="4517963"/>
                  <a:pt x="2051824" y="4403718"/>
                </a:cubicBezTo>
                <a:cubicBezTo>
                  <a:pt x="2051824" y="4289472"/>
                  <a:pt x="2144748" y="4196783"/>
                  <a:pt x="2259282" y="4196783"/>
                </a:cubicBezTo>
                <a:close/>
                <a:moveTo>
                  <a:pt x="4417887" y="3710383"/>
                </a:moveTo>
                <a:cubicBezTo>
                  <a:pt x="4503691" y="3710383"/>
                  <a:pt x="4572973" y="3779614"/>
                  <a:pt x="4572973" y="3865077"/>
                </a:cubicBezTo>
                <a:cubicBezTo>
                  <a:pt x="4572973" y="3950539"/>
                  <a:pt x="4503565" y="4019772"/>
                  <a:pt x="4417887" y="4019772"/>
                </a:cubicBezTo>
                <a:cubicBezTo>
                  <a:pt x="4332209" y="4019772"/>
                  <a:pt x="4262675" y="3950539"/>
                  <a:pt x="4262675" y="3865077"/>
                </a:cubicBezTo>
                <a:cubicBezTo>
                  <a:pt x="4262675" y="3779614"/>
                  <a:pt x="4332082" y="3710383"/>
                  <a:pt x="4417887" y="3710383"/>
                </a:cubicBezTo>
                <a:close/>
                <a:moveTo>
                  <a:pt x="641696" y="3707974"/>
                </a:moveTo>
                <a:cubicBezTo>
                  <a:pt x="727501" y="3707974"/>
                  <a:pt x="796781" y="3777332"/>
                  <a:pt x="796781" y="3862795"/>
                </a:cubicBezTo>
                <a:cubicBezTo>
                  <a:pt x="796781" y="3948257"/>
                  <a:pt x="727375" y="4017489"/>
                  <a:pt x="641696" y="4017489"/>
                </a:cubicBezTo>
                <a:cubicBezTo>
                  <a:pt x="556019" y="4017489"/>
                  <a:pt x="486484" y="3948257"/>
                  <a:pt x="486484" y="3862795"/>
                </a:cubicBezTo>
                <a:cubicBezTo>
                  <a:pt x="486484" y="3777332"/>
                  <a:pt x="555890" y="3707974"/>
                  <a:pt x="641696" y="3707974"/>
                </a:cubicBezTo>
                <a:close/>
                <a:moveTo>
                  <a:pt x="1181061" y="3647618"/>
                </a:moveTo>
                <a:cubicBezTo>
                  <a:pt x="1300933" y="3647618"/>
                  <a:pt x="1398180" y="3744619"/>
                  <a:pt x="1398180" y="3864189"/>
                </a:cubicBezTo>
                <a:cubicBezTo>
                  <a:pt x="1398180" y="3983761"/>
                  <a:pt x="1300933" y="4080761"/>
                  <a:pt x="1181061" y="4080761"/>
                </a:cubicBezTo>
                <a:cubicBezTo>
                  <a:pt x="1061188" y="4080761"/>
                  <a:pt x="963942" y="3983761"/>
                  <a:pt x="963942" y="3864189"/>
                </a:cubicBezTo>
                <a:cubicBezTo>
                  <a:pt x="963942" y="3744619"/>
                  <a:pt x="1061188" y="3647618"/>
                  <a:pt x="1181061" y="3647618"/>
                </a:cubicBezTo>
                <a:close/>
                <a:moveTo>
                  <a:pt x="3876233" y="3646350"/>
                </a:moveTo>
                <a:cubicBezTo>
                  <a:pt x="3996107" y="3646350"/>
                  <a:pt x="4093352" y="3743351"/>
                  <a:pt x="4093352" y="3862921"/>
                </a:cubicBezTo>
                <a:cubicBezTo>
                  <a:pt x="4093352" y="3982493"/>
                  <a:pt x="3996107" y="4079493"/>
                  <a:pt x="3876233" y="4079493"/>
                </a:cubicBezTo>
                <a:cubicBezTo>
                  <a:pt x="3756361" y="4079493"/>
                  <a:pt x="3659114" y="3982493"/>
                  <a:pt x="3659114" y="3862921"/>
                </a:cubicBezTo>
                <a:cubicBezTo>
                  <a:pt x="3659114" y="3743351"/>
                  <a:pt x="3756361" y="3646350"/>
                  <a:pt x="3876233" y="3646350"/>
                </a:cubicBezTo>
                <a:close/>
                <a:moveTo>
                  <a:pt x="4417633" y="3137126"/>
                </a:moveTo>
                <a:cubicBezTo>
                  <a:pt x="4522760" y="3137126"/>
                  <a:pt x="4607929" y="3222081"/>
                  <a:pt x="4607929" y="3326818"/>
                </a:cubicBezTo>
                <a:cubicBezTo>
                  <a:pt x="4607929" y="3431680"/>
                  <a:pt x="4522760" y="3516635"/>
                  <a:pt x="4417633" y="3516635"/>
                </a:cubicBezTo>
                <a:cubicBezTo>
                  <a:pt x="4312505" y="3516635"/>
                  <a:pt x="4227336" y="3431680"/>
                  <a:pt x="4227336" y="3326818"/>
                </a:cubicBezTo>
                <a:cubicBezTo>
                  <a:pt x="4227336" y="3221954"/>
                  <a:pt x="4312505" y="3137126"/>
                  <a:pt x="4417633" y="3137126"/>
                </a:cubicBezTo>
                <a:close/>
                <a:moveTo>
                  <a:pt x="641442" y="3134844"/>
                </a:moveTo>
                <a:cubicBezTo>
                  <a:pt x="746569" y="3134844"/>
                  <a:pt x="831739" y="3219799"/>
                  <a:pt x="831739" y="3324661"/>
                </a:cubicBezTo>
                <a:cubicBezTo>
                  <a:pt x="831739" y="3429398"/>
                  <a:pt x="746569" y="3514478"/>
                  <a:pt x="641442" y="3514478"/>
                </a:cubicBezTo>
                <a:cubicBezTo>
                  <a:pt x="536315" y="3514478"/>
                  <a:pt x="451145" y="3429524"/>
                  <a:pt x="451145" y="3324661"/>
                </a:cubicBezTo>
                <a:cubicBezTo>
                  <a:pt x="451145" y="3219799"/>
                  <a:pt x="536315" y="3134844"/>
                  <a:pt x="641442" y="3134844"/>
                </a:cubicBezTo>
                <a:close/>
                <a:moveTo>
                  <a:pt x="111865" y="3121023"/>
                </a:moveTo>
                <a:cubicBezTo>
                  <a:pt x="173645" y="3121023"/>
                  <a:pt x="223729" y="3170981"/>
                  <a:pt x="223729" y="3232606"/>
                </a:cubicBezTo>
                <a:cubicBezTo>
                  <a:pt x="223729" y="3294230"/>
                  <a:pt x="173645" y="3344189"/>
                  <a:pt x="111865" y="3344189"/>
                </a:cubicBezTo>
                <a:cubicBezTo>
                  <a:pt x="50086" y="3344189"/>
                  <a:pt x="0" y="3294230"/>
                  <a:pt x="0" y="3232606"/>
                </a:cubicBezTo>
                <a:cubicBezTo>
                  <a:pt x="0" y="3170981"/>
                  <a:pt x="50086" y="3121023"/>
                  <a:pt x="111865" y="3121023"/>
                </a:cubicBezTo>
                <a:close/>
                <a:moveTo>
                  <a:pt x="4917210" y="3120896"/>
                </a:moveTo>
                <a:cubicBezTo>
                  <a:pt x="4978989" y="3120896"/>
                  <a:pt x="5029075" y="3170855"/>
                  <a:pt x="5029075" y="3232479"/>
                </a:cubicBezTo>
                <a:cubicBezTo>
                  <a:pt x="5029075" y="3294103"/>
                  <a:pt x="4978989" y="3344062"/>
                  <a:pt x="4917210" y="3344062"/>
                </a:cubicBezTo>
                <a:cubicBezTo>
                  <a:pt x="4855429" y="3344062"/>
                  <a:pt x="4805345" y="3294103"/>
                  <a:pt x="4805345" y="3232479"/>
                </a:cubicBezTo>
                <a:cubicBezTo>
                  <a:pt x="4805345" y="3170855"/>
                  <a:pt x="4855429" y="3120896"/>
                  <a:pt x="4917210" y="3120896"/>
                </a:cubicBezTo>
                <a:close/>
                <a:moveTo>
                  <a:pt x="4917337" y="2645274"/>
                </a:moveTo>
                <a:cubicBezTo>
                  <a:pt x="4963671" y="2645274"/>
                  <a:pt x="5003428" y="2673376"/>
                  <a:pt x="5020410" y="2713425"/>
                </a:cubicBezTo>
                <a:lnTo>
                  <a:pt x="5029200" y="2756852"/>
                </a:lnTo>
                <a:lnTo>
                  <a:pt x="5029200" y="2756862"/>
                </a:lnTo>
                <a:lnTo>
                  <a:pt x="5020410" y="2800290"/>
                </a:lnTo>
                <a:cubicBezTo>
                  <a:pt x="5003428" y="2840338"/>
                  <a:pt x="4963671" y="2868440"/>
                  <a:pt x="4917337" y="2868440"/>
                </a:cubicBezTo>
                <a:cubicBezTo>
                  <a:pt x="4855557" y="2868440"/>
                  <a:pt x="4805473" y="2818481"/>
                  <a:pt x="4805473" y="2756857"/>
                </a:cubicBezTo>
                <a:cubicBezTo>
                  <a:pt x="4805473" y="2695233"/>
                  <a:pt x="4855557" y="2645274"/>
                  <a:pt x="4917337" y="2645274"/>
                </a:cubicBezTo>
                <a:close/>
                <a:moveTo>
                  <a:pt x="111865" y="2645274"/>
                </a:moveTo>
                <a:cubicBezTo>
                  <a:pt x="173645" y="2645274"/>
                  <a:pt x="223729" y="2695233"/>
                  <a:pt x="223729" y="2756857"/>
                </a:cubicBezTo>
                <a:cubicBezTo>
                  <a:pt x="223729" y="2818481"/>
                  <a:pt x="173645" y="2868440"/>
                  <a:pt x="111865" y="2868440"/>
                </a:cubicBezTo>
                <a:cubicBezTo>
                  <a:pt x="50086" y="2868440"/>
                  <a:pt x="0" y="2818481"/>
                  <a:pt x="0" y="2756857"/>
                </a:cubicBezTo>
                <a:cubicBezTo>
                  <a:pt x="0" y="2695233"/>
                  <a:pt x="50086" y="2645274"/>
                  <a:pt x="111865" y="2645274"/>
                </a:cubicBezTo>
                <a:close/>
                <a:moveTo>
                  <a:pt x="4417759" y="2581621"/>
                </a:moveTo>
                <a:cubicBezTo>
                  <a:pt x="4532295" y="2581621"/>
                  <a:pt x="4625217" y="2674312"/>
                  <a:pt x="4625217" y="2788557"/>
                </a:cubicBezTo>
                <a:cubicBezTo>
                  <a:pt x="4625217" y="2902803"/>
                  <a:pt x="4532295" y="2995492"/>
                  <a:pt x="4417759" y="2995492"/>
                </a:cubicBezTo>
                <a:cubicBezTo>
                  <a:pt x="4303225" y="2995492"/>
                  <a:pt x="4210301" y="2902803"/>
                  <a:pt x="4210301" y="2788557"/>
                </a:cubicBezTo>
                <a:cubicBezTo>
                  <a:pt x="4210301" y="2674312"/>
                  <a:pt x="4303225" y="2581621"/>
                  <a:pt x="4417759" y="2581621"/>
                </a:cubicBezTo>
                <a:close/>
                <a:moveTo>
                  <a:pt x="641569" y="2579466"/>
                </a:moveTo>
                <a:cubicBezTo>
                  <a:pt x="756103" y="2579466"/>
                  <a:pt x="849027" y="2672155"/>
                  <a:pt x="849027" y="2786402"/>
                </a:cubicBezTo>
                <a:cubicBezTo>
                  <a:pt x="849027" y="2900647"/>
                  <a:pt x="756103" y="2993337"/>
                  <a:pt x="641569" y="2993337"/>
                </a:cubicBezTo>
                <a:cubicBezTo>
                  <a:pt x="527035" y="2993337"/>
                  <a:pt x="434111" y="2900647"/>
                  <a:pt x="434111" y="2786402"/>
                </a:cubicBezTo>
                <a:cubicBezTo>
                  <a:pt x="434111" y="2672155"/>
                  <a:pt x="527035" y="2579466"/>
                  <a:pt x="641569" y="2579466"/>
                </a:cubicBezTo>
                <a:close/>
                <a:moveTo>
                  <a:pt x="4917210" y="2169400"/>
                </a:moveTo>
                <a:cubicBezTo>
                  <a:pt x="4978989" y="2169400"/>
                  <a:pt x="5029075" y="2219359"/>
                  <a:pt x="5029075" y="2280982"/>
                </a:cubicBezTo>
                <a:cubicBezTo>
                  <a:pt x="5029075" y="2342606"/>
                  <a:pt x="4978989" y="2392565"/>
                  <a:pt x="4917210" y="2392565"/>
                </a:cubicBezTo>
                <a:cubicBezTo>
                  <a:pt x="4855429" y="2392565"/>
                  <a:pt x="4805345" y="2342606"/>
                  <a:pt x="4805345" y="2280982"/>
                </a:cubicBezTo>
                <a:cubicBezTo>
                  <a:pt x="4805345" y="2219359"/>
                  <a:pt x="4855429" y="2169400"/>
                  <a:pt x="4917210" y="2169400"/>
                </a:cubicBezTo>
                <a:close/>
                <a:moveTo>
                  <a:pt x="111865" y="2169272"/>
                </a:moveTo>
                <a:cubicBezTo>
                  <a:pt x="173645" y="2169272"/>
                  <a:pt x="223729" y="2219231"/>
                  <a:pt x="223729" y="2280855"/>
                </a:cubicBezTo>
                <a:cubicBezTo>
                  <a:pt x="223729" y="2342479"/>
                  <a:pt x="173645" y="2392438"/>
                  <a:pt x="111865" y="2392438"/>
                </a:cubicBezTo>
                <a:cubicBezTo>
                  <a:pt x="50086" y="2392438"/>
                  <a:pt x="0" y="2342479"/>
                  <a:pt x="0" y="2280855"/>
                </a:cubicBezTo>
                <a:cubicBezTo>
                  <a:pt x="0" y="2219231"/>
                  <a:pt x="50086" y="2169272"/>
                  <a:pt x="111865" y="2169272"/>
                </a:cubicBezTo>
                <a:close/>
                <a:moveTo>
                  <a:pt x="4417759" y="2043235"/>
                </a:moveTo>
                <a:cubicBezTo>
                  <a:pt x="4532295" y="2043235"/>
                  <a:pt x="4625217" y="2135925"/>
                  <a:pt x="4625217" y="2250170"/>
                </a:cubicBezTo>
                <a:cubicBezTo>
                  <a:pt x="4625217" y="2364416"/>
                  <a:pt x="4532295" y="2457105"/>
                  <a:pt x="4417759" y="2457105"/>
                </a:cubicBezTo>
                <a:cubicBezTo>
                  <a:pt x="4303225" y="2457105"/>
                  <a:pt x="4210301" y="2364416"/>
                  <a:pt x="4210301" y="2250170"/>
                </a:cubicBezTo>
                <a:cubicBezTo>
                  <a:pt x="4210301" y="2135925"/>
                  <a:pt x="4303225" y="2043235"/>
                  <a:pt x="4417759" y="2043235"/>
                </a:cubicBezTo>
                <a:close/>
                <a:moveTo>
                  <a:pt x="641569" y="2041079"/>
                </a:moveTo>
                <a:cubicBezTo>
                  <a:pt x="756103" y="2041079"/>
                  <a:pt x="849027" y="2133769"/>
                  <a:pt x="849027" y="2248015"/>
                </a:cubicBezTo>
                <a:cubicBezTo>
                  <a:pt x="849027" y="2362260"/>
                  <a:pt x="756103" y="2454950"/>
                  <a:pt x="641569" y="2454950"/>
                </a:cubicBezTo>
                <a:cubicBezTo>
                  <a:pt x="527035" y="2454950"/>
                  <a:pt x="434111" y="2362260"/>
                  <a:pt x="434111" y="2248015"/>
                </a:cubicBezTo>
                <a:cubicBezTo>
                  <a:pt x="434111" y="2133769"/>
                  <a:pt x="527035" y="2041079"/>
                  <a:pt x="641569" y="2041079"/>
                </a:cubicBezTo>
                <a:close/>
                <a:moveTo>
                  <a:pt x="4917337" y="1693525"/>
                </a:moveTo>
                <a:cubicBezTo>
                  <a:pt x="4963671" y="1693525"/>
                  <a:pt x="5003428" y="1721626"/>
                  <a:pt x="5020410" y="1761674"/>
                </a:cubicBezTo>
                <a:lnTo>
                  <a:pt x="5029200" y="1805101"/>
                </a:lnTo>
                <a:lnTo>
                  <a:pt x="5029200" y="1805111"/>
                </a:lnTo>
                <a:lnTo>
                  <a:pt x="5020410" y="1848539"/>
                </a:lnTo>
                <a:cubicBezTo>
                  <a:pt x="5003428" y="1888587"/>
                  <a:pt x="4963671" y="1916689"/>
                  <a:pt x="4917337" y="1916689"/>
                </a:cubicBezTo>
                <a:cubicBezTo>
                  <a:pt x="4855557" y="1916689"/>
                  <a:pt x="4805473" y="1866730"/>
                  <a:pt x="4805473" y="1805106"/>
                </a:cubicBezTo>
                <a:cubicBezTo>
                  <a:pt x="4805473" y="1743483"/>
                  <a:pt x="4855557" y="1693525"/>
                  <a:pt x="4917337" y="1693525"/>
                </a:cubicBezTo>
                <a:close/>
                <a:moveTo>
                  <a:pt x="111865" y="1693525"/>
                </a:moveTo>
                <a:cubicBezTo>
                  <a:pt x="173645" y="1693525"/>
                  <a:pt x="223729" y="1743483"/>
                  <a:pt x="223729" y="1805106"/>
                </a:cubicBezTo>
                <a:cubicBezTo>
                  <a:pt x="223729" y="1866730"/>
                  <a:pt x="173645" y="1916689"/>
                  <a:pt x="111865" y="1916689"/>
                </a:cubicBezTo>
                <a:cubicBezTo>
                  <a:pt x="50086" y="1916689"/>
                  <a:pt x="0" y="1866730"/>
                  <a:pt x="0" y="1805106"/>
                </a:cubicBezTo>
                <a:cubicBezTo>
                  <a:pt x="0" y="1743483"/>
                  <a:pt x="50086" y="1693525"/>
                  <a:pt x="111865" y="1693525"/>
                </a:cubicBezTo>
                <a:close/>
                <a:moveTo>
                  <a:pt x="4417887" y="1522092"/>
                </a:moveTo>
                <a:cubicBezTo>
                  <a:pt x="4523013" y="1522092"/>
                  <a:pt x="4608184" y="1607048"/>
                  <a:pt x="4608184" y="1711910"/>
                </a:cubicBezTo>
                <a:cubicBezTo>
                  <a:pt x="4608184" y="1816773"/>
                  <a:pt x="4523013" y="1901600"/>
                  <a:pt x="4417887" y="1901600"/>
                </a:cubicBezTo>
                <a:cubicBezTo>
                  <a:pt x="4312760" y="1901600"/>
                  <a:pt x="4227589" y="1816645"/>
                  <a:pt x="4227589" y="1711910"/>
                </a:cubicBezTo>
                <a:cubicBezTo>
                  <a:pt x="4227589" y="1607048"/>
                  <a:pt x="4312760" y="1522092"/>
                  <a:pt x="4417887" y="1522092"/>
                </a:cubicBezTo>
                <a:close/>
                <a:moveTo>
                  <a:pt x="641569" y="1520064"/>
                </a:moveTo>
                <a:cubicBezTo>
                  <a:pt x="746697" y="1520064"/>
                  <a:pt x="831866" y="1605019"/>
                  <a:pt x="831866" y="1709754"/>
                </a:cubicBezTo>
                <a:cubicBezTo>
                  <a:pt x="831866" y="1814490"/>
                  <a:pt x="746697" y="1899572"/>
                  <a:pt x="641569" y="1899572"/>
                </a:cubicBezTo>
                <a:cubicBezTo>
                  <a:pt x="536442" y="1899572"/>
                  <a:pt x="451273" y="1814616"/>
                  <a:pt x="451273" y="1709754"/>
                </a:cubicBezTo>
                <a:cubicBezTo>
                  <a:pt x="451273" y="1604892"/>
                  <a:pt x="536442" y="1520064"/>
                  <a:pt x="641569" y="1520064"/>
                </a:cubicBezTo>
                <a:close/>
                <a:moveTo>
                  <a:pt x="641442" y="1017180"/>
                </a:moveTo>
                <a:cubicBezTo>
                  <a:pt x="727120" y="1017180"/>
                  <a:pt x="796527" y="1086412"/>
                  <a:pt x="796527" y="1171874"/>
                </a:cubicBezTo>
                <a:cubicBezTo>
                  <a:pt x="796527" y="1257337"/>
                  <a:pt x="727120" y="1326695"/>
                  <a:pt x="641442" y="1326695"/>
                </a:cubicBezTo>
                <a:cubicBezTo>
                  <a:pt x="555764" y="1326695"/>
                  <a:pt x="486356" y="1257464"/>
                  <a:pt x="486356" y="1171874"/>
                </a:cubicBezTo>
                <a:cubicBezTo>
                  <a:pt x="486356" y="1086412"/>
                  <a:pt x="555764" y="1017180"/>
                  <a:pt x="641442" y="1017180"/>
                </a:cubicBezTo>
                <a:close/>
                <a:moveTo>
                  <a:pt x="4419285" y="1009572"/>
                </a:moveTo>
                <a:cubicBezTo>
                  <a:pt x="4508141" y="1009572"/>
                  <a:pt x="4580091" y="1081467"/>
                  <a:pt x="4580091" y="1170099"/>
                </a:cubicBezTo>
                <a:cubicBezTo>
                  <a:pt x="4580091" y="1258732"/>
                  <a:pt x="4508015" y="1330500"/>
                  <a:pt x="4419285" y="1330500"/>
                </a:cubicBezTo>
                <a:cubicBezTo>
                  <a:pt x="4330557" y="1330500"/>
                  <a:pt x="4258353" y="1258605"/>
                  <a:pt x="4258353" y="1170099"/>
                </a:cubicBezTo>
                <a:cubicBezTo>
                  <a:pt x="4258353" y="1081467"/>
                  <a:pt x="4330429" y="1009572"/>
                  <a:pt x="4419285" y="1009572"/>
                </a:cubicBezTo>
                <a:close/>
                <a:moveTo>
                  <a:pt x="1181188" y="954795"/>
                </a:moveTo>
                <a:cubicBezTo>
                  <a:pt x="1301061" y="954795"/>
                  <a:pt x="1398307" y="1051797"/>
                  <a:pt x="1398307" y="1171367"/>
                </a:cubicBezTo>
                <a:cubicBezTo>
                  <a:pt x="1398307" y="1290939"/>
                  <a:pt x="1301061" y="1387939"/>
                  <a:pt x="1181188" y="1387939"/>
                </a:cubicBezTo>
                <a:cubicBezTo>
                  <a:pt x="1061315" y="1387939"/>
                  <a:pt x="964069" y="1290939"/>
                  <a:pt x="964069" y="1171367"/>
                </a:cubicBezTo>
                <a:cubicBezTo>
                  <a:pt x="964069" y="1051797"/>
                  <a:pt x="1061315" y="954795"/>
                  <a:pt x="1181188" y="954795"/>
                </a:cubicBezTo>
                <a:close/>
                <a:moveTo>
                  <a:pt x="3876233" y="953528"/>
                </a:moveTo>
                <a:cubicBezTo>
                  <a:pt x="3996107" y="953528"/>
                  <a:pt x="4093352" y="1050529"/>
                  <a:pt x="4093352" y="1170099"/>
                </a:cubicBezTo>
                <a:cubicBezTo>
                  <a:pt x="4093352" y="1289671"/>
                  <a:pt x="3996107" y="1386671"/>
                  <a:pt x="3876233" y="1386671"/>
                </a:cubicBezTo>
                <a:cubicBezTo>
                  <a:pt x="3756361" y="1386671"/>
                  <a:pt x="3659114" y="1289671"/>
                  <a:pt x="3659114" y="1170099"/>
                </a:cubicBezTo>
                <a:cubicBezTo>
                  <a:pt x="3659114" y="1050402"/>
                  <a:pt x="3756361" y="953528"/>
                  <a:pt x="3876233" y="953528"/>
                </a:cubicBezTo>
                <a:close/>
                <a:moveTo>
                  <a:pt x="2263987" y="894819"/>
                </a:moveTo>
                <a:cubicBezTo>
                  <a:pt x="2397969" y="894819"/>
                  <a:pt x="2509580" y="990046"/>
                  <a:pt x="2534622" y="1116464"/>
                </a:cubicBezTo>
                <a:cubicBezTo>
                  <a:pt x="2559537" y="990172"/>
                  <a:pt x="2671147" y="894819"/>
                  <a:pt x="2805131" y="894819"/>
                </a:cubicBezTo>
                <a:cubicBezTo>
                  <a:pt x="2952970" y="894819"/>
                  <a:pt x="3073479" y="1010713"/>
                  <a:pt x="3080597" y="1156278"/>
                </a:cubicBezTo>
                <a:lnTo>
                  <a:pt x="3081106" y="1156278"/>
                </a:lnTo>
                <a:cubicBezTo>
                  <a:pt x="3088225" y="1017180"/>
                  <a:pt x="3198944" y="906612"/>
                  <a:pt x="3344750" y="906612"/>
                </a:cubicBezTo>
                <a:cubicBezTo>
                  <a:pt x="3490555" y="906612"/>
                  <a:pt x="3608777" y="1024535"/>
                  <a:pt x="3608777" y="1169973"/>
                </a:cubicBezTo>
                <a:cubicBezTo>
                  <a:pt x="3608777" y="1246686"/>
                  <a:pt x="3575853" y="1315792"/>
                  <a:pt x="3523353" y="1363847"/>
                </a:cubicBezTo>
                <a:cubicBezTo>
                  <a:pt x="3596065" y="1394533"/>
                  <a:pt x="3657080" y="1447915"/>
                  <a:pt x="3697250" y="1514866"/>
                </a:cubicBezTo>
                <a:cubicBezTo>
                  <a:pt x="3744285" y="1471500"/>
                  <a:pt x="3807209" y="1444999"/>
                  <a:pt x="3876233" y="1444999"/>
                </a:cubicBezTo>
                <a:cubicBezTo>
                  <a:pt x="4022039" y="1444999"/>
                  <a:pt x="4140260" y="1565839"/>
                  <a:pt x="4140260" y="1708360"/>
                </a:cubicBezTo>
                <a:cubicBezTo>
                  <a:pt x="4140260" y="1850881"/>
                  <a:pt x="4026615" y="1967156"/>
                  <a:pt x="3884751" y="1971594"/>
                </a:cubicBezTo>
                <a:cubicBezTo>
                  <a:pt x="4033225" y="1976031"/>
                  <a:pt x="4152082" y="2097378"/>
                  <a:pt x="4152082" y="2246620"/>
                </a:cubicBezTo>
                <a:cubicBezTo>
                  <a:pt x="4152082" y="2380265"/>
                  <a:pt x="4056488" y="2491594"/>
                  <a:pt x="3929878" y="2516447"/>
                </a:cubicBezTo>
                <a:cubicBezTo>
                  <a:pt x="4056488" y="2541300"/>
                  <a:pt x="4152082" y="2652756"/>
                  <a:pt x="4152082" y="2786402"/>
                </a:cubicBezTo>
                <a:lnTo>
                  <a:pt x="4152335" y="2786148"/>
                </a:lnTo>
                <a:cubicBezTo>
                  <a:pt x="4152335" y="2938180"/>
                  <a:pt x="4028776" y="3061300"/>
                  <a:pt x="3876488" y="3061300"/>
                </a:cubicBezTo>
                <a:cubicBezTo>
                  <a:pt x="4022294" y="3061300"/>
                  <a:pt x="4140513" y="3179224"/>
                  <a:pt x="4140513" y="3324661"/>
                </a:cubicBezTo>
                <a:cubicBezTo>
                  <a:pt x="4140513" y="3470100"/>
                  <a:pt x="4022294" y="3588022"/>
                  <a:pt x="3876488" y="3588022"/>
                </a:cubicBezTo>
                <a:cubicBezTo>
                  <a:pt x="3806192" y="3588022"/>
                  <a:pt x="3742377" y="3560760"/>
                  <a:pt x="3695089" y="3516128"/>
                </a:cubicBezTo>
                <a:cubicBezTo>
                  <a:pt x="3653394" y="3583838"/>
                  <a:pt x="3590217" y="3637347"/>
                  <a:pt x="3515089" y="3666765"/>
                </a:cubicBezTo>
                <a:cubicBezTo>
                  <a:pt x="3570641" y="3715074"/>
                  <a:pt x="3605724" y="3786082"/>
                  <a:pt x="3605724" y="3865330"/>
                </a:cubicBezTo>
                <a:cubicBezTo>
                  <a:pt x="3605724" y="4010769"/>
                  <a:pt x="3484581" y="4128691"/>
                  <a:pt x="3341699" y="4128691"/>
                </a:cubicBezTo>
                <a:cubicBezTo>
                  <a:pt x="3198817" y="4128691"/>
                  <a:pt x="3082377" y="4015460"/>
                  <a:pt x="3077800" y="3873953"/>
                </a:cubicBezTo>
                <a:cubicBezTo>
                  <a:pt x="3073351" y="4021927"/>
                  <a:pt x="2951572" y="4140610"/>
                  <a:pt x="2802080" y="4140610"/>
                </a:cubicBezTo>
                <a:cubicBezTo>
                  <a:pt x="2668096" y="4140610"/>
                  <a:pt x="2556487" y="4045385"/>
                  <a:pt x="2531445" y="3919094"/>
                </a:cubicBezTo>
                <a:cubicBezTo>
                  <a:pt x="2506528" y="4045385"/>
                  <a:pt x="2394918" y="4140610"/>
                  <a:pt x="2260935" y="4140610"/>
                </a:cubicBezTo>
                <a:cubicBezTo>
                  <a:pt x="2108647" y="4140610"/>
                  <a:pt x="1985087" y="4017362"/>
                  <a:pt x="1985087" y="3865457"/>
                </a:cubicBezTo>
                <a:cubicBezTo>
                  <a:pt x="1985087" y="4010896"/>
                  <a:pt x="1866868" y="4128818"/>
                  <a:pt x="1721062" y="4128818"/>
                </a:cubicBezTo>
                <a:cubicBezTo>
                  <a:pt x="1575256" y="4128818"/>
                  <a:pt x="1457037" y="4010896"/>
                  <a:pt x="1457037" y="3865457"/>
                </a:cubicBezTo>
                <a:cubicBezTo>
                  <a:pt x="1457037" y="3781391"/>
                  <a:pt x="1496698" y="3706453"/>
                  <a:pt x="1558223" y="3658269"/>
                </a:cubicBezTo>
                <a:cubicBezTo>
                  <a:pt x="1483858" y="3624033"/>
                  <a:pt x="1422841" y="3565578"/>
                  <a:pt x="1385213" y="3493304"/>
                </a:cubicBezTo>
                <a:cubicBezTo>
                  <a:pt x="1336781" y="3552012"/>
                  <a:pt x="1263307" y="3589417"/>
                  <a:pt x="1181188" y="3589417"/>
                </a:cubicBezTo>
                <a:cubicBezTo>
                  <a:pt x="1035382" y="3589417"/>
                  <a:pt x="917163" y="3466803"/>
                  <a:pt x="917163" y="3326057"/>
                </a:cubicBezTo>
                <a:cubicBezTo>
                  <a:pt x="917163" y="3185309"/>
                  <a:pt x="1027883" y="3070303"/>
                  <a:pt x="1167206" y="3063077"/>
                </a:cubicBezTo>
                <a:lnTo>
                  <a:pt x="1167206" y="3062316"/>
                </a:lnTo>
                <a:cubicBezTo>
                  <a:pt x="1021272" y="3055088"/>
                  <a:pt x="905341" y="2934755"/>
                  <a:pt x="905341" y="2787543"/>
                </a:cubicBezTo>
                <a:cubicBezTo>
                  <a:pt x="905341" y="2654024"/>
                  <a:pt x="1000806" y="2542567"/>
                  <a:pt x="1127545" y="2517715"/>
                </a:cubicBezTo>
                <a:cubicBezTo>
                  <a:pt x="1000806" y="2492862"/>
                  <a:pt x="905341" y="2381406"/>
                  <a:pt x="905341" y="2247761"/>
                </a:cubicBezTo>
                <a:cubicBezTo>
                  <a:pt x="905341" y="2100548"/>
                  <a:pt x="1021400" y="1980217"/>
                  <a:pt x="1167206" y="1972988"/>
                </a:cubicBezTo>
                <a:lnTo>
                  <a:pt x="1167206" y="1972481"/>
                </a:lnTo>
                <a:cubicBezTo>
                  <a:pt x="1027883" y="1965253"/>
                  <a:pt x="917163" y="1854939"/>
                  <a:pt x="917163" y="1709501"/>
                </a:cubicBezTo>
                <a:cubicBezTo>
                  <a:pt x="917163" y="1564062"/>
                  <a:pt x="1035382" y="1446140"/>
                  <a:pt x="1181188" y="1446140"/>
                </a:cubicBezTo>
                <a:cubicBezTo>
                  <a:pt x="1261909" y="1446140"/>
                  <a:pt x="1334112" y="1482278"/>
                  <a:pt x="1382544" y="1539210"/>
                </a:cubicBezTo>
                <a:cubicBezTo>
                  <a:pt x="1419154" y="1466048"/>
                  <a:pt x="1479790" y="1406579"/>
                  <a:pt x="1553774" y="1371075"/>
                </a:cubicBezTo>
                <a:cubicBezTo>
                  <a:pt x="1496443" y="1322765"/>
                  <a:pt x="1460087" y="1250616"/>
                  <a:pt x="1460087" y="1169973"/>
                </a:cubicBezTo>
                <a:cubicBezTo>
                  <a:pt x="1460087" y="1024535"/>
                  <a:pt x="1582883" y="906612"/>
                  <a:pt x="1724113" y="906612"/>
                </a:cubicBezTo>
                <a:cubicBezTo>
                  <a:pt x="1865342" y="906612"/>
                  <a:pt x="1980638" y="1017180"/>
                  <a:pt x="1987756" y="1156278"/>
                </a:cubicBezTo>
                <a:lnTo>
                  <a:pt x="1988520" y="1156278"/>
                </a:lnTo>
                <a:cubicBezTo>
                  <a:pt x="1995638" y="1010713"/>
                  <a:pt x="2116274" y="894819"/>
                  <a:pt x="2263987" y="894819"/>
                </a:cubicBezTo>
                <a:close/>
                <a:moveTo>
                  <a:pt x="1181188" y="472581"/>
                </a:moveTo>
                <a:cubicBezTo>
                  <a:pt x="1269918" y="472581"/>
                  <a:pt x="1341993" y="544348"/>
                  <a:pt x="1341993" y="633107"/>
                </a:cubicBezTo>
                <a:cubicBezTo>
                  <a:pt x="1341993" y="721866"/>
                  <a:pt x="1269918" y="793507"/>
                  <a:pt x="1181188" y="793507"/>
                </a:cubicBezTo>
                <a:cubicBezTo>
                  <a:pt x="1092460" y="793507"/>
                  <a:pt x="1020383" y="721612"/>
                  <a:pt x="1020383" y="633107"/>
                </a:cubicBezTo>
                <a:cubicBezTo>
                  <a:pt x="1020383" y="544475"/>
                  <a:pt x="1092460" y="472581"/>
                  <a:pt x="1181188" y="472581"/>
                </a:cubicBezTo>
                <a:close/>
                <a:moveTo>
                  <a:pt x="3878775" y="470424"/>
                </a:moveTo>
                <a:cubicBezTo>
                  <a:pt x="3969157" y="470424"/>
                  <a:pt x="4042505" y="543587"/>
                  <a:pt x="4042505" y="633741"/>
                </a:cubicBezTo>
                <a:cubicBezTo>
                  <a:pt x="4042505" y="723896"/>
                  <a:pt x="3969157" y="797057"/>
                  <a:pt x="3878775" y="797057"/>
                </a:cubicBezTo>
                <a:cubicBezTo>
                  <a:pt x="3788395" y="797057"/>
                  <a:pt x="3715047" y="723896"/>
                  <a:pt x="3715047" y="633741"/>
                </a:cubicBezTo>
                <a:cubicBezTo>
                  <a:pt x="3715047" y="543587"/>
                  <a:pt x="3788395" y="470424"/>
                  <a:pt x="3878775" y="470424"/>
                </a:cubicBezTo>
                <a:close/>
                <a:moveTo>
                  <a:pt x="1719663" y="444050"/>
                </a:moveTo>
                <a:cubicBezTo>
                  <a:pt x="1824791" y="444050"/>
                  <a:pt x="1909960" y="529005"/>
                  <a:pt x="1909960" y="633741"/>
                </a:cubicBezTo>
                <a:cubicBezTo>
                  <a:pt x="1909960" y="738477"/>
                  <a:pt x="1824791" y="823559"/>
                  <a:pt x="1719663" y="823559"/>
                </a:cubicBezTo>
                <a:cubicBezTo>
                  <a:pt x="1614536" y="823559"/>
                  <a:pt x="1529367" y="738604"/>
                  <a:pt x="1529367" y="633741"/>
                </a:cubicBezTo>
                <a:cubicBezTo>
                  <a:pt x="1529367" y="528879"/>
                  <a:pt x="1614536" y="444050"/>
                  <a:pt x="1719663" y="444050"/>
                </a:cubicBezTo>
                <a:close/>
                <a:moveTo>
                  <a:pt x="3338013" y="442909"/>
                </a:moveTo>
                <a:cubicBezTo>
                  <a:pt x="3443012" y="442909"/>
                  <a:pt x="3528183" y="527864"/>
                  <a:pt x="3528183" y="632600"/>
                </a:cubicBezTo>
                <a:cubicBezTo>
                  <a:pt x="3528183" y="737336"/>
                  <a:pt x="3443012" y="822290"/>
                  <a:pt x="3338013" y="822290"/>
                </a:cubicBezTo>
                <a:cubicBezTo>
                  <a:pt x="3233012" y="822290"/>
                  <a:pt x="3147843" y="737336"/>
                  <a:pt x="3147843" y="632600"/>
                </a:cubicBezTo>
                <a:cubicBezTo>
                  <a:pt x="3147843" y="527864"/>
                  <a:pt x="3233012" y="442909"/>
                  <a:pt x="3338013" y="442909"/>
                </a:cubicBezTo>
                <a:close/>
                <a:moveTo>
                  <a:pt x="2799029" y="426806"/>
                </a:moveTo>
                <a:cubicBezTo>
                  <a:pt x="2913563" y="426806"/>
                  <a:pt x="3006487" y="519495"/>
                  <a:pt x="3006487" y="633741"/>
                </a:cubicBezTo>
                <a:cubicBezTo>
                  <a:pt x="3006487" y="747987"/>
                  <a:pt x="2913563" y="840677"/>
                  <a:pt x="2799029" y="840677"/>
                </a:cubicBezTo>
                <a:cubicBezTo>
                  <a:pt x="2684494" y="840677"/>
                  <a:pt x="2591571" y="747987"/>
                  <a:pt x="2591571" y="633741"/>
                </a:cubicBezTo>
                <a:cubicBezTo>
                  <a:pt x="2591571" y="519495"/>
                  <a:pt x="2684494" y="426806"/>
                  <a:pt x="2799029" y="426806"/>
                </a:cubicBezTo>
                <a:close/>
                <a:moveTo>
                  <a:pt x="2259282" y="426806"/>
                </a:moveTo>
                <a:cubicBezTo>
                  <a:pt x="2373817" y="426806"/>
                  <a:pt x="2466740" y="519495"/>
                  <a:pt x="2466740" y="633741"/>
                </a:cubicBezTo>
                <a:cubicBezTo>
                  <a:pt x="2466740" y="747987"/>
                  <a:pt x="2373817" y="840677"/>
                  <a:pt x="2259282" y="840677"/>
                </a:cubicBezTo>
                <a:cubicBezTo>
                  <a:pt x="2144748" y="840677"/>
                  <a:pt x="2051824" y="747987"/>
                  <a:pt x="2051824" y="633741"/>
                </a:cubicBezTo>
                <a:cubicBezTo>
                  <a:pt x="2051824" y="519495"/>
                  <a:pt x="2144748" y="426806"/>
                  <a:pt x="2259282" y="426806"/>
                </a:cubicBezTo>
                <a:close/>
                <a:moveTo>
                  <a:pt x="3238860" y="128"/>
                </a:moveTo>
                <a:cubicBezTo>
                  <a:pt x="3300639" y="128"/>
                  <a:pt x="3350725" y="50087"/>
                  <a:pt x="3350725" y="111711"/>
                </a:cubicBezTo>
                <a:cubicBezTo>
                  <a:pt x="3350725" y="173336"/>
                  <a:pt x="3300639" y="223294"/>
                  <a:pt x="3238860" y="223294"/>
                </a:cubicBezTo>
                <a:cubicBezTo>
                  <a:pt x="3177080" y="223294"/>
                  <a:pt x="3126996" y="173336"/>
                  <a:pt x="3126996" y="111711"/>
                </a:cubicBezTo>
                <a:cubicBezTo>
                  <a:pt x="3126996" y="50087"/>
                  <a:pt x="3177080" y="128"/>
                  <a:pt x="3238860" y="128"/>
                </a:cubicBezTo>
                <a:close/>
                <a:moveTo>
                  <a:pt x="2764326" y="128"/>
                </a:moveTo>
                <a:cubicBezTo>
                  <a:pt x="2826105" y="128"/>
                  <a:pt x="2876191" y="50087"/>
                  <a:pt x="2876191" y="111711"/>
                </a:cubicBezTo>
                <a:cubicBezTo>
                  <a:pt x="2876191" y="173336"/>
                  <a:pt x="2826105" y="223294"/>
                  <a:pt x="2764326" y="223294"/>
                </a:cubicBezTo>
                <a:cubicBezTo>
                  <a:pt x="2702546" y="223294"/>
                  <a:pt x="2652461" y="173336"/>
                  <a:pt x="2652461" y="111711"/>
                </a:cubicBezTo>
                <a:cubicBezTo>
                  <a:pt x="2652461" y="50087"/>
                  <a:pt x="2702546" y="128"/>
                  <a:pt x="2764326" y="128"/>
                </a:cubicBezTo>
                <a:close/>
                <a:moveTo>
                  <a:pt x="2285087" y="128"/>
                </a:moveTo>
                <a:cubicBezTo>
                  <a:pt x="2346868" y="128"/>
                  <a:pt x="2396952" y="50087"/>
                  <a:pt x="2396952" y="111711"/>
                </a:cubicBezTo>
                <a:cubicBezTo>
                  <a:pt x="2396952" y="173336"/>
                  <a:pt x="2346868" y="223294"/>
                  <a:pt x="2285087" y="223294"/>
                </a:cubicBezTo>
                <a:cubicBezTo>
                  <a:pt x="2223309" y="223294"/>
                  <a:pt x="2173223" y="173336"/>
                  <a:pt x="2173223" y="111711"/>
                </a:cubicBezTo>
                <a:cubicBezTo>
                  <a:pt x="2173223" y="50087"/>
                  <a:pt x="2223309" y="128"/>
                  <a:pt x="2285087" y="128"/>
                </a:cubicBezTo>
                <a:close/>
                <a:moveTo>
                  <a:pt x="1806027" y="0"/>
                </a:moveTo>
                <a:lnTo>
                  <a:pt x="1814827" y="0"/>
                </a:lnTo>
                <a:lnTo>
                  <a:pt x="1853969" y="7883"/>
                </a:lnTo>
                <a:cubicBezTo>
                  <a:pt x="1894118" y="24823"/>
                  <a:pt x="1922291" y="64479"/>
                  <a:pt x="1922291" y="110697"/>
                </a:cubicBezTo>
                <a:cubicBezTo>
                  <a:pt x="1922291" y="172321"/>
                  <a:pt x="1872206" y="222280"/>
                  <a:pt x="1810427" y="222280"/>
                </a:cubicBezTo>
                <a:cubicBezTo>
                  <a:pt x="1748646" y="222280"/>
                  <a:pt x="1698562" y="172321"/>
                  <a:pt x="1698562" y="110697"/>
                </a:cubicBezTo>
                <a:cubicBezTo>
                  <a:pt x="1698562" y="64479"/>
                  <a:pt x="1726735" y="24823"/>
                  <a:pt x="1766884" y="7883"/>
                </a:cubicBezTo>
                <a:close/>
              </a:path>
            </a:pathLst>
          </a:custGeom>
        </p:spPr>
        <p:txBody>
          <a:bodyPr wrap="square">
            <a:noAutofit/>
          </a:bodyPr>
          <a:lstStyle/>
          <a:p>
            <a:endParaRPr lang="en-US"/>
          </a:p>
        </p:txBody>
      </p:sp>
      <p:sp>
        <p:nvSpPr>
          <p:cNvPr id="6" name="Text Placeholder 5">
            <a:extLst>
              <a:ext uri="{FF2B5EF4-FFF2-40B4-BE49-F238E27FC236}">
                <a16:creationId xmlns:a16="http://schemas.microsoft.com/office/drawing/2014/main" id="{F9C3F28E-DAB1-CF99-F3BB-B6B303524326}"/>
              </a:ext>
            </a:extLst>
          </p:cNvPr>
          <p:cNvSpPr>
            <a:spLocks noGrp="1"/>
          </p:cNvSpPr>
          <p:nvPr>
            <p:ph type="body" sz="quarter" idx="11"/>
          </p:nvPr>
        </p:nvSpPr>
        <p:spPr>
          <a:xfrm>
            <a:off x="903816" y="2245958"/>
            <a:ext cx="5124450" cy="3036887"/>
          </a:xfrm>
        </p:spPr>
        <p:txBody>
          <a:bodyPr>
            <a:normAutofit/>
          </a:bodyPr>
          <a:lstStyle>
            <a:lvl1pPr>
              <a:lnSpc>
                <a:spcPts val="3700"/>
              </a:lnSpc>
              <a:defRPr sz="25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stStyle>
          <a:p>
            <a:pPr lvl="0"/>
            <a:r>
              <a:rPr lang="en-US"/>
              <a:t>Click to edit Master text styles</a:t>
            </a:r>
          </a:p>
        </p:txBody>
      </p:sp>
    </p:spTree>
    <p:extLst>
      <p:ext uri="{BB962C8B-B14F-4D97-AF65-F5344CB8AC3E}">
        <p14:creationId xmlns:p14="http://schemas.microsoft.com/office/powerpoint/2010/main" val="360008308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Side Bar Content Silde 1">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1A438DE-C883-703F-FD0B-C87E562E8804}"/>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p:cNvSpPr>
            <a:spLocks noGrp="1"/>
          </p:cNvSpPr>
          <p:nvPr>
            <p:ph type="title"/>
          </p:nvPr>
        </p:nvSpPr>
        <p:spPr>
          <a:xfrm>
            <a:off x="488241" y="579616"/>
            <a:ext cx="4027314" cy="1384651"/>
          </a:xfrm>
        </p:spPr>
        <p:txBody>
          <a:bodyPr anchor="t"/>
          <a:lstStyle>
            <a:lvl1pPr>
              <a:lnSpc>
                <a:spcPts val="4500"/>
              </a:lnSpc>
              <a:defRPr>
                <a:solidFill>
                  <a:schemeClr val="bg1"/>
                </a:solidFill>
              </a:defRPr>
            </a:lvl1pPr>
          </a:lstStyle>
          <a:p>
            <a:r>
              <a:rPr lang="en-US"/>
              <a:t>Click to edit Master title style</a:t>
            </a:r>
          </a:p>
        </p:txBody>
      </p:sp>
      <p:sp>
        <p:nvSpPr>
          <p:cNvPr id="3" name="Content Placeholder 2"/>
          <p:cNvSpPr>
            <a:spLocks noGrp="1"/>
          </p:cNvSpPr>
          <p:nvPr>
            <p:ph idx="1"/>
          </p:nvPr>
        </p:nvSpPr>
        <p:spPr>
          <a:xfrm>
            <a:off x="488241" y="2005012"/>
            <a:ext cx="4027314" cy="4000677"/>
          </a:xfrm>
        </p:spPr>
        <p:txBody>
          <a:bodyPr>
            <a:normAutofit/>
          </a:bodyPr>
          <a:lstStyle>
            <a:lvl1pPr marL="0" indent="0">
              <a:lnSpc>
                <a:spcPts val="3000"/>
              </a:lnSpc>
              <a:spcBef>
                <a:spcPts val="0"/>
              </a:spcBef>
              <a:buFontTx/>
              <a:buNone/>
              <a:defRPr sz="2000">
                <a:solidFill>
                  <a:schemeClr val="bg1"/>
                </a:solidFill>
              </a:defRPr>
            </a:lvl1pPr>
            <a:lvl2pPr marL="182880" indent="-182880">
              <a:lnSpc>
                <a:spcPts val="3100"/>
              </a:lnSpc>
              <a:spcBef>
                <a:spcPts val="800"/>
              </a:spcBef>
              <a:buSzPct val="100000"/>
              <a:buFont typeface="Arial" panose="020B0604020202020204" pitchFamily="34" charset="0"/>
              <a:buChar char="•"/>
              <a:defRPr sz="2100"/>
            </a:lvl2pPr>
            <a:lvl3pPr>
              <a:defRPr sz="2100"/>
            </a:lvl3pPr>
            <a:lvl4pPr>
              <a:defRPr sz="2100"/>
            </a:lvl4pPr>
            <a:lvl5pPr>
              <a:defRPr sz="2100"/>
            </a:lvl5pPr>
          </a:lstStyle>
          <a:p>
            <a:pPr lvl="0"/>
            <a:r>
              <a:rPr lang="en-US"/>
              <a:t>Click to edit Master text styles</a:t>
            </a:r>
          </a:p>
        </p:txBody>
      </p:sp>
      <p:sp>
        <p:nvSpPr>
          <p:cNvPr id="6" name="Slide Number Placeholder 5"/>
          <p:cNvSpPr>
            <a:spLocks noGrp="1"/>
          </p:cNvSpPr>
          <p:nvPr>
            <p:ph type="sldNum" sz="quarter" idx="12"/>
          </p:nvPr>
        </p:nvSpPr>
        <p:spPr>
          <a:xfrm>
            <a:off x="8746068" y="6356350"/>
            <a:ext cx="2743200" cy="365125"/>
          </a:xfrm>
        </p:spPr>
        <p:txBody>
          <a:bodyPr/>
          <a:lstStyle>
            <a:lvl1pPr>
              <a:defRPr>
                <a:solidFill>
                  <a:schemeClr val="tx1">
                    <a:lumMod val="90000"/>
                    <a:lumOff val="10000"/>
                  </a:schemeClr>
                </a:solidFill>
              </a:defRPr>
            </a:lvl1pPr>
          </a:lstStyle>
          <a:p>
            <a:fld id="{48F63A3B-78C7-47BE-AE5E-E10140E04643}" type="slidenum">
              <a:rPr lang="en-US" smtClean="0"/>
              <a:pPr/>
              <a:t>‹#›</a:t>
            </a:fld>
            <a:endParaRPr lang="en-US"/>
          </a:p>
        </p:txBody>
      </p:sp>
      <p:sp>
        <p:nvSpPr>
          <p:cNvPr id="7" name="Picture Placeholder 6">
            <a:extLst>
              <a:ext uri="{FF2B5EF4-FFF2-40B4-BE49-F238E27FC236}">
                <a16:creationId xmlns:a16="http://schemas.microsoft.com/office/drawing/2014/main" id="{F422B919-561D-CBC5-77FF-1548AA136E4A}"/>
              </a:ext>
            </a:extLst>
          </p:cNvPr>
          <p:cNvSpPr>
            <a:spLocks noGrp="1" noChangeAspect="1"/>
          </p:cNvSpPr>
          <p:nvPr>
            <p:ph type="pic" sz="quarter" idx="10"/>
          </p:nvPr>
        </p:nvSpPr>
        <p:spPr>
          <a:xfrm>
            <a:off x="5276313" y="509888"/>
            <a:ext cx="3931920" cy="3939068"/>
          </a:xfrm>
          <a:custGeom>
            <a:avLst/>
            <a:gdLst>
              <a:gd name="connsiteX0" fmla="*/ 3240259 w 5029200"/>
              <a:gd name="connsiteY0" fmla="*/ 4815180 h 5038344"/>
              <a:gd name="connsiteX1" fmla="*/ 3352123 w 5029200"/>
              <a:gd name="connsiteY1" fmla="*/ 4926763 h 5038344"/>
              <a:gd name="connsiteX2" fmla="*/ 3283801 w 5029200"/>
              <a:gd name="connsiteY2" fmla="*/ 5029577 h 5038344"/>
              <a:gd name="connsiteX3" fmla="*/ 3240266 w 5029200"/>
              <a:gd name="connsiteY3" fmla="*/ 5038344 h 5038344"/>
              <a:gd name="connsiteX4" fmla="*/ 3240252 w 5029200"/>
              <a:gd name="connsiteY4" fmla="*/ 5038344 h 5038344"/>
              <a:gd name="connsiteX5" fmla="*/ 3196717 w 5029200"/>
              <a:gd name="connsiteY5" fmla="*/ 5029577 h 5038344"/>
              <a:gd name="connsiteX6" fmla="*/ 3128394 w 5029200"/>
              <a:gd name="connsiteY6" fmla="*/ 4926763 h 5038344"/>
              <a:gd name="connsiteX7" fmla="*/ 3240259 w 5029200"/>
              <a:gd name="connsiteY7" fmla="*/ 4815180 h 5038344"/>
              <a:gd name="connsiteX8" fmla="*/ 2765723 w 5029200"/>
              <a:gd name="connsiteY8" fmla="*/ 4815180 h 5038344"/>
              <a:gd name="connsiteX9" fmla="*/ 2877588 w 5029200"/>
              <a:gd name="connsiteY9" fmla="*/ 4926763 h 5038344"/>
              <a:gd name="connsiteX10" fmla="*/ 2809266 w 5029200"/>
              <a:gd name="connsiteY10" fmla="*/ 5029577 h 5038344"/>
              <a:gd name="connsiteX11" fmla="*/ 2765730 w 5029200"/>
              <a:gd name="connsiteY11" fmla="*/ 5038344 h 5038344"/>
              <a:gd name="connsiteX12" fmla="*/ 2765716 w 5029200"/>
              <a:gd name="connsiteY12" fmla="*/ 5038344 h 5038344"/>
              <a:gd name="connsiteX13" fmla="*/ 2722181 w 5029200"/>
              <a:gd name="connsiteY13" fmla="*/ 5029577 h 5038344"/>
              <a:gd name="connsiteX14" fmla="*/ 2653859 w 5029200"/>
              <a:gd name="connsiteY14" fmla="*/ 4926763 h 5038344"/>
              <a:gd name="connsiteX15" fmla="*/ 2765723 w 5029200"/>
              <a:gd name="connsiteY15" fmla="*/ 4815180 h 5038344"/>
              <a:gd name="connsiteX16" fmla="*/ 2286359 w 5029200"/>
              <a:gd name="connsiteY16" fmla="*/ 4815180 h 5038344"/>
              <a:gd name="connsiteX17" fmla="*/ 2398224 w 5029200"/>
              <a:gd name="connsiteY17" fmla="*/ 4926763 h 5038344"/>
              <a:gd name="connsiteX18" fmla="*/ 2329901 w 5029200"/>
              <a:gd name="connsiteY18" fmla="*/ 5029577 h 5038344"/>
              <a:gd name="connsiteX19" fmla="*/ 2286367 w 5029200"/>
              <a:gd name="connsiteY19" fmla="*/ 5038344 h 5038344"/>
              <a:gd name="connsiteX20" fmla="*/ 2286352 w 5029200"/>
              <a:gd name="connsiteY20" fmla="*/ 5038344 h 5038344"/>
              <a:gd name="connsiteX21" fmla="*/ 2242817 w 5029200"/>
              <a:gd name="connsiteY21" fmla="*/ 5029577 h 5038344"/>
              <a:gd name="connsiteX22" fmla="*/ 2174495 w 5029200"/>
              <a:gd name="connsiteY22" fmla="*/ 4926763 h 5038344"/>
              <a:gd name="connsiteX23" fmla="*/ 2286359 w 5029200"/>
              <a:gd name="connsiteY23" fmla="*/ 4815180 h 5038344"/>
              <a:gd name="connsiteX24" fmla="*/ 1811824 w 5029200"/>
              <a:gd name="connsiteY24" fmla="*/ 4814039 h 5038344"/>
              <a:gd name="connsiteX25" fmla="*/ 1923689 w 5029200"/>
              <a:gd name="connsiteY25" fmla="*/ 4925622 h 5038344"/>
              <a:gd name="connsiteX26" fmla="*/ 1811824 w 5029200"/>
              <a:gd name="connsiteY26" fmla="*/ 5037203 h 5038344"/>
              <a:gd name="connsiteX27" fmla="*/ 1699960 w 5029200"/>
              <a:gd name="connsiteY27" fmla="*/ 4925622 h 5038344"/>
              <a:gd name="connsiteX28" fmla="*/ 1811824 w 5029200"/>
              <a:gd name="connsiteY28" fmla="*/ 4814039 h 5038344"/>
              <a:gd name="connsiteX29" fmla="*/ 3878775 w 5029200"/>
              <a:gd name="connsiteY29" fmla="*/ 4248010 h 5038344"/>
              <a:gd name="connsiteX30" fmla="*/ 4042505 w 5029200"/>
              <a:gd name="connsiteY30" fmla="*/ 4411326 h 5038344"/>
              <a:gd name="connsiteX31" fmla="*/ 3878775 w 5029200"/>
              <a:gd name="connsiteY31" fmla="*/ 4574643 h 5038344"/>
              <a:gd name="connsiteX32" fmla="*/ 3715047 w 5029200"/>
              <a:gd name="connsiteY32" fmla="*/ 4411326 h 5038344"/>
              <a:gd name="connsiteX33" fmla="*/ 3878775 w 5029200"/>
              <a:gd name="connsiteY33" fmla="*/ 4248010 h 5038344"/>
              <a:gd name="connsiteX34" fmla="*/ 1177884 w 5029200"/>
              <a:gd name="connsiteY34" fmla="*/ 4248010 h 5038344"/>
              <a:gd name="connsiteX35" fmla="*/ 1341613 w 5029200"/>
              <a:gd name="connsiteY35" fmla="*/ 4411326 h 5038344"/>
              <a:gd name="connsiteX36" fmla="*/ 1177884 w 5029200"/>
              <a:gd name="connsiteY36" fmla="*/ 4574643 h 5038344"/>
              <a:gd name="connsiteX37" fmla="*/ 1014155 w 5029200"/>
              <a:gd name="connsiteY37" fmla="*/ 4411326 h 5038344"/>
              <a:gd name="connsiteX38" fmla="*/ 1177884 w 5029200"/>
              <a:gd name="connsiteY38" fmla="*/ 4248010 h 5038344"/>
              <a:gd name="connsiteX39" fmla="*/ 3338013 w 5029200"/>
              <a:gd name="connsiteY39" fmla="*/ 4221636 h 5038344"/>
              <a:gd name="connsiteX40" fmla="*/ 3528183 w 5029200"/>
              <a:gd name="connsiteY40" fmla="*/ 4411326 h 5038344"/>
              <a:gd name="connsiteX41" fmla="*/ 3338013 w 5029200"/>
              <a:gd name="connsiteY41" fmla="*/ 4601017 h 5038344"/>
              <a:gd name="connsiteX42" fmla="*/ 3147843 w 5029200"/>
              <a:gd name="connsiteY42" fmla="*/ 4411326 h 5038344"/>
              <a:gd name="connsiteX43" fmla="*/ 3338013 w 5029200"/>
              <a:gd name="connsiteY43" fmla="*/ 4221636 h 5038344"/>
              <a:gd name="connsiteX44" fmla="*/ 1718646 w 5029200"/>
              <a:gd name="connsiteY44" fmla="*/ 4221636 h 5038344"/>
              <a:gd name="connsiteX45" fmla="*/ 1908816 w 5029200"/>
              <a:gd name="connsiteY45" fmla="*/ 4411326 h 5038344"/>
              <a:gd name="connsiteX46" fmla="*/ 1718646 w 5029200"/>
              <a:gd name="connsiteY46" fmla="*/ 4601017 h 5038344"/>
              <a:gd name="connsiteX47" fmla="*/ 1528477 w 5029200"/>
              <a:gd name="connsiteY47" fmla="*/ 4411326 h 5038344"/>
              <a:gd name="connsiteX48" fmla="*/ 1718646 w 5029200"/>
              <a:gd name="connsiteY48" fmla="*/ 4221636 h 5038344"/>
              <a:gd name="connsiteX49" fmla="*/ 2801953 w 5029200"/>
              <a:gd name="connsiteY49" fmla="*/ 4196783 h 5038344"/>
              <a:gd name="connsiteX50" fmla="*/ 3009411 w 5029200"/>
              <a:gd name="connsiteY50" fmla="*/ 4403718 h 5038344"/>
              <a:gd name="connsiteX51" fmla="*/ 2801953 w 5029200"/>
              <a:gd name="connsiteY51" fmla="*/ 4610654 h 5038344"/>
              <a:gd name="connsiteX52" fmla="*/ 2594495 w 5029200"/>
              <a:gd name="connsiteY52" fmla="*/ 4403718 h 5038344"/>
              <a:gd name="connsiteX53" fmla="*/ 2801953 w 5029200"/>
              <a:gd name="connsiteY53" fmla="*/ 4196783 h 5038344"/>
              <a:gd name="connsiteX54" fmla="*/ 2259282 w 5029200"/>
              <a:gd name="connsiteY54" fmla="*/ 4196783 h 5038344"/>
              <a:gd name="connsiteX55" fmla="*/ 2466740 w 5029200"/>
              <a:gd name="connsiteY55" fmla="*/ 4403718 h 5038344"/>
              <a:gd name="connsiteX56" fmla="*/ 2259282 w 5029200"/>
              <a:gd name="connsiteY56" fmla="*/ 4610654 h 5038344"/>
              <a:gd name="connsiteX57" fmla="*/ 2051824 w 5029200"/>
              <a:gd name="connsiteY57" fmla="*/ 4403718 h 5038344"/>
              <a:gd name="connsiteX58" fmla="*/ 2259282 w 5029200"/>
              <a:gd name="connsiteY58" fmla="*/ 4196783 h 5038344"/>
              <a:gd name="connsiteX59" fmla="*/ 4417887 w 5029200"/>
              <a:gd name="connsiteY59" fmla="*/ 3710383 h 5038344"/>
              <a:gd name="connsiteX60" fmla="*/ 4572973 w 5029200"/>
              <a:gd name="connsiteY60" fmla="*/ 3865077 h 5038344"/>
              <a:gd name="connsiteX61" fmla="*/ 4417887 w 5029200"/>
              <a:gd name="connsiteY61" fmla="*/ 4019772 h 5038344"/>
              <a:gd name="connsiteX62" fmla="*/ 4262675 w 5029200"/>
              <a:gd name="connsiteY62" fmla="*/ 3865077 h 5038344"/>
              <a:gd name="connsiteX63" fmla="*/ 4417887 w 5029200"/>
              <a:gd name="connsiteY63" fmla="*/ 3710383 h 5038344"/>
              <a:gd name="connsiteX64" fmla="*/ 641696 w 5029200"/>
              <a:gd name="connsiteY64" fmla="*/ 3707974 h 5038344"/>
              <a:gd name="connsiteX65" fmla="*/ 796781 w 5029200"/>
              <a:gd name="connsiteY65" fmla="*/ 3862795 h 5038344"/>
              <a:gd name="connsiteX66" fmla="*/ 641696 w 5029200"/>
              <a:gd name="connsiteY66" fmla="*/ 4017489 h 5038344"/>
              <a:gd name="connsiteX67" fmla="*/ 486484 w 5029200"/>
              <a:gd name="connsiteY67" fmla="*/ 3862795 h 5038344"/>
              <a:gd name="connsiteX68" fmla="*/ 641696 w 5029200"/>
              <a:gd name="connsiteY68" fmla="*/ 3707974 h 5038344"/>
              <a:gd name="connsiteX69" fmla="*/ 1181061 w 5029200"/>
              <a:gd name="connsiteY69" fmla="*/ 3647618 h 5038344"/>
              <a:gd name="connsiteX70" fmla="*/ 1398180 w 5029200"/>
              <a:gd name="connsiteY70" fmla="*/ 3864189 h 5038344"/>
              <a:gd name="connsiteX71" fmla="*/ 1181061 w 5029200"/>
              <a:gd name="connsiteY71" fmla="*/ 4080761 h 5038344"/>
              <a:gd name="connsiteX72" fmla="*/ 963942 w 5029200"/>
              <a:gd name="connsiteY72" fmla="*/ 3864189 h 5038344"/>
              <a:gd name="connsiteX73" fmla="*/ 1181061 w 5029200"/>
              <a:gd name="connsiteY73" fmla="*/ 3647618 h 5038344"/>
              <a:gd name="connsiteX74" fmla="*/ 3876233 w 5029200"/>
              <a:gd name="connsiteY74" fmla="*/ 3646350 h 5038344"/>
              <a:gd name="connsiteX75" fmla="*/ 4093352 w 5029200"/>
              <a:gd name="connsiteY75" fmla="*/ 3862921 h 5038344"/>
              <a:gd name="connsiteX76" fmla="*/ 3876233 w 5029200"/>
              <a:gd name="connsiteY76" fmla="*/ 4079493 h 5038344"/>
              <a:gd name="connsiteX77" fmla="*/ 3659114 w 5029200"/>
              <a:gd name="connsiteY77" fmla="*/ 3862921 h 5038344"/>
              <a:gd name="connsiteX78" fmla="*/ 3876233 w 5029200"/>
              <a:gd name="connsiteY78" fmla="*/ 3646350 h 5038344"/>
              <a:gd name="connsiteX79" fmla="*/ 4417633 w 5029200"/>
              <a:gd name="connsiteY79" fmla="*/ 3137126 h 5038344"/>
              <a:gd name="connsiteX80" fmla="*/ 4607929 w 5029200"/>
              <a:gd name="connsiteY80" fmla="*/ 3326818 h 5038344"/>
              <a:gd name="connsiteX81" fmla="*/ 4417633 w 5029200"/>
              <a:gd name="connsiteY81" fmla="*/ 3516635 h 5038344"/>
              <a:gd name="connsiteX82" fmla="*/ 4227336 w 5029200"/>
              <a:gd name="connsiteY82" fmla="*/ 3326818 h 5038344"/>
              <a:gd name="connsiteX83" fmla="*/ 4417633 w 5029200"/>
              <a:gd name="connsiteY83" fmla="*/ 3137126 h 5038344"/>
              <a:gd name="connsiteX84" fmla="*/ 641442 w 5029200"/>
              <a:gd name="connsiteY84" fmla="*/ 3134844 h 5038344"/>
              <a:gd name="connsiteX85" fmla="*/ 831739 w 5029200"/>
              <a:gd name="connsiteY85" fmla="*/ 3324661 h 5038344"/>
              <a:gd name="connsiteX86" fmla="*/ 641442 w 5029200"/>
              <a:gd name="connsiteY86" fmla="*/ 3514478 h 5038344"/>
              <a:gd name="connsiteX87" fmla="*/ 451145 w 5029200"/>
              <a:gd name="connsiteY87" fmla="*/ 3324661 h 5038344"/>
              <a:gd name="connsiteX88" fmla="*/ 641442 w 5029200"/>
              <a:gd name="connsiteY88" fmla="*/ 3134844 h 5038344"/>
              <a:gd name="connsiteX89" fmla="*/ 111865 w 5029200"/>
              <a:gd name="connsiteY89" fmla="*/ 3121023 h 5038344"/>
              <a:gd name="connsiteX90" fmla="*/ 223729 w 5029200"/>
              <a:gd name="connsiteY90" fmla="*/ 3232606 h 5038344"/>
              <a:gd name="connsiteX91" fmla="*/ 111865 w 5029200"/>
              <a:gd name="connsiteY91" fmla="*/ 3344189 h 5038344"/>
              <a:gd name="connsiteX92" fmla="*/ 0 w 5029200"/>
              <a:gd name="connsiteY92" fmla="*/ 3232606 h 5038344"/>
              <a:gd name="connsiteX93" fmla="*/ 111865 w 5029200"/>
              <a:gd name="connsiteY93" fmla="*/ 3121023 h 5038344"/>
              <a:gd name="connsiteX94" fmla="*/ 4917210 w 5029200"/>
              <a:gd name="connsiteY94" fmla="*/ 3120896 h 5038344"/>
              <a:gd name="connsiteX95" fmla="*/ 5029075 w 5029200"/>
              <a:gd name="connsiteY95" fmla="*/ 3232479 h 5038344"/>
              <a:gd name="connsiteX96" fmla="*/ 4917210 w 5029200"/>
              <a:gd name="connsiteY96" fmla="*/ 3344062 h 5038344"/>
              <a:gd name="connsiteX97" fmla="*/ 4805345 w 5029200"/>
              <a:gd name="connsiteY97" fmla="*/ 3232479 h 5038344"/>
              <a:gd name="connsiteX98" fmla="*/ 4917210 w 5029200"/>
              <a:gd name="connsiteY98" fmla="*/ 3120896 h 5038344"/>
              <a:gd name="connsiteX99" fmla="*/ 4917337 w 5029200"/>
              <a:gd name="connsiteY99" fmla="*/ 2645274 h 5038344"/>
              <a:gd name="connsiteX100" fmla="*/ 5020410 w 5029200"/>
              <a:gd name="connsiteY100" fmla="*/ 2713425 h 5038344"/>
              <a:gd name="connsiteX101" fmla="*/ 5029200 w 5029200"/>
              <a:gd name="connsiteY101" fmla="*/ 2756852 h 5038344"/>
              <a:gd name="connsiteX102" fmla="*/ 5029200 w 5029200"/>
              <a:gd name="connsiteY102" fmla="*/ 2756862 h 5038344"/>
              <a:gd name="connsiteX103" fmla="*/ 5020410 w 5029200"/>
              <a:gd name="connsiteY103" fmla="*/ 2800290 h 5038344"/>
              <a:gd name="connsiteX104" fmla="*/ 4917337 w 5029200"/>
              <a:gd name="connsiteY104" fmla="*/ 2868440 h 5038344"/>
              <a:gd name="connsiteX105" fmla="*/ 4805473 w 5029200"/>
              <a:gd name="connsiteY105" fmla="*/ 2756857 h 5038344"/>
              <a:gd name="connsiteX106" fmla="*/ 4917337 w 5029200"/>
              <a:gd name="connsiteY106" fmla="*/ 2645274 h 5038344"/>
              <a:gd name="connsiteX107" fmla="*/ 111865 w 5029200"/>
              <a:gd name="connsiteY107" fmla="*/ 2645274 h 5038344"/>
              <a:gd name="connsiteX108" fmla="*/ 223729 w 5029200"/>
              <a:gd name="connsiteY108" fmla="*/ 2756857 h 5038344"/>
              <a:gd name="connsiteX109" fmla="*/ 111865 w 5029200"/>
              <a:gd name="connsiteY109" fmla="*/ 2868440 h 5038344"/>
              <a:gd name="connsiteX110" fmla="*/ 0 w 5029200"/>
              <a:gd name="connsiteY110" fmla="*/ 2756857 h 5038344"/>
              <a:gd name="connsiteX111" fmla="*/ 111865 w 5029200"/>
              <a:gd name="connsiteY111" fmla="*/ 2645274 h 5038344"/>
              <a:gd name="connsiteX112" fmla="*/ 4417759 w 5029200"/>
              <a:gd name="connsiteY112" fmla="*/ 2581621 h 5038344"/>
              <a:gd name="connsiteX113" fmla="*/ 4625217 w 5029200"/>
              <a:gd name="connsiteY113" fmla="*/ 2788557 h 5038344"/>
              <a:gd name="connsiteX114" fmla="*/ 4417759 w 5029200"/>
              <a:gd name="connsiteY114" fmla="*/ 2995492 h 5038344"/>
              <a:gd name="connsiteX115" fmla="*/ 4210301 w 5029200"/>
              <a:gd name="connsiteY115" fmla="*/ 2788557 h 5038344"/>
              <a:gd name="connsiteX116" fmla="*/ 4417759 w 5029200"/>
              <a:gd name="connsiteY116" fmla="*/ 2581621 h 5038344"/>
              <a:gd name="connsiteX117" fmla="*/ 641569 w 5029200"/>
              <a:gd name="connsiteY117" fmla="*/ 2579466 h 5038344"/>
              <a:gd name="connsiteX118" fmla="*/ 849027 w 5029200"/>
              <a:gd name="connsiteY118" fmla="*/ 2786402 h 5038344"/>
              <a:gd name="connsiteX119" fmla="*/ 641569 w 5029200"/>
              <a:gd name="connsiteY119" fmla="*/ 2993337 h 5038344"/>
              <a:gd name="connsiteX120" fmla="*/ 434111 w 5029200"/>
              <a:gd name="connsiteY120" fmla="*/ 2786402 h 5038344"/>
              <a:gd name="connsiteX121" fmla="*/ 641569 w 5029200"/>
              <a:gd name="connsiteY121" fmla="*/ 2579466 h 5038344"/>
              <a:gd name="connsiteX122" fmla="*/ 4917210 w 5029200"/>
              <a:gd name="connsiteY122" fmla="*/ 2169400 h 5038344"/>
              <a:gd name="connsiteX123" fmla="*/ 5029075 w 5029200"/>
              <a:gd name="connsiteY123" fmla="*/ 2280982 h 5038344"/>
              <a:gd name="connsiteX124" fmla="*/ 4917210 w 5029200"/>
              <a:gd name="connsiteY124" fmla="*/ 2392565 h 5038344"/>
              <a:gd name="connsiteX125" fmla="*/ 4805345 w 5029200"/>
              <a:gd name="connsiteY125" fmla="*/ 2280982 h 5038344"/>
              <a:gd name="connsiteX126" fmla="*/ 4917210 w 5029200"/>
              <a:gd name="connsiteY126" fmla="*/ 2169400 h 5038344"/>
              <a:gd name="connsiteX127" fmla="*/ 111865 w 5029200"/>
              <a:gd name="connsiteY127" fmla="*/ 2169272 h 5038344"/>
              <a:gd name="connsiteX128" fmla="*/ 223729 w 5029200"/>
              <a:gd name="connsiteY128" fmla="*/ 2280855 h 5038344"/>
              <a:gd name="connsiteX129" fmla="*/ 111865 w 5029200"/>
              <a:gd name="connsiteY129" fmla="*/ 2392438 h 5038344"/>
              <a:gd name="connsiteX130" fmla="*/ 0 w 5029200"/>
              <a:gd name="connsiteY130" fmla="*/ 2280855 h 5038344"/>
              <a:gd name="connsiteX131" fmla="*/ 111865 w 5029200"/>
              <a:gd name="connsiteY131" fmla="*/ 2169272 h 5038344"/>
              <a:gd name="connsiteX132" fmla="*/ 4417759 w 5029200"/>
              <a:gd name="connsiteY132" fmla="*/ 2043235 h 5038344"/>
              <a:gd name="connsiteX133" fmla="*/ 4625217 w 5029200"/>
              <a:gd name="connsiteY133" fmla="*/ 2250170 h 5038344"/>
              <a:gd name="connsiteX134" fmla="*/ 4417759 w 5029200"/>
              <a:gd name="connsiteY134" fmla="*/ 2457105 h 5038344"/>
              <a:gd name="connsiteX135" fmla="*/ 4210301 w 5029200"/>
              <a:gd name="connsiteY135" fmla="*/ 2250170 h 5038344"/>
              <a:gd name="connsiteX136" fmla="*/ 4417759 w 5029200"/>
              <a:gd name="connsiteY136" fmla="*/ 2043235 h 5038344"/>
              <a:gd name="connsiteX137" fmla="*/ 641569 w 5029200"/>
              <a:gd name="connsiteY137" fmla="*/ 2041079 h 5038344"/>
              <a:gd name="connsiteX138" fmla="*/ 849027 w 5029200"/>
              <a:gd name="connsiteY138" fmla="*/ 2248015 h 5038344"/>
              <a:gd name="connsiteX139" fmla="*/ 641569 w 5029200"/>
              <a:gd name="connsiteY139" fmla="*/ 2454950 h 5038344"/>
              <a:gd name="connsiteX140" fmla="*/ 434111 w 5029200"/>
              <a:gd name="connsiteY140" fmla="*/ 2248015 h 5038344"/>
              <a:gd name="connsiteX141" fmla="*/ 641569 w 5029200"/>
              <a:gd name="connsiteY141" fmla="*/ 2041079 h 5038344"/>
              <a:gd name="connsiteX142" fmla="*/ 4917337 w 5029200"/>
              <a:gd name="connsiteY142" fmla="*/ 1693525 h 5038344"/>
              <a:gd name="connsiteX143" fmla="*/ 5020410 w 5029200"/>
              <a:gd name="connsiteY143" fmla="*/ 1761674 h 5038344"/>
              <a:gd name="connsiteX144" fmla="*/ 5029200 w 5029200"/>
              <a:gd name="connsiteY144" fmla="*/ 1805101 h 5038344"/>
              <a:gd name="connsiteX145" fmla="*/ 5029200 w 5029200"/>
              <a:gd name="connsiteY145" fmla="*/ 1805111 h 5038344"/>
              <a:gd name="connsiteX146" fmla="*/ 5020410 w 5029200"/>
              <a:gd name="connsiteY146" fmla="*/ 1848539 h 5038344"/>
              <a:gd name="connsiteX147" fmla="*/ 4917337 w 5029200"/>
              <a:gd name="connsiteY147" fmla="*/ 1916689 h 5038344"/>
              <a:gd name="connsiteX148" fmla="*/ 4805473 w 5029200"/>
              <a:gd name="connsiteY148" fmla="*/ 1805106 h 5038344"/>
              <a:gd name="connsiteX149" fmla="*/ 4917337 w 5029200"/>
              <a:gd name="connsiteY149" fmla="*/ 1693525 h 5038344"/>
              <a:gd name="connsiteX150" fmla="*/ 111865 w 5029200"/>
              <a:gd name="connsiteY150" fmla="*/ 1693525 h 5038344"/>
              <a:gd name="connsiteX151" fmla="*/ 223729 w 5029200"/>
              <a:gd name="connsiteY151" fmla="*/ 1805106 h 5038344"/>
              <a:gd name="connsiteX152" fmla="*/ 111865 w 5029200"/>
              <a:gd name="connsiteY152" fmla="*/ 1916689 h 5038344"/>
              <a:gd name="connsiteX153" fmla="*/ 0 w 5029200"/>
              <a:gd name="connsiteY153" fmla="*/ 1805106 h 5038344"/>
              <a:gd name="connsiteX154" fmla="*/ 111865 w 5029200"/>
              <a:gd name="connsiteY154" fmla="*/ 1693525 h 5038344"/>
              <a:gd name="connsiteX155" fmla="*/ 4417887 w 5029200"/>
              <a:gd name="connsiteY155" fmla="*/ 1522092 h 5038344"/>
              <a:gd name="connsiteX156" fmla="*/ 4608184 w 5029200"/>
              <a:gd name="connsiteY156" fmla="*/ 1711910 h 5038344"/>
              <a:gd name="connsiteX157" fmla="*/ 4417887 w 5029200"/>
              <a:gd name="connsiteY157" fmla="*/ 1901600 h 5038344"/>
              <a:gd name="connsiteX158" fmla="*/ 4227589 w 5029200"/>
              <a:gd name="connsiteY158" fmla="*/ 1711910 h 5038344"/>
              <a:gd name="connsiteX159" fmla="*/ 4417887 w 5029200"/>
              <a:gd name="connsiteY159" fmla="*/ 1522092 h 5038344"/>
              <a:gd name="connsiteX160" fmla="*/ 641569 w 5029200"/>
              <a:gd name="connsiteY160" fmla="*/ 1520064 h 5038344"/>
              <a:gd name="connsiteX161" fmla="*/ 831866 w 5029200"/>
              <a:gd name="connsiteY161" fmla="*/ 1709754 h 5038344"/>
              <a:gd name="connsiteX162" fmla="*/ 641569 w 5029200"/>
              <a:gd name="connsiteY162" fmla="*/ 1899572 h 5038344"/>
              <a:gd name="connsiteX163" fmla="*/ 451273 w 5029200"/>
              <a:gd name="connsiteY163" fmla="*/ 1709754 h 5038344"/>
              <a:gd name="connsiteX164" fmla="*/ 641569 w 5029200"/>
              <a:gd name="connsiteY164" fmla="*/ 1520064 h 5038344"/>
              <a:gd name="connsiteX165" fmla="*/ 641442 w 5029200"/>
              <a:gd name="connsiteY165" fmla="*/ 1017180 h 5038344"/>
              <a:gd name="connsiteX166" fmla="*/ 796527 w 5029200"/>
              <a:gd name="connsiteY166" fmla="*/ 1171874 h 5038344"/>
              <a:gd name="connsiteX167" fmla="*/ 641442 w 5029200"/>
              <a:gd name="connsiteY167" fmla="*/ 1326695 h 5038344"/>
              <a:gd name="connsiteX168" fmla="*/ 486356 w 5029200"/>
              <a:gd name="connsiteY168" fmla="*/ 1171874 h 5038344"/>
              <a:gd name="connsiteX169" fmla="*/ 641442 w 5029200"/>
              <a:gd name="connsiteY169" fmla="*/ 1017180 h 5038344"/>
              <a:gd name="connsiteX170" fmla="*/ 4419285 w 5029200"/>
              <a:gd name="connsiteY170" fmla="*/ 1009572 h 5038344"/>
              <a:gd name="connsiteX171" fmla="*/ 4580091 w 5029200"/>
              <a:gd name="connsiteY171" fmla="*/ 1170099 h 5038344"/>
              <a:gd name="connsiteX172" fmla="*/ 4419285 w 5029200"/>
              <a:gd name="connsiteY172" fmla="*/ 1330500 h 5038344"/>
              <a:gd name="connsiteX173" fmla="*/ 4258353 w 5029200"/>
              <a:gd name="connsiteY173" fmla="*/ 1170099 h 5038344"/>
              <a:gd name="connsiteX174" fmla="*/ 4419285 w 5029200"/>
              <a:gd name="connsiteY174" fmla="*/ 1009572 h 5038344"/>
              <a:gd name="connsiteX175" fmla="*/ 1181188 w 5029200"/>
              <a:gd name="connsiteY175" fmla="*/ 954795 h 5038344"/>
              <a:gd name="connsiteX176" fmla="*/ 1398307 w 5029200"/>
              <a:gd name="connsiteY176" fmla="*/ 1171367 h 5038344"/>
              <a:gd name="connsiteX177" fmla="*/ 1181188 w 5029200"/>
              <a:gd name="connsiteY177" fmla="*/ 1387939 h 5038344"/>
              <a:gd name="connsiteX178" fmla="*/ 964069 w 5029200"/>
              <a:gd name="connsiteY178" fmla="*/ 1171367 h 5038344"/>
              <a:gd name="connsiteX179" fmla="*/ 1181188 w 5029200"/>
              <a:gd name="connsiteY179" fmla="*/ 954795 h 5038344"/>
              <a:gd name="connsiteX180" fmla="*/ 3876233 w 5029200"/>
              <a:gd name="connsiteY180" fmla="*/ 953528 h 5038344"/>
              <a:gd name="connsiteX181" fmla="*/ 4093352 w 5029200"/>
              <a:gd name="connsiteY181" fmla="*/ 1170099 h 5038344"/>
              <a:gd name="connsiteX182" fmla="*/ 3876233 w 5029200"/>
              <a:gd name="connsiteY182" fmla="*/ 1386671 h 5038344"/>
              <a:gd name="connsiteX183" fmla="*/ 3659114 w 5029200"/>
              <a:gd name="connsiteY183" fmla="*/ 1170099 h 5038344"/>
              <a:gd name="connsiteX184" fmla="*/ 3876233 w 5029200"/>
              <a:gd name="connsiteY184" fmla="*/ 953528 h 5038344"/>
              <a:gd name="connsiteX185" fmla="*/ 2263987 w 5029200"/>
              <a:gd name="connsiteY185" fmla="*/ 894819 h 5038344"/>
              <a:gd name="connsiteX186" fmla="*/ 2534622 w 5029200"/>
              <a:gd name="connsiteY186" fmla="*/ 1116464 h 5038344"/>
              <a:gd name="connsiteX187" fmla="*/ 2805131 w 5029200"/>
              <a:gd name="connsiteY187" fmla="*/ 894819 h 5038344"/>
              <a:gd name="connsiteX188" fmla="*/ 3080597 w 5029200"/>
              <a:gd name="connsiteY188" fmla="*/ 1156278 h 5038344"/>
              <a:gd name="connsiteX189" fmla="*/ 3081106 w 5029200"/>
              <a:gd name="connsiteY189" fmla="*/ 1156278 h 5038344"/>
              <a:gd name="connsiteX190" fmla="*/ 3344750 w 5029200"/>
              <a:gd name="connsiteY190" fmla="*/ 906612 h 5038344"/>
              <a:gd name="connsiteX191" fmla="*/ 3608777 w 5029200"/>
              <a:gd name="connsiteY191" fmla="*/ 1169973 h 5038344"/>
              <a:gd name="connsiteX192" fmla="*/ 3523353 w 5029200"/>
              <a:gd name="connsiteY192" fmla="*/ 1363847 h 5038344"/>
              <a:gd name="connsiteX193" fmla="*/ 3697250 w 5029200"/>
              <a:gd name="connsiteY193" fmla="*/ 1514866 h 5038344"/>
              <a:gd name="connsiteX194" fmla="*/ 3876233 w 5029200"/>
              <a:gd name="connsiteY194" fmla="*/ 1444999 h 5038344"/>
              <a:gd name="connsiteX195" fmla="*/ 4140260 w 5029200"/>
              <a:gd name="connsiteY195" fmla="*/ 1708360 h 5038344"/>
              <a:gd name="connsiteX196" fmla="*/ 3884751 w 5029200"/>
              <a:gd name="connsiteY196" fmla="*/ 1971594 h 5038344"/>
              <a:gd name="connsiteX197" fmla="*/ 4152082 w 5029200"/>
              <a:gd name="connsiteY197" fmla="*/ 2246620 h 5038344"/>
              <a:gd name="connsiteX198" fmla="*/ 3929878 w 5029200"/>
              <a:gd name="connsiteY198" fmla="*/ 2516447 h 5038344"/>
              <a:gd name="connsiteX199" fmla="*/ 4152082 w 5029200"/>
              <a:gd name="connsiteY199" fmla="*/ 2786402 h 5038344"/>
              <a:gd name="connsiteX200" fmla="*/ 4152335 w 5029200"/>
              <a:gd name="connsiteY200" fmla="*/ 2786148 h 5038344"/>
              <a:gd name="connsiteX201" fmla="*/ 3876488 w 5029200"/>
              <a:gd name="connsiteY201" fmla="*/ 3061300 h 5038344"/>
              <a:gd name="connsiteX202" fmla="*/ 4140513 w 5029200"/>
              <a:gd name="connsiteY202" fmla="*/ 3324661 h 5038344"/>
              <a:gd name="connsiteX203" fmla="*/ 3876488 w 5029200"/>
              <a:gd name="connsiteY203" fmla="*/ 3588022 h 5038344"/>
              <a:gd name="connsiteX204" fmla="*/ 3695089 w 5029200"/>
              <a:gd name="connsiteY204" fmla="*/ 3516128 h 5038344"/>
              <a:gd name="connsiteX205" fmla="*/ 3515089 w 5029200"/>
              <a:gd name="connsiteY205" fmla="*/ 3666765 h 5038344"/>
              <a:gd name="connsiteX206" fmla="*/ 3605724 w 5029200"/>
              <a:gd name="connsiteY206" fmla="*/ 3865330 h 5038344"/>
              <a:gd name="connsiteX207" fmla="*/ 3341699 w 5029200"/>
              <a:gd name="connsiteY207" fmla="*/ 4128691 h 5038344"/>
              <a:gd name="connsiteX208" fmla="*/ 3077800 w 5029200"/>
              <a:gd name="connsiteY208" fmla="*/ 3873953 h 5038344"/>
              <a:gd name="connsiteX209" fmla="*/ 2802080 w 5029200"/>
              <a:gd name="connsiteY209" fmla="*/ 4140610 h 5038344"/>
              <a:gd name="connsiteX210" fmla="*/ 2531445 w 5029200"/>
              <a:gd name="connsiteY210" fmla="*/ 3919094 h 5038344"/>
              <a:gd name="connsiteX211" fmla="*/ 2260935 w 5029200"/>
              <a:gd name="connsiteY211" fmla="*/ 4140610 h 5038344"/>
              <a:gd name="connsiteX212" fmla="*/ 1985087 w 5029200"/>
              <a:gd name="connsiteY212" fmla="*/ 3865457 h 5038344"/>
              <a:gd name="connsiteX213" fmla="*/ 1721062 w 5029200"/>
              <a:gd name="connsiteY213" fmla="*/ 4128818 h 5038344"/>
              <a:gd name="connsiteX214" fmla="*/ 1457037 w 5029200"/>
              <a:gd name="connsiteY214" fmla="*/ 3865457 h 5038344"/>
              <a:gd name="connsiteX215" fmla="*/ 1558223 w 5029200"/>
              <a:gd name="connsiteY215" fmla="*/ 3658269 h 5038344"/>
              <a:gd name="connsiteX216" fmla="*/ 1385213 w 5029200"/>
              <a:gd name="connsiteY216" fmla="*/ 3493304 h 5038344"/>
              <a:gd name="connsiteX217" fmla="*/ 1181188 w 5029200"/>
              <a:gd name="connsiteY217" fmla="*/ 3589417 h 5038344"/>
              <a:gd name="connsiteX218" fmla="*/ 917163 w 5029200"/>
              <a:gd name="connsiteY218" fmla="*/ 3326057 h 5038344"/>
              <a:gd name="connsiteX219" fmla="*/ 1167206 w 5029200"/>
              <a:gd name="connsiteY219" fmla="*/ 3063077 h 5038344"/>
              <a:gd name="connsiteX220" fmla="*/ 1167206 w 5029200"/>
              <a:gd name="connsiteY220" fmla="*/ 3062316 h 5038344"/>
              <a:gd name="connsiteX221" fmla="*/ 905341 w 5029200"/>
              <a:gd name="connsiteY221" fmla="*/ 2787543 h 5038344"/>
              <a:gd name="connsiteX222" fmla="*/ 1127545 w 5029200"/>
              <a:gd name="connsiteY222" fmla="*/ 2517715 h 5038344"/>
              <a:gd name="connsiteX223" fmla="*/ 905341 w 5029200"/>
              <a:gd name="connsiteY223" fmla="*/ 2247761 h 5038344"/>
              <a:gd name="connsiteX224" fmla="*/ 1167206 w 5029200"/>
              <a:gd name="connsiteY224" fmla="*/ 1972988 h 5038344"/>
              <a:gd name="connsiteX225" fmla="*/ 1167206 w 5029200"/>
              <a:gd name="connsiteY225" fmla="*/ 1972481 h 5038344"/>
              <a:gd name="connsiteX226" fmla="*/ 917163 w 5029200"/>
              <a:gd name="connsiteY226" fmla="*/ 1709501 h 5038344"/>
              <a:gd name="connsiteX227" fmla="*/ 1181188 w 5029200"/>
              <a:gd name="connsiteY227" fmla="*/ 1446140 h 5038344"/>
              <a:gd name="connsiteX228" fmla="*/ 1382544 w 5029200"/>
              <a:gd name="connsiteY228" fmla="*/ 1539210 h 5038344"/>
              <a:gd name="connsiteX229" fmla="*/ 1553774 w 5029200"/>
              <a:gd name="connsiteY229" fmla="*/ 1371075 h 5038344"/>
              <a:gd name="connsiteX230" fmla="*/ 1460087 w 5029200"/>
              <a:gd name="connsiteY230" fmla="*/ 1169973 h 5038344"/>
              <a:gd name="connsiteX231" fmla="*/ 1724113 w 5029200"/>
              <a:gd name="connsiteY231" fmla="*/ 906612 h 5038344"/>
              <a:gd name="connsiteX232" fmla="*/ 1987756 w 5029200"/>
              <a:gd name="connsiteY232" fmla="*/ 1156278 h 5038344"/>
              <a:gd name="connsiteX233" fmla="*/ 1988520 w 5029200"/>
              <a:gd name="connsiteY233" fmla="*/ 1156278 h 5038344"/>
              <a:gd name="connsiteX234" fmla="*/ 2263987 w 5029200"/>
              <a:gd name="connsiteY234" fmla="*/ 894819 h 5038344"/>
              <a:gd name="connsiteX235" fmla="*/ 1181188 w 5029200"/>
              <a:gd name="connsiteY235" fmla="*/ 472581 h 5038344"/>
              <a:gd name="connsiteX236" fmla="*/ 1341993 w 5029200"/>
              <a:gd name="connsiteY236" fmla="*/ 633107 h 5038344"/>
              <a:gd name="connsiteX237" fmla="*/ 1181188 w 5029200"/>
              <a:gd name="connsiteY237" fmla="*/ 793507 h 5038344"/>
              <a:gd name="connsiteX238" fmla="*/ 1020383 w 5029200"/>
              <a:gd name="connsiteY238" fmla="*/ 633107 h 5038344"/>
              <a:gd name="connsiteX239" fmla="*/ 1181188 w 5029200"/>
              <a:gd name="connsiteY239" fmla="*/ 472581 h 5038344"/>
              <a:gd name="connsiteX240" fmla="*/ 3878775 w 5029200"/>
              <a:gd name="connsiteY240" fmla="*/ 470424 h 5038344"/>
              <a:gd name="connsiteX241" fmla="*/ 4042505 w 5029200"/>
              <a:gd name="connsiteY241" fmla="*/ 633741 h 5038344"/>
              <a:gd name="connsiteX242" fmla="*/ 3878775 w 5029200"/>
              <a:gd name="connsiteY242" fmla="*/ 797057 h 5038344"/>
              <a:gd name="connsiteX243" fmla="*/ 3715047 w 5029200"/>
              <a:gd name="connsiteY243" fmla="*/ 633741 h 5038344"/>
              <a:gd name="connsiteX244" fmla="*/ 3878775 w 5029200"/>
              <a:gd name="connsiteY244" fmla="*/ 470424 h 5038344"/>
              <a:gd name="connsiteX245" fmla="*/ 1719663 w 5029200"/>
              <a:gd name="connsiteY245" fmla="*/ 444050 h 5038344"/>
              <a:gd name="connsiteX246" fmla="*/ 1909960 w 5029200"/>
              <a:gd name="connsiteY246" fmla="*/ 633741 h 5038344"/>
              <a:gd name="connsiteX247" fmla="*/ 1719663 w 5029200"/>
              <a:gd name="connsiteY247" fmla="*/ 823559 h 5038344"/>
              <a:gd name="connsiteX248" fmla="*/ 1529367 w 5029200"/>
              <a:gd name="connsiteY248" fmla="*/ 633741 h 5038344"/>
              <a:gd name="connsiteX249" fmla="*/ 1719663 w 5029200"/>
              <a:gd name="connsiteY249" fmla="*/ 444050 h 5038344"/>
              <a:gd name="connsiteX250" fmla="*/ 3338013 w 5029200"/>
              <a:gd name="connsiteY250" fmla="*/ 442909 h 5038344"/>
              <a:gd name="connsiteX251" fmla="*/ 3528183 w 5029200"/>
              <a:gd name="connsiteY251" fmla="*/ 632600 h 5038344"/>
              <a:gd name="connsiteX252" fmla="*/ 3338013 w 5029200"/>
              <a:gd name="connsiteY252" fmla="*/ 822290 h 5038344"/>
              <a:gd name="connsiteX253" fmla="*/ 3147843 w 5029200"/>
              <a:gd name="connsiteY253" fmla="*/ 632600 h 5038344"/>
              <a:gd name="connsiteX254" fmla="*/ 3338013 w 5029200"/>
              <a:gd name="connsiteY254" fmla="*/ 442909 h 5038344"/>
              <a:gd name="connsiteX255" fmla="*/ 2799029 w 5029200"/>
              <a:gd name="connsiteY255" fmla="*/ 426806 h 5038344"/>
              <a:gd name="connsiteX256" fmla="*/ 3006487 w 5029200"/>
              <a:gd name="connsiteY256" fmla="*/ 633741 h 5038344"/>
              <a:gd name="connsiteX257" fmla="*/ 2799029 w 5029200"/>
              <a:gd name="connsiteY257" fmla="*/ 840677 h 5038344"/>
              <a:gd name="connsiteX258" fmla="*/ 2591571 w 5029200"/>
              <a:gd name="connsiteY258" fmla="*/ 633741 h 5038344"/>
              <a:gd name="connsiteX259" fmla="*/ 2799029 w 5029200"/>
              <a:gd name="connsiteY259" fmla="*/ 426806 h 5038344"/>
              <a:gd name="connsiteX260" fmla="*/ 2259282 w 5029200"/>
              <a:gd name="connsiteY260" fmla="*/ 426806 h 5038344"/>
              <a:gd name="connsiteX261" fmla="*/ 2466740 w 5029200"/>
              <a:gd name="connsiteY261" fmla="*/ 633741 h 5038344"/>
              <a:gd name="connsiteX262" fmla="*/ 2259282 w 5029200"/>
              <a:gd name="connsiteY262" fmla="*/ 840677 h 5038344"/>
              <a:gd name="connsiteX263" fmla="*/ 2051824 w 5029200"/>
              <a:gd name="connsiteY263" fmla="*/ 633741 h 5038344"/>
              <a:gd name="connsiteX264" fmla="*/ 2259282 w 5029200"/>
              <a:gd name="connsiteY264" fmla="*/ 426806 h 5038344"/>
              <a:gd name="connsiteX265" fmla="*/ 3238860 w 5029200"/>
              <a:gd name="connsiteY265" fmla="*/ 128 h 5038344"/>
              <a:gd name="connsiteX266" fmla="*/ 3350725 w 5029200"/>
              <a:gd name="connsiteY266" fmla="*/ 111711 h 5038344"/>
              <a:gd name="connsiteX267" fmla="*/ 3238860 w 5029200"/>
              <a:gd name="connsiteY267" fmla="*/ 223294 h 5038344"/>
              <a:gd name="connsiteX268" fmla="*/ 3126996 w 5029200"/>
              <a:gd name="connsiteY268" fmla="*/ 111711 h 5038344"/>
              <a:gd name="connsiteX269" fmla="*/ 3238860 w 5029200"/>
              <a:gd name="connsiteY269" fmla="*/ 128 h 5038344"/>
              <a:gd name="connsiteX270" fmla="*/ 2764326 w 5029200"/>
              <a:gd name="connsiteY270" fmla="*/ 128 h 5038344"/>
              <a:gd name="connsiteX271" fmla="*/ 2876191 w 5029200"/>
              <a:gd name="connsiteY271" fmla="*/ 111711 h 5038344"/>
              <a:gd name="connsiteX272" fmla="*/ 2764326 w 5029200"/>
              <a:gd name="connsiteY272" fmla="*/ 223294 h 5038344"/>
              <a:gd name="connsiteX273" fmla="*/ 2652461 w 5029200"/>
              <a:gd name="connsiteY273" fmla="*/ 111711 h 5038344"/>
              <a:gd name="connsiteX274" fmla="*/ 2764326 w 5029200"/>
              <a:gd name="connsiteY274" fmla="*/ 128 h 5038344"/>
              <a:gd name="connsiteX275" fmla="*/ 2285087 w 5029200"/>
              <a:gd name="connsiteY275" fmla="*/ 128 h 5038344"/>
              <a:gd name="connsiteX276" fmla="*/ 2396952 w 5029200"/>
              <a:gd name="connsiteY276" fmla="*/ 111711 h 5038344"/>
              <a:gd name="connsiteX277" fmla="*/ 2285087 w 5029200"/>
              <a:gd name="connsiteY277" fmla="*/ 223294 h 5038344"/>
              <a:gd name="connsiteX278" fmla="*/ 2173223 w 5029200"/>
              <a:gd name="connsiteY278" fmla="*/ 111711 h 5038344"/>
              <a:gd name="connsiteX279" fmla="*/ 2285087 w 5029200"/>
              <a:gd name="connsiteY279" fmla="*/ 128 h 5038344"/>
              <a:gd name="connsiteX280" fmla="*/ 1806027 w 5029200"/>
              <a:gd name="connsiteY280" fmla="*/ 0 h 5038344"/>
              <a:gd name="connsiteX281" fmla="*/ 1814827 w 5029200"/>
              <a:gd name="connsiteY281" fmla="*/ 0 h 5038344"/>
              <a:gd name="connsiteX282" fmla="*/ 1853969 w 5029200"/>
              <a:gd name="connsiteY282" fmla="*/ 7883 h 5038344"/>
              <a:gd name="connsiteX283" fmla="*/ 1922291 w 5029200"/>
              <a:gd name="connsiteY283" fmla="*/ 110697 h 5038344"/>
              <a:gd name="connsiteX284" fmla="*/ 1810427 w 5029200"/>
              <a:gd name="connsiteY284" fmla="*/ 222280 h 5038344"/>
              <a:gd name="connsiteX285" fmla="*/ 1698562 w 5029200"/>
              <a:gd name="connsiteY285" fmla="*/ 110697 h 5038344"/>
              <a:gd name="connsiteX286" fmla="*/ 1766884 w 5029200"/>
              <a:gd name="connsiteY286" fmla="*/ 7883 h 5038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Lst>
            <a:rect l="l" t="t" r="r" b="b"/>
            <a:pathLst>
              <a:path w="5029200" h="5038344">
                <a:moveTo>
                  <a:pt x="3240259" y="4815180"/>
                </a:moveTo>
                <a:cubicBezTo>
                  <a:pt x="3302038" y="4815180"/>
                  <a:pt x="3352123" y="4865138"/>
                  <a:pt x="3352123" y="4926763"/>
                </a:cubicBezTo>
                <a:cubicBezTo>
                  <a:pt x="3352123" y="4972981"/>
                  <a:pt x="3323950" y="5012637"/>
                  <a:pt x="3283801" y="5029577"/>
                </a:cubicBezTo>
                <a:lnTo>
                  <a:pt x="3240266" y="5038344"/>
                </a:lnTo>
                <a:lnTo>
                  <a:pt x="3240252" y="5038344"/>
                </a:lnTo>
                <a:lnTo>
                  <a:pt x="3196717" y="5029577"/>
                </a:lnTo>
                <a:cubicBezTo>
                  <a:pt x="3156567" y="5012637"/>
                  <a:pt x="3128394" y="4972981"/>
                  <a:pt x="3128394" y="4926763"/>
                </a:cubicBezTo>
                <a:cubicBezTo>
                  <a:pt x="3128394" y="4865138"/>
                  <a:pt x="3178479" y="4815180"/>
                  <a:pt x="3240259" y="4815180"/>
                </a:cubicBezTo>
                <a:close/>
                <a:moveTo>
                  <a:pt x="2765723" y="4815180"/>
                </a:moveTo>
                <a:cubicBezTo>
                  <a:pt x="2827504" y="4815180"/>
                  <a:pt x="2877588" y="4865138"/>
                  <a:pt x="2877588" y="4926763"/>
                </a:cubicBezTo>
                <a:cubicBezTo>
                  <a:pt x="2877588" y="4972981"/>
                  <a:pt x="2849416" y="5012637"/>
                  <a:pt x="2809266" y="5029577"/>
                </a:cubicBezTo>
                <a:lnTo>
                  <a:pt x="2765730" y="5038344"/>
                </a:lnTo>
                <a:lnTo>
                  <a:pt x="2765716" y="5038344"/>
                </a:lnTo>
                <a:lnTo>
                  <a:pt x="2722181" y="5029577"/>
                </a:lnTo>
                <a:cubicBezTo>
                  <a:pt x="2682032" y="5012637"/>
                  <a:pt x="2653859" y="4972981"/>
                  <a:pt x="2653859" y="4926763"/>
                </a:cubicBezTo>
                <a:cubicBezTo>
                  <a:pt x="2653859" y="4865138"/>
                  <a:pt x="2703944" y="4815180"/>
                  <a:pt x="2765723" y="4815180"/>
                </a:cubicBezTo>
                <a:close/>
                <a:moveTo>
                  <a:pt x="2286359" y="4815180"/>
                </a:moveTo>
                <a:cubicBezTo>
                  <a:pt x="2348139" y="4815180"/>
                  <a:pt x="2398224" y="4865138"/>
                  <a:pt x="2398224" y="4926763"/>
                </a:cubicBezTo>
                <a:cubicBezTo>
                  <a:pt x="2398224" y="4972981"/>
                  <a:pt x="2370051" y="5012637"/>
                  <a:pt x="2329901" y="5029577"/>
                </a:cubicBezTo>
                <a:lnTo>
                  <a:pt x="2286367" y="5038344"/>
                </a:lnTo>
                <a:lnTo>
                  <a:pt x="2286352" y="5038344"/>
                </a:lnTo>
                <a:lnTo>
                  <a:pt x="2242817" y="5029577"/>
                </a:lnTo>
                <a:cubicBezTo>
                  <a:pt x="2202667" y="5012637"/>
                  <a:pt x="2174495" y="4972981"/>
                  <a:pt x="2174495" y="4926763"/>
                </a:cubicBezTo>
                <a:cubicBezTo>
                  <a:pt x="2174495" y="4865138"/>
                  <a:pt x="2224579" y="4815180"/>
                  <a:pt x="2286359" y="4815180"/>
                </a:cubicBezTo>
                <a:close/>
                <a:moveTo>
                  <a:pt x="1811824" y="4814039"/>
                </a:moveTo>
                <a:cubicBezTo>
                  <a:pt x="1873604" y="4814039"/>
                  <a:pt x="1923689" y="4863997"/>
                  <a:pt x="1923689" y="4925622"/>
                </a:cubicBezTo>
                <a:cubicBezTo>
                  <a:pt x="1923689" y="4987246"/>
                  <a:pt x="1873604" y="5037203"/>
                  <a:pt x="1811824" y="5037203"/>
                </a:cubicBezTo>
                <a:cubicBezTo>
                  <a:pt x="1750045" y="5037203"/>
                  <a:pt x="1699960" y="4987246"/>
                  <a:pt x="1699960" y="4925622"/>
                </a:cubicBezTo>
                <a:cubicBezTo>
                  <a:pt x="1699960" y="4863997"/>
                  <a:pt x="1750045" y="4814039"/>
                  <a:pt x="1811824" y="4814039"/>
                </a:cubicBezTo>
                <a:close/>
                <a:moveTo>
                  <a:pt x="3878775" y="4248010"/>
                </a:moveTo>
                <a:cubicBezTo>
                  <a:pt x="3969157" y="4248010"/>
                  <a:pt x="4042505" y="4321171"/>
                  <a:pt x="4042505" y="4411326"/>
                </a:cubicBezTo>
                <a:cubicBezTo>
                  <a:pt x="4042505" y="4501480"/>
                  <a:pt x="3969157" y="4574643"/>
                  <a:pt x="3878775" y="4574643"/>
                </a:cubicBezTo>
                <a:cubicBezTo>
                  <a:pt x="3788395" y="4574643"/>
                  <a:pt x="3715047" y="4501480"/>
                  <a:pt x="3715047" y="4411326"/>
                </a:cubicBezTo>
                <a:cubicBezTo>
                  <a:pt x="3715047" y="4321171"/>
                  <a:pt x="3788395" y="4248010"/>
                  <a:pt x="3878775" y="4248010"/>
                </a:cubicBezTo>
                <a:close/>
                <a:moveTo>
                  <a:pt x="1177884" y="4248010"/>
                </a:moveTo>
                <a:cubicBezTo>
                  <a:pt x="1268264" y="4248010"/>
                  <a:pt x="1341613" y="4321171"/>
                  <a:pt x="1341613" y="4411326"/>
                </a:cubicBezTo>
                <a:cubicBezTo>
                  <a:pt x="1341613" y="4501480"/>
                  <a:pt x="1268264" y="4574643"/>
                  <a:pt x="1177884" y="4574643"/>
                </a:cubicBezTo>
                <a:cubicBezTo>
                  <a:pt x="1087502" y="4574643"/>
                  <a:pt x="1014155" y="4501480"/>
                  <a:pt x="1014155" y="4411326"/>
                </a:cubicBezTo>
                <a:cubicBezTo>
                  <a:pt x="1014155" y="4321171"/>
                  <a:pt x="1087502" y="4248010"/>
                  <a:pt x="1177884" y="4248010"/>
                </a:cubicBezTo>
                <a:close/>
                <a:moveTo>
                  <a:pt x="3338013" y="4221636"/>
                </a:moveTo>
                <a:cubicBezTo>
                  <a:pt x="3443012" y="4221636"/>
                  <a:pt x="3528183" y="4306590"/>
                  <a:pt x="3528183" y="4411326"/>
                </a:cubicBezTo>
                <a:cubicBezTo>
                  <a:pt x="3528183" y="4516061"/>
                  <a:pt x="3443012" y="4601017"/>
                  <a:pt x="3338013" y="4601017"/>
                </a:cubicBezTo>
                <a:cubicBezTo>
                  <a:pt x="3233012" y="4601017"/>
                  <a:pt x="3147843" y="4516061"/>
                  <a:pt x="3147843" y="4411326"/>
                </a:cubicBezTo>
                <a:cubicBezTo>
                  <a:pt x="3147843" y="4306590"/>
                  <a:pt x="3233012" y="4221636"/>
                  <a:pt x="3338013" y="4221636"/>
                </a:cubicBezTo>
                <a:close/>
                <a:moveTo>
                  <a:pt x="1718646" y="4221636"/>
                </a:moveTo>
                <a:cubicBezTo>
                  <a:pt x="1823647" y="4221636"/>
                  <a:pt x="1908816" y="4306590"/>
                  <a:pt x="1908816" y="4411326"/>
                </a:cubicBezTo>
                <a:cubicBezTo>
                  <a:pt x="1908816" y="4516061"/>
                  <a:pt x="1823647" y="4601017"/>
                  <a:pt x="1718646" y="4601017"/>
                </a:cubicBezTo>
                <a:cubicBezTo>
                  <a:pt x="1613647" y="4601017"/>
                  <a:pt x="1528477" y="4516061"/>
                  <a:pt x="1528477" y="4411326"/>
                </a:cubicBezTo>
                <a:cubicBezTo>
                  <a:pt x="1528477" y="4306590"/>
                  <a:pt x="1613647" y="4221636"/>
                  <a:pt x="1718646" y="4221636"/>
                </a:cubicBezTo>
                <a:close/>
                <a:moveTo>
                  <a:pt x="2801953" y="4196783"/>
                </a:moveTo>
                <a:cubicBezTo>
                  <a:pt x="2916487" y="4196783"/>
                  <a:pt x="3009411" y="4289472"/>
                  <a:pt x="3009411" y="4403718"/>
                </a:cubicBezTo>
                <a:cubicBezTo>
                  <a:pt x="3009411" y="4517963"/>
                  <a:pt x="2916487" y="4610654"/>
                  <a:pt x="2801953" y="4610654"/>
                </a:cubicBezTo>
                <a:cubicBezTo>
                  <a:pt x="2687418" y="4610654"/>
                  <a:pt x="2594495" y="4517963"/>
                  <a:pt x="2594495" y="4403718"/>
                </a:cubicBezTo>
                <a:cubicBezTo>
                  <a:pt x="2594495" y="4289472"/>
                  <a:pt x="2687418" y="4196783"/>
                  <a:pt x="2801953" y="4196783"/>
                </a:cubicBezTo>
                <a:close/>
                <a:moveTo>
                  <a:pt x="2259282" y="4196783"/>
                </a:moveTo>
                <a:cubicBezTo>
                  <a:pt x="2373817" y="4196783"/>
                  <a:pt x="2466740" y="4289472"/>
                  <a:pt x="2466740" y="4403718"/>
                </a:cubicBezTo>
                <a:cubicBezTo>
                  <a:pt x="2466740" y="4517963"/>
                  <a:pt x="2373817" y="4610654"/>
                  <a:pt x="2259282" y="4610654"/>
                </a:cubicBezTo>
                <a:cubicBezTo>
                  <a:pt x="2144748" y="4610654"/>
                  <a:pt x="2051824" y="4517963"/>
                  <a:pt x="2051824" y="4403718"/>
                </a:cubicBezTo>
                <a:cubicBezTo>
                  <a:pt x="2051824" y="4289472"/>
                  <a:pt x="2144748" y="4196783"/>
                  <a:pt x="2259282" y="4196783"/>
                </a:cubicBezTo>
                <a:close/>
                <a:moveTo>
                  <a:pt x="4417887" y="3710383"/>
                </a:moveTo>
                <a:cubicBezTo>
                  <a:pt x="4503691" y="3710383"/>
                  <a:pt x="4572973" y="3779614"/>
                  <a:pt x="4572973" y="3865077"/>
                </a:cubicBezTo>
                <a:cubicBezTo>
                  <a:pt x="4572973" y="3950539"/>
                  <a:pt x="4503565" y="4019772"/>
                  <a:pt x="4417887" y="4019772"/>
                </a:cubicBezTo>
                <a:cubicBezTo>
                  <a:pt x="4332209" y="4019772"/>
                  <a:pt x="4262675" y="3950539"/>
                  <a:pt x="4262675" y="3865077"/>
                </a:cubicBezTo>
                <a:cubicBezTo>
                  <a:pt x="4262675" y="3779614"/>
                  <a:pt x="4332082" y="3710383"/>
                  <a:pt x="4417887" y="3710383"/>
                </a:cubicBezTo>
                <a:close/>
                <a:moveTo>
                  <a:pt x="641696" y="3707974"/>
                </a:moveTo>
                <a:cubicBezTo>
                  <a:pt x="727501" y="3707974"/>
                  <a:pt x="796781" y="3777332"/>
                  <a:pt x="796781" y="3862795"/>
                </a:cubicBezTo>
                <a:cubicBezTo>
                  <a:pt x="796781" y="3948257"/>
                  <a:pt x="727375" y="4017489"/>
                  <a:pt x="641696" y="4017489"/>
                </a:cubicBezTo>
                <a:cubicBezTo>
                  <a:pt x="556019" y="4017489"/>
                  <a:pt x="486484" y="3948257"/>
                  <a:pt x="486484" y="3862795"/>
                </a:cubicBezTo>
                <a:cubicBezTo>
                  <a:pt x="486484" y="3777332"/>
                  <a:pt x="555890" y="3707974"/>
                  <a:pt x="641696" y="3707974"/>
                </a:cubicBezTo>
                <a:close/>
                <a:moveTo>
                  <a:pt x="1181061" y="3647618"/>
                </a:moveTo>
                <a:cubicBezTo>
                  <a:pt x="1300933" y="3647618"/>
                  <a:pt x="1398180" y="3744619"/>
                  <a:pt x="1398180" y="3864189"/>
                </a:cubicBezTo>
                <a:cubicBezTo>
                  <a:pt x="1398180" y="3983761"/>
                  <a:pt x="1300933" y="4080761"/>
                  <a:pt x="1181061" y="4080761"/>
                </a:cubicBezTo>
                <a:cubicBezTo>
                  <a:pt x="1061188" y="4080761"/>
                  <a:pt x="963942" y="3983761"/>
                  <a:pt x="963942" y="3864189"/>
                </a:cubicBezTo>
                <a:cubicBezTo>
                  <a:pt x="963942" y="3744619"/>
                  <a:pt x="1061188" y="3647618"/>
                  <a:pt x="1181061" y="3647618"/>
                </a:cubicBezTo>
                <a:close/>
                <a:moveTo>
                  <a:pt x="3876233" y="3646350"/>
                </a:moveTo>
                <a:cubicBezTo>
                  <a:pt x="3996107" y="3646350"/>
                  <a:pt x="4093352" y="3743351"/>
                  <a:pt x="4093352" y="3862921"/>
                </a:cubicBezTo>
                <a:cubicBezTo>
                  <a:pt x="4093352" y="3982493"/>
                  <a:pt x="3996107" y="4079493"/>
                  <a:pt x="3876233" y="4079493"/>
                </a:cubicBezTo>
                <a:cubicBezTo>
                  <a:pt x="3756361" y="4079493"/>
                  <a:pt x="3659114" y="3982493"/>
                  <a:pt x="3659114" y="3862921"/>
                </a:cubicBezTo>
                <a:cubicBezTo>
                  <a:pt x="3659114" y="3743351"/>
                  <a:pt x="3756361" y="3646350"/>
                  <a:pt x="3876233" y="3646350"/>
                </a:cubicBezTo>
                <a:close/>
                <a:moveTo>
                  <a:pt x="4417633" y="3137126"/>
                </a:moveTo>
                <a:cubicBezTo>
                  <a:pt x="4522760" y="3137126"/>
                  <a:pt x="4607929" y="3222081"/>
                  <a:pt x="4607929" y="3326818"/>
                </a:cubicBezTo>
                <a:cubicBezTo>
                  <a:pt x="4607929" y="3431680"/>
                  <a:pt x="4522760" y="3516635"/>
                  <a:pt x="4417633" y="3516635"/>
                </a:cubicBezTo>
                <a:cubicBezTo>
                  <a:pt x="4312505" y="3516635"/>
                  <a:pt x="4227336" y="3431680"/>
                  <a:pt x="4227336" y="3326818"/>
                </a:cubicBezTo>
                <a:cubicBezTo>
                  <a:pt x="4227336" y="3221954"/>
                  <a:pt x="4312505" y="3137126"/>
                  <a:pt x="4417633" y="3137126"/>
                </a:cubicBezTo>
                <a:close/>
                <a:moveTo>
                  <a:pt x="641442" y="3134844"/>
                </a:moveTo>
                <a:cubicBezTo>
                  <a:pt x="746569" y="3134844"/>
                  <a:pt x="831739" y="3219799"/>
                  <a:pt x="831739" y="3324661"/>
                </a:cubicBezTo>
                <a:cubicBezTo>
                  <a:pt x="831739" y="3429398"/>
                  <a:pt x="746569" y="3514478"/>
                  <a:pt x="641442" y="3514478"/>
                </a:cubicBezTo>
                <a:cubicBezTo>
                  <a:pt x="536315" y="3514478"/>
                  <a:pt x="451145" y="3429524"/>
                  <a:pt x="451145" y="3324661"/>
                </a:cubicBezTo>
                <a:cubicBezTo>
                  <a:pt x="451145" y="3219799"/>
                  <a:pt x="536315" y="3134844"/>
                  <a:pt x="641442" y="3134844"/>
                </a:cubicBezTo>
                <a:close/>
                <a:moveTo>
                  <a:pt x="111865" y="3121023"/>
                </a:moveTo>
                <a:cubicBezTo>
                  <a:pt x="173645" y="3121023"/>
                  <a:pt x="223729" y="3170981"/>
                  <a:pt x="223729" y="3232606"/>
                </a:cubicBezTo>
                <a:cubicBezTo>
                  <a:pt x="223729" y="3294230"/>
                  <a:pt x="173645" y="3344189"/>
                  <a:pt x="111865" y="3344189"/>
                </a:cubicBezTo>
                <a:cubicBezTo>
                  <a:pt x="50086" y="3344189"/>
                  <a:pt x="0" y="3294230"/>
                  <a:pt x="0" y="3232606"/>
                </a:cubicBezTo>
                <a:cubicBezTo>
                  <a:pt x="0" y="3170981"/>
                  <a:pt x="50086" y="3121023"/>
                  <a:pt x="111865" y="3121023"/>
                </a:cubicBezTo>
                <a:close/>
                <a:moveTo>
                  <a:pt x="4917210" y="3120896"/>
                </a:moveTo>
                <a:cubicBezTo>
                  <a:pt x="4978989" y="3120896"/>
                  <a:pt x="5029075" y="3170855"/>
                  <a:pt x="5029075" y="3232479"/>
                </a:cubicBezTo>
                <a:cubicBezTo>
                  <a:pt x="5029075" y="3294103"/>
                  <a:pt x="4978989" y="3344062"/>
                  <a:pt x="4917210" y="3344062"/>
                </a:cubicBezTo>
                <a:cubicBezTo>
                  <a:pt x="4855429" y="3344062"/>
                  <a:pt x="4805345" y="3294103"/>
                  <a:pt x="4805345" y="3232479"/>
                </a:cubicBezTo>
                <a:cubicBezTo>
                  <a:pt x="4805345" y="3170855"/>
                  <a:pt x="4855429" y="3120896"/>
                  <a:pt x="4917210" y="3120896"/>
                </a:cubicBezTo>
                <a:close/>
                <a:moveTo>
                  <a:pt x="4917337" y="2645274"/>
                </a:moveTo>
                <a:cubicBezTo>
                  <a:pt x="4963671" y="2645274"/>
                  <a:pt x="5003428" y="2673376"/>
                  <a:pt x="5020410" y="2713425"/>
                </a:cubicBezTo>
                <a:lnTo>
                  <a:pt x="5029200" y="2756852"/>
                </a:lnTo>
                <a:lnTo>
                  <a:pt x="5029200" y="2756862"/>
                </a:lnTo>
                <a:lnTo>
                  <a:pt x="5020410" y="2800290"/>
                </a:lnTo>
                <a:cubicBezTo>
                  <a:pt x="5003428" y="2840338"/>
                  <a:pt x="4963671" y="2868440"/>
                  <a:pt x="4917337" y="2868440"/>
                </a:cubicBezTo>
                <a:cubicBezTo>
                  <a:pt x="4855557" y="2868440"/>
                  <a:pt x="4805473" y="2818481"/>
                  <a:pt x="4805473" y="2756857"/>
                </a:cubicBezTo>
                <a:cubicBezTo>
                  <a:pt x="4805473" y="2695233"/>
                  <a:pt x="4855557" y="2645274"/>
                  <a:pt x="4917337" y="2645274"/>
                </a:cubicBezTo>
                <a:close/>
                <a:moveTo>
                  <a:pt x="111865" y="2645274"/>
                </a:moveTo>
                <a:cubicBezTo>
                  <a:pt x="173645" y="2645274"/>
                  <a:pt x="223729" y="2695233"/>
                  <a:pt x="223729" y="2756857"/>
                </a:cubicBezTo>
                <a:cubicBezTo>
                  <a:pt x="223729" y="2818481"/>
                  <a:pt x="173645" y="2868440"/>
                  <a:pt x="111865" y="2868440"/>
                </a:cubicBezTo>
                <a:cubicBezTo>
                  <a:pt x="50086" y="2868440"/>
                  <a:pt x="0" y="2818481"/>
                  <a:pt x="0" y="2756857"/>
                </a:cubicBezTo>
                <a:cubicBezTo>
                  <a:pt x="0" y="2695233"/>
                  <a:pt x="50086" y="2645274"/>
                  <a:pt x="111865" y="2645274"/>
                </a:cubicBezTo>
                <a:close/>
                <a:moveTo>
                  <a:pt x="4417759" y="2581621"/>
                </a:moveTo>
                <a:cubicBezTo>
                  <a:pt x="4532295" y="2581621"/>
                  <a:pt x="4625217" y="2674312"/>
                  <a:pt x="4625217" y="2788557"/>
                </a:cubicBezTo>
                <a:cubicBezTo>
                  <a:pt x="4625217" y="2902803"/>
                  <a:pt x="4532295" y="2995492"/>
                  <a:pt x="4417759" y="2995492"/>
                </a:cubicBezTo>
                <a:cubicBezTo>
                  <a:pt x="4303225" y="2995492"/>
                  <a:pt x="4210301" y="2902803"/>
                  <a:pt x="4210301" y="2788557"/>
                </a:cubicBezTo>
                <a:cubicBezTo>
                  <a:pt x="4210301" y="2674312"/>
                  <a:pt x="4303225" y="2581621"/>
                  <a:pt x="4417759" y="2581621"/>
                </a:cubicBezTo>
                <a:close/>
                <a:moveTo>
                  <a:pt x="641569" y="2579466"/>
                </a:moveTo>
                <a:cubicBezTo>
                  <a:pt x="756103" y="2579466"/>
                  <a:pt x="849027" y="2672155"/>
                  <a:pt x="849027" y="2786402"/>
                </a:cubicBezTo>
                <a:cubicBezTo>
                  <a:pt x="849027" y="2900647"/>
                  <a:pt x="756103" y="2993337"/>
                  <a:pt x="641569" y="2993337"/>
                </a:cubicBezTo>
                <a:cubicBezTo>
                  <a:pt x="527035" y="2993337"/>
                  <a:pt x="434111" y="2900647"/>
                  <a:pt x="434111" y="2786402"/>
                </a:cubicBezTo>
                <a:cubicBezTo>
                  <a:pt x="434111" y="2672155"/>
                  <a:pt x="527035" y="2579466"/>
                  <a:pt x="641569" y="2579466"/>
                </a:cubicBezTo>
                <a:close/>
                <a:moveTo>
                  <a:pt x="4917210" y="2169400"/>
                </a:moveTo>
                <a:cubicBezTo>
                  <a:pt x="4978989" y="2169400"/>
                  <a:pt x="5029075" y="2219359"/>
                  <a:pt x="5029075" y="2280982"/>
                </a:cubicBezTo>
                <a:cubicBezTo>
                  <a:pt x="5029075" y="2342606"/>
                  <a:pt x="4978989" y="2392565"/>
                  <a:pt x="4917210" y="2392565"/>
                </a:cubicBezTo>
                <a:cubicBezTo>
                  <a:pt x="4855429" y="2392565"/>
                  <a:pt x="4805345" y="2342606"/>
                  <a:pt x="4805345" y="2280982"/>
                </a:cubicBezTo>
                <a:cubicBezTo>
                  <a:pt x="4805345" y="2219359"/>
                  <a:pt x="4855429" y="2169400"/>
                  <a:pt x="4917210" y="2169400"/>
                </a:cubicBezTo>
                <a:close/>
                <a:moveTo>
                  <a:pt x="111865" y="2169272"/>
                </a:moveTo>
                <a:cubicBezTo>
                  <a:pt x="173645" y="2169272"/>
                  <a:pt x="223729" y="2219231"/>
                  <a:pt x="223729" y="2280855"/>
                </a:cubicBezTo>
                <a:cubicBezTo>
                  <a:pt x="223729" y="2342479"/>
                  <a:pt x="173645" y="2392438"/>
                  <a:pt x="111865" y="2392438"/>
                </a:cubicBezTo>
                <a:cubicBezTo>
                  <a:pt x="50086" y="2392438"/>
                  <a:pt x="0" y="2342479"/>
                  <a:pt x="0" y="2280855"/>
                </a:cubicBezTo>
                <a:cubicBezTo>
                  <a:pt x="0" y="2219231"/>
                  <a:pt x="50086" y="2169272"/>
                  <a:pt x="111865" y="2169272"/>
                </a:cubicBezTo>
                <a:close/>
                <a:moveTo>
                  <a:pt x="4417759" y="2043235"/>
                </a:moveTo>
                <a:cubicBezTo>
                  <a:pt x="4532295" y="2043235"/>
                  <a:pt x="4625217" y="2135925"/>
                  <a:pt x="4625217" y="2250170"/>
                </a:cubicBezTo>
                <a:cubicBezTo>
                  <a:pt x="4625217" y="2364416"/>
                  <a:pt x="4532295" y="2457105"/>
                  <a:pt x="4417759" y="2457105"/>
                </a:cubicBezTo>
                <a:cubicBezTo>
                  <a:pt x="4303225" y="2457105"/>
                  <a:pt x="4210301" y="2364416"/>
                  <a:pt x="4210301" y="2250170"/>
                </a:cubicBezTo>
                <a:cubicBezTo>
                  <a:pt x="4210301" y="2135925"/>
                  <a:pt x="4303225" y="2043235"/>
                  <a:pt x="4417759" y="2043235"/>
                </a:cubicBezTo>
                <a:close/>
                <a:moveTo>
                  <a:pt x="641569" y="2041079"/>
                </a:moveTo>
                <a:cubicBezTo>
                  <a:pt x="756103" y="2041079"/>
                  <a:pt x="849027" y="2133769"/>
                  <a:pt x="849027" y="2248015"/>
                </a:cubicBezTo>
                <a:cubicBezTo>
                  <a:pt x="849027" y="2362260"/>
                  <a:pt x="756103" y="2454950"/>
                  <a:pt x="641569" y="2454950"/>
                </a:cubicBezTo>
                <a:cubicBezTo>
                  <a:pt x="527035" y="2454950"/>
                  <a:pt x="434111" y="2362260"/>
                  <a:pt x="434111" y="2248015"/>
                </a:cubicBezTo>
                <a:cubicBezTo>
                  <a:pt x="434111" y="2133769"/>
                  <a:pt x="527035" y="2041079"/>
                  <a:pt x="641569" y="2041079"/>
                </a:cubicBezTo>
                <a:close/>
                <a:moveTo>
                  <a:pt x="4917337" y="1693525"/>
                </a:moveTo>
                <a:cubicBezTo>
                  <a:pt x="4963671" y="1693525"/>
                  <a:pt x="5003428" y="1721626"/>
                  <a:pt x="5020410" y="1761674"/>
                </a:cubicBezTo>
                <a:lnTo>
                  <a:pt x="5029200" y="1805101"/>
                </a:lnTo>
                <a:lnTo>
                  <a:pt x="5029200" y="1805111"/>
                </a:lnTo>
                <a:lnTo>
                  <a:pt x="5020410" y="1848539"/>
                </a:lnTo>
                <a:cubicBezTo>
                  <a:pt x="5003428" y="1888587"/>
                  <a:pt x="4963671" y="1916689"/>
                  <a:pt x="4917337" y="1916689"/>
                </a:cubicBezTo>
                <a:cubicBezTo>
                  <a:pt x="4855557" y="1916689"/>
                  <a:pt x="4805473" y="1866730"/>
                  <a:pt x="4805473" y="1805106"/>
                </a:cubicBezTo>
                <a:cubicBezTo>
                  <a:pt x="4805473" y="1743483"/>
                  <a:pt x="4855557" y="1693525"/>
                  <a:pt x="4917337" y="1693525"/>
                </a:cubicBezTo>
                <a:close/>
                <a:moveTo>
                  <a:pt x="111865" y="1693525"/>
                </a:moveTo>
                <a:cubicBezTo>
                  <a:pt x="173645" y="1693525"/>
                  <a:pt x="223729" y="1743483"/>
                  <a:pt x="223729" y="1805106"/>
                </a:cubicBezTo>
                <a:cubicBezTo>
                  <a:pt x="223729" y="1866730"/>
                  <a:pt x="173645" y="1916689"/>
                  <a:pt x="111865" y="1916689"/>
                </a:cubicBezTo>
                <a:cubicBezTo>
                  <a:pt x="50086" y="1916689"/>
                  <a:pt x="0" y="1866730"/>
                  <a:pt x="0" y="1805106"/>
                </a:cubicBezTo>
                <a:cubicBezTo>
                  <a:pt x="0" y="1743483"/>
                  <a:pt x="50086" y="1693525"/>
                  <a:pt x="111865" y="1693525"/>
                </a:cubicBezTo>
                <a:close/>
                <a:moveTo>
                  <a:pt x="4417887" y="1522092"/>
                </a:moveTo>
                <a:cubicBezTo>
                  <a:pt x="4523013" y="1522092"/>
                  <a:pt x="4608184" y="1607048"/>
                  <a:pt x="4608184" y="1711910"/>
                </a:cubicBezTo>
                <a:cubicBezTo>
                  <a:pt x="4608184" y="1816773"/>
                  <a:pt x="4523013" y="1901600"/>
                  <a:pt x="4417887" y="1901600"/>
                </a:cubicBezTo>
                <a:cubicBezTo>
                  <a:pt x="4312760" y="1901600"/>
                  <a:pt x="4227589" y="1816645"/>
                  <a:pt x="4227589" y="1711910"/>
                </a:cubicBezTo>
                <a:cubicBezTo>
                  <a:pt x="4227589" y="1607048"/>
                  <a:pt x="4312760" y="1522092"/>
                  <a:pt x="4417887" y="1522092"/>
                </a:cubicBezTo>
                <a:close/>
                <a:moveTo>
                  <a:pt x="641569" y="1520064"/>
                </a:moveTo>
                <a:cubicBezTo>
                  <a:pt x="746697" y="1520064"/>
                  <a:pt x="831866" y="1605019"/>
                  <a:pt x="831866" y="1709754"/>
                </a:cubicBezTo>
                <a:cubicBezTo>
                  <a:pt x="831866" y="1814490"/>
                  <a:pt x="746697" y="1899572"/>
                  <a:pt x="641569" y="1899572"/>
                </a:cubicBezTo>
                <a:cubicBezTo>
                  <a:pt x="536442" y="1899572"/>
                  <a:pt x="451273" y="1814616"/>
                  <a:pt x="451273" y="1709754"/>
                </a:cubicBezTo>
                <a:cubicBezTo>
                  <a:pt x="451273" y="1604892"/>
                  <a:pt x="536442" y="1520064"/>
                  <a:pt x="641569" y="1520064"/>
                </a:cubicBezTo>
                <a:close/>
                <a:moveTo>
                  <a:pt x="641442" y="1017180"/>
                </a:moveTo>
                <a:cubicBezTo>
                  <a:pt x="727120" y="1017180"/>
                  <a:pt x="796527" y="1086412"/>
                  <a:pt x="796527" y="1171874"/>
                </a:cubicBezTo>
                <a:cubicBezTo>
                  <a:pt x="796527" y="1257337"/>
                  <a:pt x="727120" y="1326695"/>
                  <a:pt x="641442" y="1326695"/>
                </a:cubicBezTo>
                <a:cubicBezTo>
                  <a:pt x="555764" y="1326695"/>
                  <a:pt x="486356" y="1257464"/>
                  <a:pt x="486356" y="1171874"/>
                </a:cubicBezTo>
                <a:cubicBezTo>
                  <a:pt x="486356" y="1086412"/>
                  <a:pt x="555764" y="1017180"/>
                  <a:pt x="641442" y="1017180"/>
                </a:cubicBezTo>
                <a:close/>
                <a:moveTo>
                  <a:pt x="4419285" y="1009572"/>
                </a:moveTo>
                <a:cubicBezTo>
                  <a:pt x="4508141" y="1009572"/>
                  <a:pt x="4580091" y="1081467"/>
                  <a:pt x="4580091" y="1170099"/>
                </a:cubicBezTo>
                <a:cubicBezTo>
                  <a:pt x="4580091" y="1258732"/>
                  <a:pt x="4508015" y="1330500"/>
                  <a:pt x="4419285" y="1330500"/>
                </a:cubicBezTo>
                <a:cubicBezTo>
                  <a:pt x="4330557" y="1330500"/>
                  <a:pt x="4258353" y="1258605"/>
                  <a:pt x="4258353" y="1170099"/>
                </a:cubicBezTo>
                <a:cubicBezTo>
                  <a:pt x="4258353" y="1081467"/>
                  <a:pt x="4330429" y="1009572"/>
                  <a:pt x="4419285" y="1009572"/>
                </a:cubicBezTo>
                <a:close/>
                <a:moveTo>
                  <a:pt x="1181188" y="954795"/>
                </a:moveTo>
                <a:cubicBezTo>
                  <a:pt x="1301061" y="954795"/>
                  <a:pt x="1398307" y="1051797"/>
                  <a:pt x="1398307" y="1171367"/>
                </a:cubicBezTo>
                <a:cubicBezTo>
                  <a:pt x="1398307" y="1290939"/>
                  <a:pt x="1301061" y="1387939"/>
                  <a:pt x="1181188" y="1387939"/>
                </a:cubicBezTo>
                <a:cubicBezTo>
                  <a:pt x="1061315" y="1387939"/>
                  <a:pt x="964069" y="1290939"/>
                  <a:pt x="964069" y="1171367"/>
                </a:cubicBezTo>
                <a:cubicBezTo>
                  <a:pt x="964069" y="1051797"/>
                  <a:pt x="1061315" y="954795"/>
                  <a:pt x="1181188" y="954795"/>
                </a:cubicBezTo>
                <a:close/>
                <a:moveTo>
                  <a:pt x="3876233" y="953528"/>
                </a:moveTo>
                <a:cubicBezTo>
                  <a:pt x="3996107" y="953528"/>
                  <a:pt x="4093352" y="1050529"/>
                  <a:pt x="4093352" y="1170099"/>
                </a:cubicBezTo>
                <a:cubicBezTo>
                  <a:pt x="4093352" y="1289671"/>
                  <a:pt x="3996107" y="1386671"/>
                  <a:pt x="3876233" y="1386671"/>
                </a:cubicBezTo>
                <a:cubicBezTo>
                  <a:pt x="3756361" y="1386671"/>
                  <a:pt x="3659114" y="1289671"/>
                  <a:pt x="3659114" y="1170099"/>
                </a:cubicBezTo>
                <a:cubicBezTo>
                  <a:pt x="3659114" y="1050402"/>
                  <a:pt x="3756361" y="953528"/>
                  <a:pt x="3876233" y="953528"/>
                </a:cubicBezTo>
                <a:close/>
                <a:moveTo>
                  <a:pt x="2263987" y="894819"/>
                </a:moveTo>
                <a:cubicBezTo>
                  <a:pt x="2397969" y="894819"/>
                  <a:pt x="2509580" y="990046"/>
                  <a:pt x="2534622" y="1116464"/>
                </a:cubicBezTo>
                <a:cubicBezTo>
                  <a:pt x="2559537" y="990172"/>
                  <a:pt x="2671147" y="894819"/>
                  <a:pt x="2805131" y="894819"/>
                </a:cubicBezTo>
                <a:cubicBezTo>
                  <a:pt x="2952970" y="894819"/>
                  <a:pt x="3073479" y="1010713"/>
                  <a:pt x="3080597" y="1156278"/>
                </a:cubicBezTo>
                <a:lnTo>
                  <a:pt x="3081106" y="1156278"/>
                </a:lnTo>
                <a:cubicBezTo>
                  <a:pt x="3088225" y="1017180"/>
                  <a:pt x="3198944" y="906612"/>
                  <a:pt x="3344750" y="906612"/>
                </a:cubicBezTo>
                <a:cubicBezTo>
                  <a:pt x="3490555" y="906612"/>
                  <a:pt x="3608777" y="1024535"/>
                  <a:pt x="3608777" y="1169973"/>
                </a:cubicBezTo>
                <a:cubicBezTo>
                  <a:pt x="3608777" y="1246686"/>
                  <a:pt x="3575853" y="1315792"/>
                  <a:pt x="3523353" y="1363847"/>
                </a:cubicBezTo>
                <a:cubicBezTo>
                  <a:pt x="3596065" y="1394533"/>
                  <a:pt x="3657080" y="1447915"/>
                  <a:pt x="3697250" y="1514866"/>
                </a:cubicBezTo>
                <a:cubicBezTo>
                  <a:pt x="3744285" y="1471500"/>
                  <a:pt x="3807209" y="1444999"/>
                  <a:pt x="3876233" y="1444999"/>
                </a:cubicBezTo>
                <a:cubicBezTo>
                  <a:pt x="4022039" y="1444999"/>
                  <a:pt x="4140260" y="1565839"/>
                  <a:pt x="4140260" y="1708360"/>
                </a:cubicBezTo>
                <a:cubicBezTo>
                  <a:pt x="4140260" y="1850881"/>
                  <a:pt x="4026615" y="1967156"/>
                  <a:pt x="3884751" y="1971594"/>
                </a:cubicBezTo>
                <a:cubicBezTo>
                  <a:pt x="4033225" y="1976031"/>
                  <a:pt x="4152082" y="2097378"/>
                  <a:pt x="4152082" y="2246620"/>
                </a:cubicBezTo>
                <a:cubicBezTo>
                  <a:pt x="4152082" y="2380265"/>
                  <a:pt x="4056488" y="2491594"/>
                  <a:pt x="3929878" y="2516447"/>
                </a:cubicBezTo>
                <a:cubicBezTo>
                  <a:pt x="4056488" y="2541300"/>
                  <a:pt x="4152082" y="2652756"/>
                  <a:pt x="4152082" y="2786402"/>
                </a:cubicBezTo>
                <a:lnTo>
                  <a:pt x="4152335" y="2786148"/>
                </a:lnTo>
                <a:cubicBezTo>
                  <a:pt x="4152335" y="2938180"/>
                  <a:pt x="4028776" y="3061300"/>
                  <a:pt x="3876488" y="3061300"/>
                </a:cubicBezTo>
                <a:cubicBezTo>
                  <a:pt x="4022294" y="3061300"/>
                  <a:pt x="4140513" y="3179224"/>
                  <a:pt x="4140513" y="3324661"/>
                </a:cubicBezTo>
                <a:cubicBezTo>
                  <a:pt x="4140513" y="3470100"/>
                  <a:pt x="4022294" y="3588022"/>
                  <a:pt x="3876488" y="3588022"/>
                </a:cubicBezTo>
                <a:cubicBezTo>
                  <a:pt x="3806192" y="3588022"/>
                  <a:pt x="3742377" y="3560760"/>
                  <a:pt x="3695089" y="3516128"/>
                </a:cubicBezTo>
                <a:cubicBezTo>
                  <a:pt x="3653394" y="3583838"/>
                  <a:pt x="3590217" y="3637347"/>
                  <a:pt x="3515089" y="3666765"/>
                </a:cubicBezTo>
                <a:cubicBezTo>
                  <a:pt x="3570641" y="3715074"/>
                  <a:pt x="3605724" y="3786082"/>
                  <a:pt x="3605724" y="3865330"/>
                </a:cubicBezTo>
                <a:cubicBezTo>
                  <a:pt x="3605724" y="4010769"/>
                  <a:pt x="3484581" y="4128691"/>
                  <a:pt x="3341699" y="4128691"/>
                </a:cubicBezTo>
                <a:cubicBezTo>
                  <a:pt x="3198817" y="4128691"/>
                  <a:pt x="3082377" y="4015460"/>
                  <a:pt x="3077800" y="3873953"/>
                </a:cubicBezTo>
                <a:cubicBezTo>
                  <a:pt x="3073351" y="4021927"/>
                  <a:pt x="2951572" y="4140610"/>
                  <a:pt x="2802080" y="4140610"/>
                </a:cubicBezTo>
                <a:cubicBezTo>
                  <a:pt x="2668096" y="4140610"/>
                  <a:pt x="2556487" y="4045385"/>
                  <a:pt x="2531445" y="3919094"/>
                </a:cubicBezTo>
                <a:cubicBezTo>
                  <a:pt x="2506528" y="4045385"/>
                  <a:pt x="2394918" y="4140610"/>
                  <a:pt x="2260935" y="4140610"/>
                </a:cubicBezTo>
                <a:cubicBezTo>
                  <a:pt x="2108647" y="4140610"/>
                  <a:pt x="1985087" y="4017362"/>
                  <a:pt x="1985087" y="3865457"/>
                </a:cubicBezTo>
                <a:cubicBezTo>
                  <a:pt x="1985087" y="4010896"/>
                  <a:pt x="1866868" y="4128818"/>
                  <a:pt x="1721062" y="4128818"/>
                </a:cubicBezTo>
                <a:cubicBezTo>
                  <a:pt x="1575256" y="4128818"/>
                  <a:pt x="1457037" y="4010896"/>
                  <a:pt x="1457037" y="3865457"/>
                </a:cubicBezTo>
                <a:cubicBezTo>
                  <a:pt x="1457037" y="3781391"/>
                  <a:pt x="1496698" y="3706453"/>
                  <a:pt x="1558223" y="3658269"/>
                </a:cubicBezTo>
                <a:cubicBezTo>
                  <a:pt x="1483858" y="3624033"/>
                  <a:pt x="1422841" y="3565578"/>
                  <a:pt x="1385213" y="3493304"/>
                </a:cubicBezTo>
                <a:cubicBezTo>
                  <a:pt x="1336781" y="3552012"/>
                  <a:pt x="1263307" y="3589417"/>
                  <a:pt x="1181188" y="3589417"/>
                </a:cubicBezTo>
                <a:cubicBezTo>
                  <a:pt x="1035382" y="3589417"/>
                  <a:pt x="917163" y="3466803"/>
                  <a:pt x="917163" y="3326057"/>
                </a:cubicBezTo>
                <a:cubicBezTo>
                  <a:pt x="917163" y="3185309"/>
                  <a:pt x="1027883" y="3070303"/>
                  <a:pt x="1167206" y="3063077"/>
                </a:cubicBezTo>
                <a:lnTo>
                  <a:pt x="1167206" y="3062316"/>
                </a:lnTo>
                <a:cubicBezTo>
                  <a:pt x="1021272" y="3055088"/>
                  <a:pt x="905341" y="2934755"/>
                  <a:pt x="905341" y="2787543"/>
                </a:cubicBezTo>
                <a:cubicBezTo>
                  <a:pt x="905341" y="2654024"/>
                  <a:pt x="1000806" y="2542567"/>
                  <a:pt x="1127545" y="2517715"/>
                </a:cubicBezTo>
                <a:cubicBezTo>
                  <a:pt x="1000806" y="2492862"/>
                  <a:pt x="905341" y="2381406"/>
                  <a:pt x="905341" y="2247761"/>
                </a:cubicBezTo>
                <a:cubicBezTo>
                  <a:pt x="905341" y="2100548"/>
                  <a:pt x="1021400" y="1980217"/>
                  <a:pt x="1167206" y="1972988"/>
                </a:cubicBezTo>
                <a:lnTo>
                  <a:pt x="1167206" y="1972481"/>
                </a:lnTo>
                <a:cubicBezTo>
                  <a:pt x="1027883" y="1965253"/>
                  <a:pt x="917163" y="1854939"/>
                  <a:pt x="917163" y="1709501"/>
                </a:cubicBezTo>
                <a:cubicBezTo>
                  <a:pt x="917163" y="1564062"/>
                  <a:pt x="1035382" y="1446140"/>
                  <a:pt x="1181188" y="1446140"/>
                </a:cubicBezTo>
                <a:cubicBezTo>
                  <a:pt x="1261909" y="1446140"/>
                  <a:pt x="1334112" y="1482278"/>
                  <a:pt x="1382544" y="1539210"/>
                </a:cubicBezTo>
                <a:cubicBezTo>
                  <a:pt x="1419154" y="1466048"/>
                  <a:pt x="1479790" y="1406579"/>
                  <a:pt x="1553774" y="1371075"/>
                </a:cubicBezTo>
                <a:cubicBezTo>
                  <a:pt x="1496443" y="1322765"/>
                  <a:pt x="1460087" y="1250616"/>
                  <a:pt x="1460087" y="1169973"/>
                </a:cubicBezTo>
                <a:cubicBezTo>
                  <a:pt x="1460087" y="1024535"/>
                  <a:pt x="1582883" y="906612"/>
                  <a:pt x="1724113" y="906612"/>
                </a:cubicBezTo>
                <a:cubicBezTo>
                  <a:pt x="1865342" y="906612"/>
                  <a:pt x="1980638" y="1017180"/>
                  <a:pt x="1987756" y="1156278"/>
                </a:cubicBezTo>
                <a:lnTo>
                  <a:pt x="1988520" y="1156278"/>
                </a:lnTo>
                <a:cubicBezTo>
                  <a:pt x="1995638" y="1010713"/>
                  <a:pt x="2116274" y="894819"/>
                  <a:pt x="2263987" y="894819"/>
                </a:cubicBezTo>
                <a:close/>
                <a:moveTo>
                  <a:pt x="1181188" y="472581"/>
                </a:moveTo>
                <a:cubicBezTo>
                  <a:pt x="1269918" y="472581"/>
                  <a:pt x="1341993" y="544348"/>
                  <a:pt x="1341993" y="633107"/>
                </a:cubicBezTo>
                <a:cubicBezTo>
                  <a:pt x="1341993" y="721866"/>
                  <a:pt x="1269918" y="793507"/>
                  <a:pt x="1181188" y="793507"/>
                </a:cubicBezTo>
                <a:cubicBezTo>
                  <a:pt x="1092460" y="793507"/>
                  <a:pt x="1020383" y="721612"/>
                  <a:pt x="1020383" y="633107"/>
                </a:cubicBezTo>
                <a:cubicBezTo>
                  <a:pt x="1020383" y="544475"/>
                  <a:pt x="1092460" y="472581"/>
                  <a:pt x="1181188" y="472581"/>
                </a:cubicBezTo>
                <a:close/>
                <a:moveTo>
                  <a:pt x="3878775" y="470424"/>
                </a:moveTo>
                <a:cubicBezTo>
                  <a:pt x="3969157" y="470424"/>
                  <a:pt x="4042505" y="543587"/>
                  <a:pt x="4042505" y="633741"/>
                </a:cubicBezTo>
                <a:cubicBezTo>
                  <a:pt x="4042505" y="723896"/>
                  <a:pt x="3969157" y="797057"/>
                  <a:pt x="3878775" y="797057"/>
                </a:cubicBezTo>
                <a:cubicBezTo>
                  <a:pt x="3788395" y="797057"/>
                  <a:pt x="3715047" y="723896"/>
                  <a:pt x="3715047" y="633741"/>
                </a:cubicBezTo>
                <a:cubicBezTo>
                  <a:pt x="3715047" y="543587"/>
                  <a:pt x="3788395" y="470424"/>
                  <a:pt x="3878775" y="470424"/>
                </a:cubicBezTo>
                <a:close/>
                <a:moveTo>
                  <a:pt x="1719663" y="444050"/>
                </a:moveTo>
                <a:cubicBezTo>
                  <a:pt x="1824791" y="444050"/>
                  <a:pt x="1909960" y="529005"/>
                  <a:pt x="1909960" y="633741"/>
                </a:cubicBezTo>
                <a:cubicBezTo>
                  <a:pt x="1909960" y="738477"/>
                  <a:pt x="1824791" y="823559"/>
                  <a:pt x="1719663" y="823559"/>
                </a:cubicBezTo>
                <a:cubicBezTo>
                  <a:pt x="1614536" y="823559"/>
                  <a:pt x="1529367" y="738604"/>
                  <a:pt x="1529367" y="633741"/>
                </a:cubicBezTo>
                <a:cubicBezTo>
                  <a:pt x="1529367" y="528879"/>
                  <a:pt x="1614536" y="444050"/>
                  <a:pt x="1719663" y="444050"/>
                </a:cubicBezTo>
                <a:close/>
                <a:moveTo>
                  <a:pt x="3338013" y="442909"/>
                </a:moveTo>
                <a:cubicBezTo>
                  <a:pt x="3443012" y="442909"/>
                  <a:pt x="3528183" y="527864"/>
                  <a:pt x="3528183" y="632600"/>
                </a:cubicBezTo>
                <a:cubicBezTo>
                  <a:pt x="3528183" y="737336"/>
                  <a:pt x="3443012" y="822290"/>
                  <a:pt x="3338013" y="822290"/>
                </a:cubicBezTo>
                <a:cubicBezTo>
                  <a:pt x="3233012" y="822290"/>
                  <a:pt x="3147843" y="737336"/>
                  <a:pt x="3147843" y="632600"/>
                </a:cubicBezTo>
                <a:cubicBezTo>
                  <a:pt x="3147843" y="527864"/>
                  <a:pt x="3233012" y="442909"/>
                  <a:pt x="3338013" y="442909"/>
                </a:cubicBezTo>
                <a:close/>
                <a:moveTo>
                  <a:pt x="2799029" y="426806"/>
                </a:moveTo>
                <a:cubicBezTo>
                  <a:pt x="2913563" y="426806"/>
                  <a:pt x="3006487" y="519495"/>
                  <a:pt x="3006487" y="633741"/>
                </a:cubicBezTo>
                <a:cubicBezTo>
                  <a:pt x="3006487" y="747987"/>
                  <a:pt x="2913563" y="840677"/>
                  <a:pt x="2799029" y="840677"/>
                </a:cubicBezTo>
                <a:cubicBezTo>
                  <a:pt x="2684494" y="840677"/>
                  <a:pt x="2591571" y="747987"/>
                  <a:pt x="2591571" y="633741"/>
                </a:cubicBezTo>
                <a:cubicBezTo>
                  <a:pt x="2591571" y="519495"/>
                  <a:pt x="2684494" y="426806"/>
                  <a:pt x="2799029" y="426806"/>
                </a:cubicBezTo>
                <a:close/>
                <a:moveTo>
                  <a:pt x="2259282" y="426806"/>
                </a:moveTo>
                <a:cubicBezTo>
                  <a:pt x="2373817" y="426806"/>
                  <a:pt x="2466740" y="519495"/>
                  <a:pt x="2466740" y="633741"/>
                </a:cubicBezTo>
                <a:cubicBezTo>
                  <a:pt x="2466740" y="747987"/>
                  <a:pt x="2373817" y="840677"/>
                  <a:pt x="2259282" y="840677"/>
                </a:cubicBezTo>
                <a:cubicBezTo>
                  <a:pt x="2144748" y="840677"/>
                  <a:pt x="2051824" y="747987"/>
                  <a:pt x="2051824" y="633741"/>
                </a:cubicBezTo>
                <a:cubicBezTo>
                  <a:pt x="2051824" y="519495"/>
                  <a:pt x="2144748" y="426806"/>
                  <a:pt x="2259282" y="426806"/>
                </a:cubicBezTo>
                <a:close/>
                <a:moveTo>
                  <a:pt x="3238860" y="128"/>
                </a:moveTo>
                <a:cubicBezTo>
                  <a:pt x="3300639" y="128"/>
                  <a:pt x="3350725" y="50087"/>
                  <a:pt x="3350725" y="111711"/>
                </a:cubicBezTo>
                <a:cubicBezTo>
                  <a:pt x="3350725" y="173336"/>
                  <a:pt x="3300639" y="223294"/>
                  <a:pt x="3238860" y="223294"/>
                </a:cubicBezTo>
                <a:cubicBezTo>
                  <a:pt x="3177080" y="223294"/>
                  <a:pt x="3126996" y="173336"/>
                  <a:pt x="3126996" y="111711"/>
                </a:cubicBezTo>
                <a:cubicBezTo>
                  <a:pt x="3126996" y="50087"/>
                  <a:pt x="3177080" y="128"/>
                  <a:pt x="3238860" y="128"/>
                </a:cubicBezTo>
                <a:close/>
                <a:moveTo>
                  <a:pt x="2764326" y="128"/>
                </a:moveTo>
                <a:cubicBezTo>
                  <a:pt x="2826105" y="128"/>
                  <a:pt x="2876191" y="50087"/>
                  <a:pt x="2876191" y="111711"/>
                </a:cubicBezTo>
                <a:cubicBezTo>
                  <a:pt x="2876191" y="173336"/>
                  <a:pt x="2826105" y="223294"/>
                  <a:pt x="2764326" y="223294"/>
                </a:cubicBezTo>
                <a:cubicBezTo>
                  <a:pt x="2702546" y="223294"/>
                  <a:pt x="2652461" y="173336"/>
                  <a:pt x="2652461" y="111711"/>
                </a:cubicBezTo>
                <a:cubicBezTo>
                  <a:pt x="2652461" y="50087"/>
                  <a:pt x="2702546" y="128"/>
                  <a:pt x="2764326" y="128"/>
                </a:cubicBezTo>
                <a:close/>
                <a:moveTo>
                  <a:pt x="2285087" y="128"/>
                </a:moveTo>
                <a:cubicBezTo>
                  <a:pt x="2346868" y="128"/>
                  <a:pt x="2396952" y="50087"/>
                  <a:pt x="2396952" y="111711"/>
                </a:cubicBezTo>
                <a:cubicBezTo>
                  <a:pt x="2396952" y="173336"/>
                  <a:pt x="2346868" y="223294"/>
                  <a:pt x="2285087" y="223294"/>
                </a:cubicBezTo>
                <a:cubicBezTo>
                  <a:pt x="2223309" y="223294"/>
                  <a:pt x="2173223" y="173336"/>
                  <a:pt x="2173223" y="111711"/>
                </a:cubicBezTo>
                <a:cubicBezTo>
                  <a:pt x="2173223" y="50087"/>
                  <a:pt x="2223309" y="128"/>
                  <a:pt x="2285087" y="128"/>
                </a:cubicBezTo>
                <a:close/>
                <a:moveTo>
                  <a:pt x="1806027" y="0"/>
                </a:moveTo>
                <a:lnTo>
                  <a:pt x="1814827" y="0"/>
                </a:lnTo>
                <a:lnTo>
                  <a:pt x="1853969" y="7883"/>
                </a:lnTo>
                <a:cubicBezTo>
                  <a:pt x="1894118" y="24823"/>
                  <a:pt x="1922291" y="64479"/>
                  <a:pt x="1922291" y="110697"/>
                </a:cubicBezTo>
                <a:cubicBezTo>
                  <a:pt x="1922291" y="172321"/>
                  <a:pt x="1872206" y="222280"/>
                  <a:pt x="1810427" y="222280"/>
                </a:cubicBezTo>
                <a:cubicBezTo>
                  <a:pt x="1748646" y="222280"/>
                  <a:pt x="1698562" y="172321"/>
                  <a:pt x="1698562" y="110697"/>
                </a:cubicBezTo>
                <a:cubicBezTo>
                  <a:pt x="1698562" y="64479"/>
                  <a:pt x="1726735" y="24823"/>
                  <a:pt x="1766884" y="7883"/>
                </a:cubicBezTo>
                <a:close/>
              </a:path>
            </a:pathLst>
          </a:custGeom>
        </p:spPr>
        <p:txBody>
          <a:bodyPr wrap="square">
            <a:noAutofit/>
          </a:bodyPr>
          <a:lstStyle/>
          <a:p>
            <a:endParaRPr lang="en-US"/>
          </a:p>
        </p:txBody>
      </p:sp>
      <p:sp>
        <p:nvSpPr>
          <p:cNvPr id="9" name="Picture Placeholder 6">
            <a:extLst>
              <a:ext uri="{FF2B5EF4-FFF2-40B4-BE49-F238E27FC236}">
                <a16:creationId xmlns:a16="http://schemas.microsoft.com/office/drawing/2014/main" id="{EA1524FF-FF67-5C3E-7766-90856C64294A}"/>
              </a:ext>
            </a:extLst>
          </p:cNvPr>
          <p:cNvSpPr>
            <a:spLocks noGrp="1" noChangeAspect="1"/>
          </p:cNvSpPr>
          <p:nvPr>
            <p:ph type="pic" sz="quarter" idx="13"/>
          </p:nvPr>
        </p:nvSpPr>
        <p:spPr>
          <a:xfrm>
            <a:off x="7838439" y="4529277"/>
            <a:ext cx="1737360" cy="1740522"/>
          </a:xfrm>
          <a:custGeom>
            <a:avLst/>
            <a:gdLst>
              <a:gd name="connsiteX0" fmla="*/ 3240259 w 5029200"/>
              <a:gd name="connsiteY0" fmla="*/ 4815180 h 5038344"/>
              <a:gd name="connsiteX1" fmla="*/ 3352123 w 5029200"/>
              <a:gd name="connsiteY1" fmla="*/ 4926763 h 5038344"/>
              <a:gd name="connsiteX2" fmla="*/ 3283801 w 5029200"/>
              <a:gd name="connsiteY2" fmla="*/ 5029577 h 5038344"/>
              <a:gd name="connsiteX3" fmla="*/ 3240266 w 5029200"/>
              <a:gd name="connsiteY3" fmla="*/ 5038344 h 5038344"/>
              <a:gd name="connsiteX4" fmla="*/ 3240252 w 5029200"/>
              <a:gd name="connsiteY4" fmla="*/ 5038344 h 5038344"/>
              <a:gd name="connsiteX5" fmla="*/ 3196717 w 5029200"/>
              <a:gd name="connsiteY5" fmla="*/ 5029577 h 5038344"/>
              <a:gd name="connsiteX6" fmla="*/ 3128394 w 5029200"/>
              <a:gd name="connsiteY6" fmla="*/ 4926763 h 5038344"/>
              <a:gd name="connsiteX7" fmla="*/ 3240259 w 5029200"/>
              <a:gd name="connsiteY7" fmla="*/ 4815180 h 5038344"/>
              <a:gd name="connsiteX8" fmla="*/ 2765723 w 5029200"/>
              <a:gd name="connsiteY8" fmla="*/ 4815180 h 5038344"/>
              <a:gd name="connsiteX9" fmla="*/ 2877588 w 5029200"/>
              <a:gd name="connsiteY9" fmla="*/ 4926763 h 5038344"/>
              <a:gd name="connsiteX10" fmla="*/ 2809266 w 5029200"/>
              <a:gd name="connsiteY10" fmla="*/ 5029577 h 5038344"/>
              <a:gd name="connsiteX11" fmla="*/ 2765730 w 5029200"/>
              <a:gd name="connsiteY11" fmla="*/ 5038344 h 5038344"/>
              <a:gd name="connsiteX12" fmla="*/ 2765716 w 5029200"/>
              <a:gd name="connsiteY12" fmla="*/ 5038344 h 5038344"/>
              <a:gd name="connsiteX13" fmla="*/ 2722181 w 5029200"/>
              <a:gd name="connsiteY13" fmla="*/ 5029577 h 5038344"/>
              <a:gd name="connsiteX14" fmla="*/ 2653859 w 5029200"/>
              <a:gd name="connsiteY14" fmla="*/ 4926763 h 5038344"/>
              <a:gd name="connsiteX15" fmla="*/ 2765723 w 5029200"/>
              <a:gd name="connsiteY15" fmla="*/ 4815180 h 5038344"/>
              <a:gd name="connsiteX16" fmla="*/ 2286359 w 5029200"/>
              <a:gd name="connsiteY16" fmla="*/ 4815180 h 5038344"/>
              <a:gd name="connsiteX17" fmla="*/ 2398224 w 5029200"/>
              <a:gd name="connsiteY17" fmla="*/ 4926763 h 5038344"/>
              <a:gd name="connsiteX18" fmla="*/ 2329901 w 5029200"/>
              <a:gd name="connsiteY18" fmla="*/ 5029577 h 5038344"/>
              <a:gd name="connsiteX19" fmla="*/ 2286367 w 5029200"/>
              <a:gd name="connsiteY19" fmla="*/ 5038344 h 5038344"/>
              <a:gd name="connsiteX20" fmla="*/ 2286352 w 5029200"/>
              <a:gd name="connsiteY20" fmla="*/ 5038344 h 5038344"/>
              <a:gd name="connsiteX21" fmla="*/ 2242817 w 5029200"/>
              <a:gd name="connsiteY21" fmla="*/ 5029577 h 5038344"/>
              <a:gd name="connsiteX22" fmla="*/ 2174495 w 5029200"/>
              <a:gd name="connsiteY22" fmla="*/ 4926763 h 5038344"/>
              <a:gd name="connsiteX23" fmla="*/ 2286359 w 5029200"/>
              <a:gd name="connsiteY23" fmla="*/ 4815180 h 5038344"/>
              <a:gd name="connsiteX24" fmla="*/ 1811824 w 5029200"/>
              <a:gd name="connsiteY24" fmla="*/ 4814039 h 5038344"/>
              <a:gd name="connsiteX25" fmla="*/ 1923689 w 5029200"/>
              <a:gd name="connsiteY25" fmla="*/ 4925622 h 5038344"/>
              <a:gd name="connsiteX26" fmla="*/ 1811824 w 5029200"/>
              <a:gd name="connsiteY26" fmla="*/ 5037203 h 5038344"/>
              <a:gd name="connsiteX27" fmla="*/ 1699960 w 5029200"/>
              <a:gd name="connsiteY27" fmla="*/ 4925622 h 5038344"/>
              <a:gd name="connsiteX28" fmla="*/ 1811824 w 5029200"/>
              <a:gd name="connsiteY28" fmla="*/ 4814039 h 5038344"/>
              <a:gd name="connsiteX29" fmla="*/ 3878775 w 5029200"/>
              <a:gd name="connsiteY29" fmla="*/ 4248010 h 5038344"/>
              <a:gd name="connsiteX30" fmla="*/ 4042505 w 5029200"/>
              <a:gd name="connsiteY30" fmla="*/ 4411326 h 5038344"/>
              <a:gd name="connsiteX31" fmla="*/ 3878775 w 5029200"/>
              <a:gd name="connsiteY31" fmla="*/ 4574643 h 5038344"/>
              <a:gd name="connsiteX32" fmla="*/ 3715047 w 5029200"/>
              <a:gd name="connsiteY32" fmla="*/ 4411326 h 5038344"/>
              <a:gd name="connsiteX33" fmla="*/ 3878775 w 5029200"/>
              <a:gd name="connsiteY33" fmla="*/ 4248010 h 5038344"/>
              <a:gd name="connsiteX34" fmla="*/ 1177884 w 5029200"/>
              <a:gd name="connsiteY34" fmla="*/ 4248010 h 5038344"/>
              <a:gd name="connsiteX35" fmla="*/ 1341613 w 5029200"/>
              <a:gd name="connsiteY35" fmla="*/ 4411326 h 5038344"/>
              <a:gd name="connsiteX36" fmla="*/ 1177884 w 5029200"/>
              <a:gd name="connsiteY36" fmla="*/ 4574643 h 5038344"/>
              <a:gd name="connsiteX37" fmla="*/ 1014155 w 5029200"/>
              <a:gd name="connsiteY37" fmla="*/ 4411326 h 5038344"/>
              <a:gd name="connsiteX38" fmla="*/ 1177884 w 5029200"/>
              <a:gd name="connsiteY38" fmla="*/ 4248010 h 5038344"/>
              <a:gd name="connsiteX39" fmla="*/ 3338013 w 5029200"/>
              <a:gd name="connsiteY39" fmla="*/ 4221636 h 5038344"/>
              <a:gd name="connsiteX40" fmla="*/ 3528183 w 5029200"/>
              <a:gd name="connsiteY40" fmla="*/ 4411326 h 5038344"/>
              <a:gd name="connsiteX41" fmla="*/ 3338013 w 5029200"/>
              <a:gd name="connsiteY41" fmla="*/ 4601017 h 5038344"/>
              <a:gd name="connsiteX42" fmla="*/ 3147843 w 5029200"/>
              <a:gd name="connsiteY42" fmla="*/ 4411326 h 5038344"/>
              <a:gd name="connsiteX43" fmla="*/ 3338013 w 5029200"/>
              <a:gd name="connsiteY43" fmla="*/ 4221636 h 5038344"/>
              <a:gd name="connsiteX44" fmla="*/ 1718646 w 5029200"/>
              <a:gd name="connsiteY44" fmla="*/ 4221636 h 5038344"/>
              <a:gd name="connsiteX45" fmla="*/ 1908816 w 5029200"/>
              <a:gd name="connsiteY45" fmla="*/ 4411326 h 5038344"/>
              <a:gd name="connsiteX46" fmla="*/ 1718646 w 5029200"/>
              <a:gd name="connsiteY46" fmla="*/ 4601017 h 5038344"/>
              <a:gd name="connsiteX47" fmla="*/ 1528477 w 5029200"/>
              <a:gd name="connsiteY47" fmla="*/ 4411326 h 5038344"/>
              <a:gd name="connsiteX48" fmla="*/ 1718646 w 5029200"/>
              <a:gd name="connsiteY48" fmla="*/ 4221636 h 5038344"/>
              <a:gd name="connsiteX49" fmla="*/ 2801953 w 5029200"/>
              <a:gd name="connsiteY49" fmla="*/ 4196783 h 5038344"/>
              <a:gd name="connsiteX50" fmla="*/ 3009411 w 5029200"/>
              <a:gd name="connsiteY50" fmla="*/ 4403718 h 5038344"/>
              <a:gd name="connsiteX51" fmla="*/ 2801953 w 5029200"/>
              <a:gd name="connsiteY51" fmla="*/ 4610654 h 5038344"/>
              <a:gd name="connsiteX52" fmla="*/ 2594495 w 5029200"/>
              <a:gd name="connsiteY52" fmla="*/ 4403718 h 5038344"/>
              <a:gd name="connsiteX53" fmla="*/ 2801953 w 5029200"/>
              <a:gd name="connsiteY53" fmla="*/ 4196783 h 5038344"/>
              <a:gd name="connsiteX54" fmla="*/ 2259282 w 5029200"/>
              <a:gd name="connsiteY54" fmla="*/ 4196783 h 5038344"/>
              <a:gd name="connsiteX55" fmla="*/ 2466740 w 5029200"/>
              <a:gd name="connsiteY55" fmla="*/ 4403718 h 5038344"/>
              <a:gd name="connsiteX56" fmla="*/ 2259282 w 5029200"/>
              <a:gd name="connsiteY56" fmla="*/ 4610654 h 5038344"/>
              <a:gd name="connsiteX57" fmla="*/ 2051824 w 5029200"/>
              <a:gd name="connsiteY57" fmla="*/ 4403718 h 5038344"/>
              <a:gd name="connsiteX58" fmla="*/ 2259282 w 5029200"/>
              <a:gd name="connsiteY58" fmla="*/ 4196783 h 5038344"/>
              <a:gd name="connsiteX59" fmla="*/ 4417887 w 5029200"/>
              <a:gd name="connsiteY59" fmla="*/ 3710383 h 5038344"/>
              <a:gd name="connsiteX60" fmla="*/ 4572973 w 5029200"/>
              <a:gd name="connsiteY60" fmla="*/ 3865077 h 5038344"/>
              <a:gd name="connsiteX61" fmla="*/ 4417887 w 5029200"/>
              <a:gd name="connsiteY61" fmla="*/ 4019772 h 5038344"/>
              <a:gd name="connsiteX62" fmla="*/ 4262675 w 5029200"/>
              <a:gd name="connsiteY62" fmla="*/ 3865077 h 5038344"/>
              <a:gd name="connsiteX63" fmla="*/ 4417887 w 5029200"/>
              <a:gd name="connsiteY63" fmla="*/ 3710383 h 5038344"/>
              <a:gd name="connsiteX64" fmla="*/ 641696 w 5029200"/>
              <a:gd name="connsiteY64" fmla="*/ 3707974 h 5038344"/>
              <a:gd name="connsiteX65" fmla="*/ 796781 w 5029200"/>
              <a:gd name="connsiteY65" fmla="*/ 3862795 h 5038344"/>
              <a:gd name="connsiteX66" fmla="*/ 641696 w 5029200"/>
              <a:gd name="connsiteY66" fmla="*/ 4017489 h 5038344"/>
              <a:gd name="connsiteX67" fmla="*/ 486484 w 5029200"/>
              <a:gd name="connsiteY67" fmla="*/ 3862795 h 5038344"/>
              <a:gd name="connsiteX68" fmla="*/ 641696 w 5029200"/>
              <a:gd name="connsiteY68" fmla="*/ 3707974 h 5038344"/>
              <a:gd name="connsiteX69" fmla="*/ 1181061 w 5029200"/>
              <a:gd name="connsiteY69" fmla="*/ 3647618 h 5038344"/>
              <a:gd name="connsiteX70" fmla="*/ 1398180 w 5029200"/>
              <a:gd name="connsiteY70" fmla="*/ 3864189 h 5038344"/>
              <a:gd name="connsiteX71" fmla="*/ 1181061 w 5029200"/>
              <a:gd name="connsiteY71" fmla="*/ 4080761 h 5038344"/>
              <a:gd name="connsiteX72" fmla="*/ 963942 w 5029200"/>
              <a:gd name="connsiteY72" fmla="*/ 3864189 h 5038344"/>
              <a:gd name="connsiteX73" fmla="*/ 1181061 w 5029200"/>
              <a:gd name="connsiteY73" fmla="*/ 3647618 h 5038344"/>
              <a:gd name="connsiteX74" fmla="*/ 3876233 w 5029200"/>
              <a:gd name="connsiteY74" fmla="*/ 3646350 h 5038344"/>
              <a:gd name="connsiteX75" fmla="*/ 4093352 w 5029200"/>
              <a:gd name="connsiteY75" fmla="*/ 3862921 h 5038344"/>
              <a:gd name="connsiteX76" fmla="*/ 3876233 w 5029200"/>
              <a:gd name="connsiteY76" fmla="*/ 4079493 h 5038344"/>
              <a:gd name="connsiteX77" fmla="*/ 3659114 w 5029200"/>
              <a:gd name="connsiteY77" fmla="*/ 3862921 h 5038344"/>
              <a:gd name="connsiteX78" fmla="*/ 3876233 w 5029200"/>
              <a:gd name="connsiteY78" fmla="*/ 3646350 h 5038344"/>
              <a:gd name="connsiteX79" fmla="*/ 4417633 w 5029200"/>
              <a:gd name="connsiteY79" fmla="*/ 3137126 h 5038344"/>
              <a:gd name="connsiteX80" fmla="*/ 4607929 w 5029200"/>
              <a:gd name="connsiteY80" fmla="*/ 3326818 h 5038344"/>
              <a:gd name="connsiteX81" fmla="*/ 4417633 w 5029200"/>
              <a:gd name="connsiteY81" fmla="*/ 3516635 h 5038344"/>
              <a:gd name="connsiteX82" fmla="*/ 4227336 w 5029200"/>
              <a:gd name="connsiteY82" fmla="*/ 3326818 h 5038344"/>
              <a:gd name="connsiteX83" fmla="*/ 4417633 w 5029200"/>
              <a:gd name="connsiteY83" fmla="*/ 3137126 h 5038344"/>
              <a:gd name="connsiteX84" fmla="*/ 641442 w 5029200"/>
              <a:gd name="connsiteY84" fmla="*/ 3134844 h 5038344"/>
              <a:gd name="connsiteX85" fmla="*/ 831739 w 5029200"/>
              <a:gd name="connsiteY85" fmla="*/ 3324661 h 5038344"/>
              <a:gd name="connsiteX86" fmla="*/ 641442 w 5029200"/>
              <a:gd name="connsiteY86" fmla="*/ 3514478 h 5038344"/>
              <a:gd name="connsiteX87" fmla="*/ 451145 w 5029200"/>
              <a:gd name="connsiteY87" fmla="*/ 3324661 h 5038344"/>
              <a:gd name="connsiteX88" fmla="*/ 641442 w 5029200"/>
              <a:gd name="connsiteY88" fmla="*/ 3134844 h 5038344"/>
              <a:gd name="connsiteX89" fmla="*/ 111865 w 5029200"/>
              <a:gd name="connsiteY89" fmla="*/ 3121023 h 5038344"/>
              <a:gd name="connsiteX90" fmla="*/ 223729 w 5029200"/>
              <a:gd name="connsiteY90" fmla="*/ 3232606 h 5038344"/>
              <a:gd name="connsiteX91" fmla="*/ 111865 w 5029200"/>
              <a:gd name="connsiteY91" fmla="*/ 3344189 h 5038344"/>
              <a:gd name="connsiteX92" fmla="*/ 0 w 5029200"/>
              <a:gd name="connsiteY92" fmla="*/ 3232606 h 5038344"/>
              <a:gd name="connsiteX93" fmla="*/ 111865 w 5029200"/>
              <a:gd name="connsiteY93" fmla="*/ 3121023 h 5038344"/>
              <a:gd name="connsiteX94" fmla="*/ 4917210 w 5029200"/>
              <a:gd name="connsiteY94" fmla="*/ 3120896 h 5038344"/>
              <a:gd name="connsiteX95" fmla="*/ 5029075 w 5029200"/>
              <a:gd name="connsiteY95" fmla="*/ 3232479 h 5038344"/>
              <a:gd name="connsiteX96" fmla="*/ 4917210 w 5029200"/>
              <a:gd name="connsiteY96" fmla="*/ 3344062 h 5038344"/>
              <a:gd name="connsiteX97" fmla="*/ 4805345 w 5029200"/>
              <a:gd name="connsiteY97" fmla="*/ 3232479 h 5038344"/>
              <a:gd name="connsiteX98" fmla="*/ 4917210 w 5029200"/>
              <a:gd name="connsiteY98" fmla="*/ 3120896 h 5038344"/>
              <a:gd name="connsiteX99" fmla="*/ 4917337 w 5029200"/>
              <a:gd name="connsiteY99" fmla="*/ 2645274 h 5038344"/>
              <a:gd name="connsiteX100" fmla="*/ 5020410 w 5029200"/>
              <a:gd name="connsiteY100" fmla="*/ 2713425 h 5038344"/>
              <a:gd name="connsiteX101" fmla="*/ 5029200 w 5029200"/>
              <a:gd name="connsiteY101" fmla="*/ 2756852 h 5038344"/>
              <a:gd name="connsiteX102" fmla="*/ 5029200 w 5029200"/>
              <a:gd name="connsiteY102" fmla="*/ 2756862 h 5038344"/>
              <a:gd name="connsiteX103" fmla="*/ 5020410 w 5029200"/>
              <a:gd name="connsiteY103" fmla="*/ 2800290 h 5038344"/>
              <a:gd name="connsiteX104" fmla="*/ 4917337 w 5029200"/>
              <a:gd name="connsiteY104" fmla="*/ 2868440 h 5038344"/>
              <a:gd name="connsiteX105" fmla="*/ 4805473 w 5029200"/>
              <a:gd name="connsiteY105" fmla="*/ 2756857 h 5038344"/>
              <a:gd name="connsiteX106" fmla="*/ 4917337 w 5029200"/>
              <a:gd name="connsiteY106" fmla="*/ 2645274 h 5038344"/>
              <a:gd name="connsiteX107" fmla="*/ 111865 w 5029200"/>
              <a:gd name="connsiteY107" fmla="*/ 2645274 h 5038344"/>
              <a:gd name="connsiteX108" fmla="*/ 223729 w 5029200"/>
              <a:gd name="connsiteY108" fmla="*/ 2756857 h 5038344"/>
              <a:gd name="connsiteX109" fmla="*/ 111865 w 5029200"/>
              <a:gd name="connsiteY109" fmla="*/ 2868440 h 5038344"/>
              <a:gd name="connsiteX110" fmla="*/ 0 w 5029200"/>
              <a:gd name="connsiteY110" fmla="*/ 2756857 h 5038344"/>
              <a:gd name="connsiteX111" fmla="*/ 111865 w 5029200"/>
              <a:gd name="connsiteY111" fmla="*/ 2645274 h 5038344"/>
              <a:gd name="connsiteX112" fmla="*/ 4417759 w 5029200"/>
              <a:gd name="connsiteY112" fmla="*/ 2581621 h 5038344"/>
              <a:gd name="connsiteX113" fmla="*/ 4625217 w 5029200"/>
              <a:gd name="connsiteY113" fmla="*/ 2788557 h 5038344"/>
              <a:gd name="connsiteX114" fmla="*/ 4417759 w 5029200"/>
              <a:gd name="connsiteY114" fmla="*/ 2995492 h 5038344"/>
              <a:gd name="connsiteX115" fmla="*/ 4210301 w 5029200"/>
              <a:gd name="connsiteY115" fmla="*/ 2788557 h 5038344"/>
              <a:gd name="connsiteX116" fmla="*/ 4417759 w 5029200"/>
              <a:gd name="connsiteY116" fmla="*/ 2581621 h 5038344"/>
              <a:gd name="connsiteX117" fmla="*/ 641569 w 5029200"/>
              <a:gd name="connsiteY117" fmla="*/ 2579466 h 5038344"/>
              <a:gd name="connsiteX118" fmla="*/ 849027 w 5029200"/>
              <a:gd name="connsiteY118" fmla="*/ 2786402 h 5038344"/>
              <a:gd name="connsiteX119" fmla="*/ 641569 w 5029200"/>
              <a:gd name="connsiteY119" fmla="*/ 2993337 h 5038344"/>
              <a:gd name="connsiteX120" fmla="*/ 434111 w 5029200"/>
              <a:gd name="connsiteY120" fmla="*/ 2786402 h 5038344"/>
              <a:gd name="connsiteX121" fmla="*/ 641569 w 5029200"/>
              <a:gd name="connsiteY121" fmla="*/ 2579466 h 5038344"/>
              <a:gd name="connsiteX122" fmla="*/ 4917210 w 5029200"/>
              <a:gd name="connsiteY122" fmla="*/ 2169400 h 5038344"/>
              <a:gd name="connsiteX123" fmla="*/ 5029075 w 5029200"/>
              <a:gd name="connsiteY123" fmla="*/ 2280982 h 5038344"/>
              <a:gd name="connsiteX124" fmla="*/ 4917210 w 5029200"/>
              <a:gd name="connsiteY124" fmla="*/ 2392565 h 5038344"/>
              <a:gd name="connsiteX125" fmla="*/ 4805345 w 5029200"/>
              <a:gd name="connsiteY125" fmla="*/ 2280982 h 5038344"/>
              <a:gd name="connsiteX126" fmla="*/ 4917210 w 5029200"/>
              <a:gd name="connsiteY126" fmla="*/ 2169400 h 5038344"/>
              <a:gd name="connsiteX127" fmla="*/ 111865 w 5029200"/>
              <a:gd name="connsiteY127" fmla="*/ 2169272 h 5038344"/>
              <a:gd name="connsiteX128" fmla="*/ 223729 w 5029200"/>
              <a:gd name="connsiteY128" fmla="*/ 2280855 h 5038344"/>
              <a:gd name="connsiteX129" fmla="*/ 111865 w 5029200"/>
              <a:gd name="connsiteY129" fmla="*/ 2392438 h 5038344"/>
              <a:gd name="connsiteX130" fmla="*/ 0 w 5029200"/>
              <a:gd name="connsiteY130" fmla="*/ 2280855 h 5038344"/>
              <a:gd name="connsiteX131" fmla="*/ 111865 w 5029200"/>
              <a:gd name="connsiteY131" fmla="*/ 2169272 h 5038344"/>
              <a:gd name="connsiteX132" fmla="*/ 4417759 w 5029200"/>
              <a:gd name="connsiteY132" fmla="*/ 2043235 h 5038344"/>
              <a:gd name="connsiteX133" fmla="*/ 4625217 w 5029200"/>
              <a:gd name="connsiteY133" fmla="*/ 2250170 h 5038344"/>
              <a:gd name="connsiteX134" fmla="*/ 4417759 w 5029200"/>
              <a:gd name="connsiteY134" fmla="*/ 2457105 h 5038344"/>
              <a:gd name="connsiteX135" fmla="*/ 4210301 w 5029200"/>
              <a:gd name="connsiteY135" fmla="*/ 2250170 h 5038344"/>
              <a:gd name="connsiteX136" fmla="*/ 4417759 w 5029200"/>
              <a:gd name="connsiteY136" fmla="*/ 2043235 h 5038344"/>
              <a:gd name="connsiteX137" fmla="*/ 641569 w 5029200"/>
              <a:gd name="connsiteY137" fmla="*/ 2041079 h 5038344"/>
              <a:gd name="connsiteX138" fmla="*/ 849027 w 5029200"/>
              <a:gd name="connsiteY138" fmla="*/ 2248015 h 5038344"/>
              <a:gd name="connsiteX139" fmla="*/ 641569 w 5029200"/>
              <a:gd name="connsiteY139" fmla="*/ 2454950 h 5038344"/>
              <a:gd name="connsiteX140" fmla="*/ 434111 w 5029200"/>
              <a:gd name="connsiteY140" fmla="*/ 2248015 h 5038344"/>
              <a:gd name="connsiteX141" fmla="*/ 641569 w 5029200"/>
              <a:gd name="connsiteY141" fmla="*/ 2041079 h 5038344"/>
              <a:gd name="connsiteX142" fmla="*/ 4917337 w 5029200"/>
              <a:gd name="connsiteY142" fmla="*/ 1693525 h 5038344"/>
              <a:gd name="connsiteX143" fmla="*/ 5020410 w 5029200"/>
              <a:gd name="connsiteY143" fmla="*/ 1761674 h 5038344"/>
              <a:gd name="connsiteX144" fmla="*/ 5029200 w 5029200"/>
              <a:gd name="connsiteY144" fmla="*/ 1805101 h 5038344"/>
              <a:gd name="connsiteX145" fmla="*/ 5029200 w 5029200"/>
              <a:gd name="connsiteY145" fmla="*/ 1805111 h 5038344"/>
              <a:gd name="connsiteX146" fmla="*/ 5020410 w 5029200"/>
              <a:gd name="connsiteY146" fmla="*/ 1848539 h 5038344"/>
              <a:gd name="connsiteX147" fmla="*/ 4917337 w 5029200"/>
              <a:gd name="connsiteY147" fmla="*/ 1916689 h 5038344"/>
              <a:gd name="connsiteX148" fmla="*/ 4805473 w 5029200"/>
              <a:gd name="connsiteY148" fmla="*/ 1805106 h 5038344"/>
              <a:gd name="connsiteX149" fmla="*/ 4917337 w 5029200"/>
              <a:gd name="connsiteY149" fmla="*/ 1693525 h 5038344"/>
              <a:gd name="connsiteX150" fmla="*/ 111865 w 5029200"/>
              <a:gd name="connsiteY150" fmla="*/ 1693525 h 5038344"/>
              <a:gd name="connsiteX151" fmla="*/ 223729 w 5029200"/>
              <a:gd name="connsiteY151" fmla="*/ 1805106 h 5038344"/>
              <a:gd name="connsiteX152" fmla="*/ 111865 w 5029200"/>
              <a:gd name="connsiteY152" fmla="*/ 1916689 h 5038344"/>
              <a:gd name="connsiteX153" fmla="*/ 0 w 5029200"/>
              <a:gd name="connsiteY153" fmla="*/ 1805106 h 5038344"/>
              <a:gd name="connsiteX154" fmla="*/ 111865 w 5029200"/>
              <a:gd name="connsiteY154" fmla="*/ 1693525 h 5038344"/>
              <a:gd name="connsiteX155" fmla="*/ 4417887 w 5029200"/>
              <a:gd name="connsiteY155" fmla="*/ 1522092 h 5038344"/>
              <a:gd name="connsiteX156" fmla="*/ 4608184 w 5029200"/>
              <a:gd name="connsiteY156" fmla="*/ 1711910 h 5038344"/>
              <a:gd name="connsiteX157" fmla="*/ 4417887 w 5029200"/>
              <a:gd name="connsiteY157" fmla="*/ 1901600 h 5038344"/>
              <a:gd name="connsiteX158" fmla="*/ 4227589 w 5029200"/>
              <a:gd name="connsiteY158" fmla="*/ 1711910 h 5038344"/>
              <a:gd name="connsiteX159" fmla="*/ 4417887 w 5029200"/>
              <a:gd name="connsiteY159" fmla="*/ 1522092 h 5038344"/>
              <a:gd name="connsiteX160" fmla="*/ 641569 w 5029200"/>
              <a:gd name="connsiteY160" fmla="*/ 1520064 h 5038344"/>
              <a:gd name="connsiteX161" fmla="*/ 831866 w 5029200"/>
              <a:gd name="connsiteY161" fmla="*/ 1709754 h 5038344"/>
              <a:gd name="connsiteX162" fmla="*/ 641569 w 5029200"/>
              <a:gd name="connsiteY162" fmla="*/ 1899572 h 5038344"/>
              <a:gd name="connsiteX163" fmla="*/ 451273 w 5029200"/>
              <a:gd name="connsiteY163" fmla="*/ 1709754 h 5038344"/>
              <a:gd name="connsiteX164" fmla="*/ 641569 w 5029200"/>
              <a:gd name="connsiteY164" fmla="*/ 1520064 h 5038344"/>
              <a:gd name="connsiteX165" fmla="*/ 641442 w 5029200"/>
              <a:gd name="connsiteY165" fmla="*/ 1017180 h 5038344"/>
              <a:gd name="connsiteX166" fmla="*/ 796527 w 5029200"/>
              <a:gd name="connsiteY166" fmla="*/ 1171874 h 5038344"/>
              <a:gd name="connsiteX167" fmla="*/ 641442 w 5029200"/>
              <a:gd name="connsiteY167" fmla="*/ 1326695 h 5038344"/>
              <a:gd name="connsiteX168" fmla="*/ 486356 w 5029200"/>
              <a:gd name="connsiteY168" fmla="*/ 1171874 h 5038344"/>
              <a:gd name="connsiteX169" fmla="*/ 641442 w 5029200"/>
              <a:gd name="connsiteY169" fmla="*/ 1017180 h 5038344"/>
              <a:gd name="connsiteX170" fmla="*/ 4419285 w 5029200"/>
              <a:gd name="connsiteY170" fmla="*/ 1009572 h 5038344"/>
              <a:gd name="connsiteX171" fmla="*/ 4580091 w 5029200"/>
              <a:gd name="connsiteY171" fmla="*/ 1170099 h 5038344"/>
              <a:gd name="connsiteX172" fmla="*/ 4419285 w 5029200"/>
              <a:gd name="connsiteY172" fmla="*/ 1330500 h 5038344"/>
              <a:gd name="connsiteX173" fmla="*/ 4258353 w 5029200"/>
              <a:gd name="connsiteY173" fmla="*/ 1170099 h 5038344"/>
              <a:gd name="connsiteX174" fmla="*/ 4419285 w 5029200"/>
              <a:gd name="connsiteY174" fmla="*/ 1009572 h 5038344"/>
              <a:gd name="connsiteX175" fmla="*/ 1181188 w 5029200"/>
              <a:gd name="connsiteY175" fmla="*/ 954795 h 5038344"/>
              <a:gd name="connsiteX176" fmla="*/ 1398307 w 5029200"/>
              <a:gd name="connsiteY176" fmla="*/ 1171367 h 5038344"/>
              <a:gd name="connsiteX177" fmla="*/ 1181188 w 5029200"/>
              <a:gd name="connsiteY177" fmla="*/ 1387939 h 5038344"/>
              <a:gd name="connsiteX178" fmla="*/ 964069 w 5029200"/>
              <a:gd name="connsiteY178" fmla="*/ 1171367 h 5038344"/>
              <a:gd name="connsiteX179" fmla="*/ 1181188 w 5029200"/>
              <a:gd name="connsiteY179" fmla="*/ 954795 h 5038344"/>
              <a:gd name="connsiteX180" fmla="*/ 3876233 w 5029200"/>
              <a:gd name="connsiteY180" fmla="*/ 953528 h 5038344"/>
              <a:gd name="connsiteX181" fmla="*/ 4093352 w 5029200"/>
              <a:gd name="connsiteY181" fmla="*/ 1170099 h 5038344"/>
              <a:gd name="connsiteX182" fmla="*/ 3876233 w 5029200"/>
              <a:gd name="connsiteY182" fmla="*/ 1386671 h 5038344"/>
              <a:gd name="connsiteX183" fmla="*/ 3659114 w 5029200"/>
              <a:gd name="connsiteY183" fmla="*/ 1170099 h 5038344"/>
              <a:gd name="connsiteX184" fmla="*/ 3876233 w 5029200"/>
              <a:gd name="connsiteY184" fmla="*/ 953528 h 5038344"/>
              <a:gd name="connsiteX185" fmla="*/ 2263987 w 5029200"/>
              <a:gd name="connsiteY185" fmla="*/ 894819 h 5038344"/>
              <a:gd name="connsiteX186" fmla="*/ 2534622 w 5029200"/>
              <a:gd name="connsiteY186" fmla="*/ 1116464 h 5038344"/>
              <a:gd name="connsiteX187" fmla="*/ 2805131 w 5029200"/>
              <a:gd name="connsiteY187" fmla="*/ 894819 h 5038344"/>
              <a:gd name="connsiteX188" fmla="*/ 3080597 w 5029200"/>
              <a:gd name="connsiteY188" fmla="*/ 1156278 h 5038344"/>
              <a:gd name="connsiteX189" fmla="*/ 3081106 w 5029200"/>
              <a:gd name="connsiteY189" fmla="*/ 1156278 h 5038344"/>
              <a:gd name="connsiteX190" fmla="*/ 3344750 w 5029200"/>
              <a:gd name="connsiteY190" fmla="*/ 906612 h 5038344"/>
              <a:gd name="connsiteX191" fmla="*/ 3608777 w 5029200"/>
              <a:gd name="connsiteY191" fmla="*/ 1169973 h 5038344"/>
              <a:gd name="connsiteX192" fmla="*/ 3523353 w 5029200"/>
              <a:gd name="connsiteY192" fmla="*/ 1363847 h 5038344"/>
              <a:gd name="connsiteX193" fmla="*/ 3697250 w 5029200"/>
              <a:gd name="connsiteY193" fmla="*/ 1514866 h 5038344"/>
              <a:gd name="connsiteX194" fmla="*/ 3876233 w 5029200"/>
              <a:gd name="connsiteY194" fmla="*/ 1444999 h 5038344"/>
              <a:gd name="connsiteX195" fmla="*/ 4140260 w 5029200"/>
              <a:gd name="connsiteY195" fmla="*/ 1708360 h 5038344"/>
              <a:gd name="connsiteX196" fmla="*/ 3884751 w 5029200"/>
              <a:gd name="connsiteY196" fmla="*/ 1971594 h 5038344"/>
              <a:gd name="connsiteX197" fmla="*/ 4152082 w 5029200"/>
              <a:gd name="connsiteY197" fmla="*/ 2246620 h 5038344"/>
              <a:gd name="connsiteX198" fmla="*/ 3929878 w 5029200"/>
              <a:gd name="connsiteY198" fmla="*/ 2516447 h 5038344"/>
              <a:gd name="connsiteX199" fmla="*/ 4152082 w 5029200"/>
              <a:gd name="connsiteY199" fmla="*/ 2786402 h 5038344"/>
              <a:gd name="connsiteX200" fmla="*/ 4152335 w 5029200"/>
              <a:gd name="connsiteY200" fmla="*/ 2786148 h 5038344"/>
              <a:gd name="connsiteX201" fmla="*/ 3876488 w 5029200"/>
              <a:gd name="connsiteY201" fmla="*/ 3061300 h 5038344"/>
              <a:gd name="connsiteX202" fmla="*/ 4140513 w 5029200"/>
              <a:gd name="connsiteY202" fmla="*/ 3324661 h 5038344"/>
              <a:gd name="connsiteX203" fmla="*/ 3876488 w 5029200"/>
              <a:gd name="connsiteY203" fmla="*/ 3588022 h 5038344"/>
              <a:gd name="connsiteX204" fmla="*/ 3695089 w 5029200"/>
              <a:gd name="connsiteY204" fmla="*/ 3516128 h 5038344"/>
              <a:gd name="connsiteX205" fmla="*/ 3515089 w 5029200"/>
              <a:gd name="connsiteY205" fmla="*/ 3666765 h 5038344"/>
              <a:gd name="connsiteX206" fmla="*/ 3605724 w 5029200"/>
              <a:gd name="connsiteY206" fmla="*/ 3865330 h 5038344"/>
              <a:gd name="connsiteX207" fmla="*/ 3341699 w 5029200"/>
              <a:gd name="connsiteY207" fmla="*/ 4128691 h 5038344"/>
              <a:gd name="connsiteX208" fmla="*/ 3077800 w 5029200"/>
              <a:gd name="connsiteY208" fmla="*/ 3873953 h 5038344"/>
              <a:gd name="connsiteX209" fmla="*/ 2802080 w 5029200"/>
              <a:gd name="connsiteY209" fmla="*/ 4140610 h 5038344"/>
              <a:gd name="connsiteX210" fmla="*/ 2531445 w 5029200"/>
              <a:gd name="connsiteY210" fmla="*/ 3919094 h 5038344"/>
              <a:gd name="connsiteX211" fmla="*/ 2260935 w 5029200"/>
              <a:gd name="connsiteY211" fmla="*/ 4140610 h 5038344"/>
              <a:gd name="connsiteX212" fmla="*/ 1985087 w 5029200"/>
              <a:gd name="connsiteY212" fmla="*/ 3865457 h 5038344"/>
              <a:gd name="connsiteX213" fmla="*/ 1721062 w 5029200"/>
              <a:gd name="connsiteY213" fmla="*/ 4128818 h 5038344"/>
              <a:gd name="connsiteX214" fmla="*/ 1457037 w 5029200"/>
              <a:gd name="connsiteY214" fmla="*/ 3865457 h 5038344"/>
              <a:gd name="connsiteX215" fmla="*/ 1558223 w 5029200"/>
              <a:gd name="connsiteY215" fmla="*/ 3658269 h 5038344"/>
              <a:gd name="connsiteX216" fmla="*/ 1385213 w 5029200"/>
              <a:gd name="connsiteY216" fmla="*/ 3493304 h 5038344"/>
              <a:gd name="connsiteX217" fmla="*/ 1181188 w 5029200"/>
              <a:gd name="connsiteY217" fmla="*/ 3589417 h 5038344"/>
              <a:gd name="connsiteX218" fmla="*/ 917163 w 5029200"/>
              <a:gd name="connsiteY218" fmla="*/ 3326057 h 5038344"/>
              <a:gd name="connsiteX219" fmla="*/ 1167206 w 5029200"/>
              <a:gd name="connsiteY219" fmla="*/ 3063077 h 5038344"/>
              <a:gd name="connsiteX220" fmla="*/ 1167206 w 5029200"/>
              <a:gd name="connsiteY220" fmla="*/ 3062316 h 5038344"/>
              <a:gd name="connsiteX221" fmla="*/ 905341 w 5029200"/>
              <a:gd name="connsiteY221" fmla="*/ 2787543 h 5038344"/>
              <a:gd name="connsiteX222" fmla="*/ 1127545 w 5029200"/>
              <a:gd name="connsiteY222" fmla="*/ 2517715 h 5038344"/>
              <a:gd name="connsiteX223" fmla="*/ 905341 w 5029200"/>
              <a:gd name="connsiteY223" fmla="*/ 2247761 h 5038344"/>
              <a:gd name="connsiteX224" fmla="*/ 1167206 w 5029200"/>
              <a:gd name="connsiteY224" fmla="*/ 1972988 h 5038344"/>
              <a:gd name="connsiteX225" fmla="*/ 1167206 w 5029200"/>
              <a:gd name="connsiteY225" fmla="*/ 1972481 h 5038344"/>
              <a:gd name="connsiteX226" fmla="*/ 917163 w 5029200"/>
              <a:gd name="connsiteY226" fmla="*/ 1709501 h 5038344"/>
              <a:gd name="connsiteX227" fmla="*/ 1181188 w 5029200"/>
              <a:gd name="connsiteY227" fmla="*/ 1446140 h 5038344"/>
              <a:gd name="connsiteX228" fmla="*/ 1382544 w 5029200"/>
              <a:gd name="connsiteY228" fmla="*/ 1539210 h 5038344"/>
              <a:gd name="connsiteX229" fmla="*/ 1553774 w 5029200"/>
              <a:gd name="connsiteY229" fmla="*/ 1371075 h 5038344"/>
              <a:gd name="connsiteX230" fmla="*/ 1460087 w 5029200"/>
              <a:gd name="connsiteY230" fmla="*/ 1169973 h 5038344"/>
              <a:gd name="connsiteX231" fmla="*/ 1724113 w 5029200"/>
              <a:gd name="connsiteY231" fmla="*/ 906612 h 5038344"/>
              <a:gd name="connsiteX232" fmla="*/ 1987756 w 5029200"/>
              <a:gd name="connsiteY232" fmla="*/ 1156278 h 5038344"/>
              <a:gd name="connsiteX233" fmla="*/ 1988520 w 5029200"/>
              <a:gd name="connsiteY233" fmla="*/ 1156278 h 5038344"/>
              <a:gd name="connsiteX234" fmla="*/ 2263987 w 5029200"/>
              <a:gd name="connsiteY234" fmla="*/ 894819 h 5038344"/>
              <a:gd name="connsiteX235" fmla="*/ 1181188 w 5029200"/>
              <a:gd name="connsiteY235" fmla="*/ 472581 h 5038344"/>
              <a:gd name="connsiteX236" fmla="*/ 1341993 w 5029200"/>
              <a:gd name="connsiteY236" fmla="*/ 633107 h 5038344"/>
              <a:gd name="connsiteX237" fmla="*/ 1181188 w 5029200"/>
              <a:gd name="connsiteY237" fmla="*/ 793507 h 5038344"/>
              <a:gd name="connsiteX238" fmla="*/ 1020383 w 5029200"/>
              <a:gd name="connsiteY238" fmla="*/ 633107 h 5038344"/>
              <a:gd name="connsiteX239" fmla="*/ 1181188 w 5029200"/>
              <a:gd name="connsiteY239" fmla="*/ 472581 h 5038344"/>
              <a:gd name="connsiteX240" fmla="*/ 3878775 w 5029200"/>
              <a:gd name="connsiteY240" fmla="*/ 470424 h 5038344"/>
              <a:gd name="connsiteX241" fmla="*/ 4042505 w 5029200"/>
              <a:gd name="connsiteY241" fmla="*/ 633741 h 5038344"/>
              <a:gd name="connsiteX242" fmla="*/ 3878775 w 5029200"/>
              <a:gd name="connsiteY242" fmla="*/ 797057 h 5038344"/>
              <a:gd name="connsiteX243" fmla="*/ 3715047 w 5029200"/>
              <a:gd name="connsiteY243" fmla="*/ 633741 h 5038344"/>
              <a:gd name="connsiteX244" fmla="*/ 3878775 w 5029200"/>
              <a:gd name="connsiteY244" fmla="*/ 470424 h 5038344"/>
              <a:gd name="connsiteX245" fmla="*/ 1719663 w 5029200"/>
              <a:gd name="connsiteY245" fmla="*/ 444050 h 5038344"/>
              <a:gd name="connsiteX246" fmla="*/ 1909960 w 5029200"/>
              <a:gd name="connsiteY246" fmla="*/ 633741 h 5038344"/>
              <a:gd name="connsiteX247" fmla="*/ 1719663 w 5029200"/>
              <a:gd name="connsiteY247" fmla="*/ 823559 h 5038344"/>
              <a:gd name="connsiteX248" fmla="*/ 1529367 w 5029200"/>
              <a:gd name="connsiteY248" fmla="*/ 633741 h 5038344"/>
              <a:gd name="connsiteX249" fmla="*/ 1719663 w 5029200"/>
              <a:gd name="connsiteY249" fmla="*/ 444050 h 5038344"/>
              <a:gd name="connsiteX250" fmla="*/ 3338013 w 5029200"/>
              <a:gd name="connsiteY250" fmla="*/ 442909 h 5038344"/>
              <a:gd name="connsiteX251" fmla="*/ 3528183 w 5029200"/>
              <a:gd name="connsiteY251" fmla="*/ 632600 h 5038344"/>
              <a:gd name="connsiteX252" fmla="*/ 3338013 w 5029200"/>
              <a:gd name="connsiteY252" fmla="*/ 822290 h 5038344"/>
              <a:gd name="connsiteX253" fmla="*/ 3147843 w 5029200"/>
              <a:gd name="connsiteY253" fmla="*/ 632600 h 5038344"/>
              <a:gd name="connsiteX254" fmla="*/ 3338013 w 5029200"/>
              <a:gd name="connsiteY254" fmla="*/ 442909 h 5038344"/>
              <a:gd name="connsiteX255" fmla="*/ 2799029 w 5029200"/>
              <a:gd name="connsiteY255" fmla="*/ 426806 h 5038344"/>
              <a:gd name="connsiteX256" fmla="*/ 3006487 w 5029200"/>
              <a:gd name="connsiteY256" fmla="*/ 633741 h 5038344"/>
              <a:gd name="connsiteX257" fmla="*/ 2799029 w 5029200"/>
              <a:gd name="connsiteY257" fmla="*/ 840677 h 5038344"/>
              <a:gd name="connsiteX258" fmla="*/ 2591571 w 5029200"/>
              <a:gd name="connsiteY258" fmla="*/ 633741 h 5038344"/>
              <a:gd name="connsiteX259" fmla="*/ 2799029 w 5029200"/>
              <a:gd name="connsiteY259" fmla="*/ 426806 h 5038344"/>
              <a:gd name="connsiteX260" fmla="*/ 2259282 w 5029200"/>
              <a:gd name="connsiteY260" fmla="*/ 426806 h 5038344"/>
              <a:gd name="connsiteX261" fmla="*/ 2466740 w 5029200"/>
              <a:gd name="connsiteY261" fmla="*/ 633741 h 5038344"/>
              <a:gd name="connsiteX262" fmla="*/ 2259282 w 5029200"/>
              <a:gd name="connsiteY262" fmla="*/ 840677 h 5038344"/>
              <a:gd name="connsiteX263" fmla="*/ 2051824 w 5029200"/>
              <a:gd name="connsiteY263" fmla="*/ 633741 h 5038344"/>
              <a:gd name="connsiteX264" fmla="*/ 2259282 w 5029200"/>
              <a:gd name="connsiteY264" fmla="*/ 426806 h 5038344"/>
              <a:gd name="connsiteX265" fmla="*/ 3238860 w 5029200"/>
              <a:gd name="connsiteY265" fmla="*/ 128 h 5038344"/>
              <a:gd name="connsiteX266" fmla="*/ 3350725 w 5029200"/>
              <a:gd name="connsiteY266" fmla="*/ 111711 h 5038344"/>
              <a:gd name="connsiteX267" fmla="*/ 3238860 w 5029200"/>
              <a:gd name="connsiteY267" fmla="*/ 223294 h 5038344"/>
              <a:gd name="connsiteX268" fmla="*/ 3126996 w 5029200"/>
              <a:gd name="connsiteY268" fmla="*/ 111711 h 5038344"/>
              <a:gd name="connsiteX269" fmla="*/ 3238860 w 5029200"/>
              <a:gd name="connsiteY269" fmla="*/ 128 h 5038344"/>
              <a:gd name="connsiteX270" fmla="*/ 2764326 w 5029200"/>
              <a:gd name="connsiteY270" fmla="*/ 128 h 5038344"/>
              <a:gd name="connsiteX271" fmla="*/ 2876191 w 5029200"/>
              <a:gd name="connsiteY271" fmla="*/ 111711 h 5038344"/>
              <a:gd name="connsiteX272" fmla="*/ 2764326 w 5029200"/>
              <a:gd name="connsiteY272" fmla="*/ 223294 h 5038344"/>
              <a:gd name="connsiteX273" fmla="*/ 2652461 w 5029200"/>
              <a:gd name="connsiteY273" fmla="*/ 111711 h 5038344"/>
              <a:gd name="connsiteX274" fmla="*/ 2764326 w 5029200"/>
              <a:gd name="connsiteY274" fmla="*/ 128 h 5038344"/>
              <a:gd name="connsiteX275" fmla="*/ 2285087 w 5029200"/>
              <a:gd name="connsiteY275" fmla="*/ 128 h 5038344"/>
              <a:gd name="connsiteX276" fmla="*/ 2396952 w 5029200"/>
              <a:gd name="connsiteY276" fmla="*/ 111711 h 5038344"/>
              <a:gd name="connsiteX277" fmla="*/ 2285087 w 5029200"/>
              <a:gd name="connsiteY277" fmla="*/ 223294 h 5038344"/>
              <a:gd name="connsiteX278" fmla="*/ 2173223 w 5029200"/>
              <a:gd name="connsiteY278" fmla="*/ 111711 h 5038344"/>
              <a:gd name="connsiteX279" fmla="*/ 2285087 w 5029200"/>
              <a:gd name="connsiteY279" fmla="*/ 128 h 5038344"/>
              <a:gd name="connsiteX280" fmla="*/ 1806027 w 5029200"/>
              <a:gd name="connsiteY280" fmla="*/ 0 h 5038344"/>
              <a:gd name="connsiteX281" fmla="*/ 1814827 w 5029200"/>
              <a:gd name="connsiteY281" fmla="*/ 0 h 5038344"/>
              <a:gd name="connsiteX282" fmla="*/ 1853969 w 5029200"/>
              <a:gd name="connsiteY282" fmla="*/ 7883 h 5038344"/>
              <a:gd name="connsiteX283" fmla="*/ 1922291 w 5029200"/>
              <a:gd name="connsiteY283" fmla="*/ 110697 h 5038344"/>
              <a:gd name="connsiteX284" fmla="*/ 1810427 w 5029200"/>
              <a:gd name="connsiteY284" fmla="*/ 222280 h 5038344"/>
              <a:gd name="connsiteX285" fmla="*/ 1698562 w 5029200"/>
              <a:gd name="connsiteY285" fmla="*/ 110697 h 5038344"/>
              <a:gd name="connsiteX286" fmla="*/ 1766884 w 5029200"/>
              <a:gd name="connsiteY286" fmla="*/ 7883 h 5038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Lst>
            <a:rect l="l" t="t" r="r" b="b"/>
            <a:pathLst>
              <a:path w="5029200" h="5038344">
                <a:moveTo>
                  <a:pt x="3240259" y="4815180"/>
                </a:moveTo>
                <a:cubicBezTo>
                  <a:pt x="3302038" y="4815180"/>
                  <a:pt x="3352123" y="4865138"/>
                  <a:pt x="3352123" y="4926763"/>
                </a:cubicBezTo>
                <a:cubicBezTo>
                  <a:pt x="3352123" y="4972981"/>
                  <a:pt x="3323950" y="5012637"/>
                  <a:pt x="3283801" y="5029577"/>
                </a:cubicBezTo>
                <a:lnTo>
                  <a:pt x="3240266" y="5038344"/>
                </a:lnTo>
                <a:lnTo>
                  <a:pt x="3240252" y="5038344"/>
                </a:lnTo>
                <a:lnTo>
                  <a:pt x="3196717" y="5029577"/>
                </a:lnTo>
                <a:cubicBezTo>
                  <a:pt x="3156567" y="5012637"/>
                  <a:pt x="3128394" y="4972981"/>
                  <a:pt x="3128394" y="4926763"/>
                </a:cubicBezTo>
                <a:cubicBezTo>
                  <a:pt x="3128394" y="4865138"/>
                  <a:pt x="3178479" y="4815180"/>
                  <a:pt x="3240259" y="4815180"/>
                </a:cubicBezTo>
                <a:close/>
                <a:moveTo>
                  <a:pt x="2765723" y="4815180"/>
                </a:moveTo>
                <a:cubicBezTo>
                  <a:pt x="2827504" y="4815180"/>
                  <a:pt x="2877588" y="4865138"/>
                  <a:pt x="2877588" y="4926763"/>
                </a:cubicBezTo>
                <a:cubicBezTo>
                  <a:pt x="2877588" y="4972981"/>
                  <a:pt x="2849416" y="5012637"/>
                  <a:pt x="2809266" y="5029577"/>
                </a:cubicBezTo>
                <a:lnTo>
                  <a:pt x="2765730" y="5038344"/>
                </a:lnTo>
                <a:lnTo>
                  <a:pt x="2765716" y="5038344"/>
                </a:lnTo>
                <a:lnTo>
                  <a:pt x="2722181" y="5029577"/>
                </a:lnTo>
                <a:cubicBezTo>
                  <a:pt x="2682032" y="5012637"/>
                  <a:pt x="2653859" y="4972981"/>
                  <a:pt x="2653859" y="4926763"/>
                </a:cubicBezTo>
                <a:cubicBezTo>
                  <a:pt x="2653859" y="4865138"/>
                  <a:pt x="2703944" y="4815180"/>
                  <a:pt x="2765723" y="4815180"/>
                </a:cubicBezTo>
                <a:close/>
                <a:moveTo>
                  <a:pt x="2286359" y="4815180"/>
                </a:moveTo>
                <a:cubicBezTo>
                  <a:pt x="2348139" y="4815180"/>
                  <a:pt x="2398224" y="4865138"/>
                  <a:pt x="2398224" y="4926763"/>
                </a:cubicBezTo>
                <a:cubicBezTo>
                  <a:pt x="2398224" y="4972981"/>
                  <a:pt x="2370051" y="5012637"/>
                  <a:pt x="2329901" y="5029577"/>
                </a:cubicBezTo>
                <a:lnTo>
                  <a:pt x="2286367" y="5038344"/>
                </a:lnTo>
                <a:lnTo>
                  <a:pt x="2286352" y="5038344"/>
                </a:lnTo>
                <a:lnTo>
                  <a:pt x="2242817" y="5029577"/>
                </a:lnTo>
                <a:cubicBezTo>
                  <a:pt x="2202667" y="5012637"/>
                  <a:pt x="2174495" y="4972981"/>
                  <a:pt x="2174495" y="4926763"/>
                </a:cubicBezTo>
                <a:cubicBezTo>
                  <a:pt x="2174495" y="4865138"/>
                  <a:pt x="2224579" y="4815180"/>
                  <a:pt x="2286359" y="4815180"/>
                </a:cubicBezTo>
                <a:close/>
                <a:moveTo>
                  <a:pt x="1811824" y="4814039"/>
                </a:moveTo>
                <a:cubicBezTo>
                  <a:pt x="1873604" y="4814039"/>
                  <a:pt x="1923689" y="4863997"/>
                  <a:pt x="1923689" y="4925622"/>
                </a:cubicBezTo>
                <a:cubicBezTo>
                  <a:pt x="1923689" y="4987246"/>
                  <a:pt x="1873604" y="5037203"/>
                  <a:pt x="1811824" y="5037203"/>
                </a:cubicBezTo>
                <a:cubicBezTo>
                  <a:pt x="1750045" y="5037203"/>
                  <a:pt x="1699960" y="4987246"/>
                  <a:pt x="1699960" y="4925622"/>
                </a:cubicBezTo>
                <a:cubicBezTo>
                  <a:pt x="1699960" y="4863997"/>
                  <a:pt x="1750045" y="4814039"/>
                  <a:pt x="1811824" y="4814039"/>
                </a:cubicBezTo>
                <a:close/>
                <a:moveTo>
                  <a:pt x="3878775" y="4248010"/>
                </a:moveTo>
                <a:cubicBezTo>
                  <a:pt x="3969157" y="4248010"/>
                  <a:pt x="4042505" y="4321171"/>
                  <a:pt x="4042505" y="4411326"/>
                </a:cubicBezTo>
                <a:cubicBezTo>
                  <a:pt x="4042505" y="4501480"/>
                  <a:pt x="3969157" y="4574643"/>
                  <a:pt x="3878775" y="4574643"/>
                </a:cubicBezTo>
                <a:cubicBezTo>
                  <a:pt x="3788395" y="4574643"/>
                  <a:pt x="3715047" y="4501480"/>
                  <a:pt x="3715047" y="4411326"/>
                </a:cubicBezTo>
                <a:cubicBezTo>
                  <a:pt x="3715047" y="4321171"/>
                  <a:pt x="3788395" y="4248010"/>
                  <a:pt x="3878775" y="4248010"/>
                </a:cubicBezTo>
                <a:close/>
                <a:moveTo>
                  <a:pt x="1177884" y="4248010"/>
                </a:moveTo>
                <a:cubicBezTo>
                  <a:pt x="1268264" y="4248010"/>
                  <a:pt x="1341613" y="4321171"/>
                  <a:pt x="1341613" y="4411326"/>
                </a:cubicBezTo>
                <a:cubicBezTo>
                  <a:pt x="1341613" y="4501480"/>
                  <a:pt x="1268264" y="4574643"/>
                  <a:pt x="1177884" y="4574643"/>
                </a:cubicBezTo>
                <a:cubicBezTo>
                  <a:pt x="1087502" y="4574643"/>
                  <a:pt x="1014155" y="4501480"/>
                  <a:pt x="1014155" y="4411326"/>
                </a:cubicBezTo>
                <a:cubicBezTo>
                  <a:pt x="1014155" y="4321171"/>
                  <a:pt x="1087502" y="4248010"/>
                  <a:pt x="1177884" y="4248010"/>
                </a:cubicBezTo>
                <a:close/>
                <a:moveTo>
                  <a:pt x="3338013" y="4221636"/>
                </a:moveTo>
                <a:cubicBezTo>
                  <a:pt x="3443012" y="4221636"/>
                  <a:pt x="3528183" y="4306590"/>
                  <a:pt x="3528183" y="4411326"/>
                </a:cubicBezTo>
                <a:cubicBezTo>
                  <a:pt x="3528183" y="4516061"/>
                  <a:pt x="3443012" y="4601017"/>
                  <a:pt x="3338013" y="4601017"/>
                </a:cubicBezTo>
                <a:cubicBezTo>
                  <a:pt x="3233012" y="4601017"/>
                  <a:pt x="3147843" y="4516061"/>
                  <a:pt x="3147843" y="4411326"/>
                </a:cubicBezTo>
                <a:cubicBezTo>
                  <a:pt x="3147843" y="4306590"/>
                  <a:pt x="3233012" y="4221636"/>
                  <a:pt x="3338013" y="4221636"/>
                </a:cubicBezTo>
                <a:close/>
                <a:moveTo>
                  <a:pt x="1718646" y="4221636"/>
                </a:moveTo>
                <a:cubicBezTo>
                  <a:pt x="1823647" y="4221636"/>
                  <a:pt x="1908816" y="4306590"/>
                  <a:pt x="1908816" y="4411326"/>
                </a:cubicBezTo>
                <a:cubicBezTo>
                  <a:pt x="1908816" y="4516061"/>
                  <a:pt x="1823647" y="4601017"/>
                  <a:pt x="1718646" y="4601017"/>
                </a:cubicBezTo>
                <a:cubicBezTo>
                  <a:pt x="1613647" y="4601017"/>
                  <a:pt x="1528477" y="4516061"/>
                  <a:pt x="1528477" y="4411326"/>
                </a:cubicBezTo>
                <a:cubicBezTo>
                  <a:pt x="1528477" y="4306590"/>
                  <a:pt x="1613647" y="4221636"/>
                  <a:pt x="1718646" y="4221636"/>
                </a:cubicBezTo>
                <a:close/>
                <a:moveTo>
                  <a:pt x="2801953" y="4196783"/>
                </a:moveTo>
                <a:cubicBezTo>
                  <a:pt x="2916487" y="4196783"/>
                  <a:pt x="3009411" y="4289472"/>
                  <a:pt x="3009411" y="4403718"/>
                </a:cubicBezTo>
                <a:cubicBezTo>
                  <a:pt x="3009411" y="4517963"/>
                  <a:pt x="2916487" y="4610654"/>
                  <a:pt x="2801953" y="4610654"/>
                </a:cubicBezTo>
                <a:cubicBezTo>
                  <a:pt x="2687418" y="4610654"/>
                  <a:pt x="2594495" y="4517963"/>
                  <a:pt x="2594495" y="4403718"/>
                </a:cubicBezTo>
                <a:cubicBezTo>
                  <a:pt x="2594495" y="4289472"/>
                  <a:pt x="2687418" y="4196783"/>
                  <a:pt x="2801953" y="4196783"/>
                </a:cubicBezTo>
                <a:close/>
                <a:moveTo>
                  <a:pt x="2259282" y="4196783"/>
                </a:moveTo>
                <a:cubicBezTo>
                  <a:pt x="2373817" y="4196783"/>
                  <a:pt x="2466740" y="4289472"/>
                  <a:pt x="2466740" y="4403718"/>
                </a:cubicBezTo>
                <a:cubicBezTo>
                  <a:pt x="2466740" y="4517963"/>
                  <a:pt x="2373817" y="4610654"/>
                  <a:pt x="2259282" y="4610654"/>
                </a:cubicBezTo>
                <a:cubicBezTo>
                  <a:pt x="2144748" y="4610654"/>
                  <a:pt x="2051824" y="4517963"/>
                  <a:pt x="2051824" y="4403718"/>
                </a:cubicBezTo>
                <a:cubicBezTo>
                  <a:pt x="2051824" y="4289472"/>
                  <a:pt x="2144748" y="4196783"/>
                  <a:pt x="2259282" y="4196783"/>
                </a:cubicBezTo>
                <a:close/>
                <a:moveTo>
                  <a:pt x="4417887" y="3710383"/>
                </a:moveTo>
                <a:cubicBezTo>
                  <a:pt x="4503691" y="3710383"/>
                  <a:pt x="4572973" y="3779614"/>
                  <a:pt x="4572973" y="3865077"/>
                </a:cubicBezTo>
                <a:cubicBezTo>
                  <a:pt x="4572973" y="3950539"/>
                  <a:pt x="4503565" y="4019772"/>
                  <a:pt x="4417887" y="4019772"/>
                </a:cubicBezTo>
                <a:cubicBezTo>
                  <a:pt x="4332209" y="4019772"/>
                  <a:pt x="4262675" y="3950539"/>
                  <a:pt x="4262675" y="3865077"/>
                </a:cubicBezTo>
                <a:cubicBezTo>
                  <a:pt x="4262675" y="3779614"/>
                  <a:pt x="4332082" y="3710383"/>
                  <a:pt x="4417887" y="3710383"/>
                </a:cubicBezTo>
                <a:close/>
                <a:moveTo>
                  <a:pt x="641696" y="3707974"/>
                </a:moveTo>
                <a:cubicBezTo>
                  <a:pt x="727501" y="3707974"/>
                  <a:pt x="796781" y="3777332"/>
                  <a:pt x="796781" y="3862795"/>
                </a:cubicBezTo>
                <a:cubicBezTo>
                  <a:pt x="796781" y="3948257"/>
                  <a:pt x="727375" y="4017489"/>
                  <a:pt x="641696" y="4017489"/>
                </a:cubicBezTo>
                <a:cubicBezTo>
                  <a:pt x="556019" y="4017489"/>
                  <a:pt x="486484" y="3948257"/>
                  <a:pt x="486484" y="3862795"/>
                </a:cubicBezTo>
                <a:cubicBezTo>
                  <a:pt x="486484" y="3777332"/>
                  <a:pt x="555890" y="3707974"/>
                  <a:pt x="641696" y="3707974"/>
                </a:cubicBezTo>
                <a:close/>
                <a:moveTo>
                  <a:pt x="1181061" y="3647618"/>
                </a:moveTo>
                <a:cubicBezTo>
                  <a:pt x="1300933" y="3647618"/>
                  <a:pt x="1398180" y="3744619"/>
                  <a:pt x="1398180" y="3864189"/>
                </a:cubicBezTo>
                <a:cubicBezTo>
                  <a:pt x="1398180" y="3983761"/>
                  <a:pt x="1300933" y="4080761"/>
                  <a:pt x="1181061" y="4080761"/>
                </a:cubicBezTo>
                <a:cubicBezTo>
                  <a:pt x="1061188" y="4080761"/>
                  <a:pt x="963942" y="3983761"/>
                  <a:pt x="963942" y="3864189"/>
                </a:cubicBezTo>
                <a:cubicBezTo>
                  <a:pt x="963942" y="3744619"/>
                  <a:pt x="1061188" y="3647618"/>
                  <a:pt x="1181061" y="3647618"/>
                </a:cubicBezTo>
                <a:close/>
                <a:moveTo>
                  <a:pt x="3876233" y="3646350"/>
                </a:moveTo>
                <a:cubicBezTo>
                  <a:pt x="3996107" y="3646350"/>
                  <a:pt x="4093352" y="3743351"/>
                  <a:pt x="4093352" y="3862921"/>
                </a:cubicBezTo>
                <a:cubicBezTo>
                  <a:pt x="4093352" y="3982493"/>
                  <a:pt x="3996107" y="4079493"/>
                  <a:pt x="3876233" y="4079493"/>
                </a:cubicBezTo>
                <a:cubicBezTo>
                  <a:pt x="3756361" y="4079493"/>
                  <a:pt x="3659114" y="3982493"/>
                  <a:pt x="3659114" y="3862921"/>
                </a:cubicBezTo>
                <a:cubicBezTo>
                  <a:pt x="3659114" y="3743351"/>
                  <a:pt x="3756361" y="3646350"/>
                  <a:pt x="3876233" y="3646350"/>
                </a:cubicBezTo>
                <a:close/>
                <a:moveTo>
                  <a:pt x="4417633" y="3137126"/>
                </a:moveTo>
                <a:cubicBezTo>
                  <a:pt x="4522760" y="3137126"/>
                  <a:pt x="4607929" y="3222081"/>
                  <a:pt x="4607929" y="3326818"/>
                </a:cubicBezTo>
                <a:cubicBezTo>
                  <a:pt x="4607929" y="3431680"/>
                  <a:pt x="4522760" y="3516635"/>
                  <a:pt x="4417633" y="3516635"/>
                </a:cubicBezTo>
                <a:cubicBezTo>
                  <a:pt x="4312505" y="3516635"/>
                  <a:pt x="4227336" y="3431680"/>
                  <a:pt x="4227336" y="3326818"/>
                </a:cubicBezTo>
                <a:cubicBezTo>
                  <a:pt x="4227336" y="3221954"/>
                  <a:pt x="4312505" y="3137126"/>
                  <a:pt x="4417633" y="3137126"/>
                </a:cubicBezTo>
                <a:close/>
                <a:moveTo>
                  <a:pt x="641442" y="3134844"/>
                </a:moveTo>
                <a:cubicBezTo>
                  <a:pt x="746569" y="3134844"/>
                  <a:pt x="831739" y="3219799"/>
                  <a:pt x="831739" y="3324661"/>
                </a:cubicBezTo>
                <a:cubicBezTo>
                  <a:pt x="831739" y="3429398"/>
                  <a:pt x="746569" y="3514478"/>
                  <a:pt x="641442" y="3514478"/>
                </a:cubicBezTo>
                <a:cubicBezTo>
                  <a:pt x="536315" y="3514478"/>
                  <a:pt x="451145" y="3429524"/>
                  <a:pt x="451145" y="3324661"/>
                </a:cubicBezTo>
                <a:cubicBezTo>
                  <a:pt x="451145" y="3219799"/>
                  <a:pt x="536315" y="3134844"/>
                  <a:pt x="641442" y="3134844"/>
                </a:cubicBezTo>
                <a:close/>
                <a:moveTo>
                  <a:pt x="111865" y="3121023"/>
                </a:moveTo>
                <a:cubicBezTo>
                  <a:pt x="173645" y="3121023"/>
                  <a:pt x="223729" y="3170981"/>
                  <a:pt x="223729" y="3232606"/>
                </a:cubicBezTo>
                <a:cubicBezTo>
                  <a:pt x="223729" y="3294230"/>
                  <a:pt x="173645" y="3344189"/>
                  <a:pt x="111865" y="3344189"/>
                </a:cubicBezTo>
                <a:cubicBezTo>
                  <a:pt x="50086" y="3344189"/>
                  <a:pt x="0" y="3294230"/>
                  <a:pt x="0" y="3232606"/>
                </a:cubicBezTo>
                <a:cubicBezTo>
                  <a:pt x="0" y="3170981"/>
                  <a:pt x="50086" y="3121023"/>
                  <a:pt x="111865" y="3121023"/>
                </a:cubicBezTo>
                <a:close/>
                <a:moveTo>
                  <a:pt x="4917210" y="3120896"/>
                </a:moveTo>
                <a:cubicBezTo>
                  <a:pt x="4978989" y="3120896"/>
                  <a:pt x="5029075" y="3170855"/>
                  <a:pt x="5029075" y="3232479"/>
                </a:cubicBezTo>
                <a:cubicBezTo>
                  <a:pt x="5029075" y="3294103"/>
                  <a:pt x="4978989" y="3344062"/>
                  <a:pt x="4917210" y="3344062"/>
                </a:cubicBezTo>
                <a:cubicBezTo>
                  <a:pt x="4855429" y="3344062"/>
                  <a:pt x="4805345" y="3294103"/>
                  <a:pt x="4805345" y="3232479"/>
                </a:cubicBezTo>
                <a:cubicBezTo>
                  <a:pt x="4805345" y="3170855"/>
                  <a:pt x="4855429" y="3120896"/>
                  <a:pt x="4917210" y="3120896"/>
                </a:cubicBezTo>
                <a:close/>
                <a:moveTo>
                  <a:pt x="4917337" y="2645274"/>
                </a:moveTo>
                <a:cubicBezTo>
                  <a:pt x="4963671" y="2645274"/>
                  <a:pt x="5003428" y="2673376"/>
                  <a:pt x="5020410" y="2713425"/>
                </a:cubicBezTo>
                <a:lnTo>
                  <a:pt x="5029200" y="2756852"/>
                </a:lnTo>
                <a:lnTo>
                  <a:pt x="5029200" y="2756862"/>
                </a:lnTo>
                <a:lnTo>
                  <a:pt x="5020410" y="2800290"/>
                </a:lnTo>
                <a:cubicBezTo>
                  <a:pt x="5003428" y="2840338"/>
                  <a:pt x="4963671" y="2868440"/>
                  <a:pt x="4917337" y="2868440"/>
                </a:cubicBezTo>
                <a:cubicBezTo>
                  <a:pt x="4855557" y="2868440"/>
                  <a:pt x="4805473" y="2818481"/>
                  <a:pt x="4805473" y="2756857"/>
                </a:cubicBezTo>
                <a:cubicBezTo>
                  <a:pt x="4805473" y="2695233"/>
                  <a:pt x="4855557" y="2645274"/>
                  <a:pt x="4917337" y="2645274"/>
                </a:cubicBezTo>
                <a:close/>
                <a:moveTo>
                  <a:pt x="111865" y="2645274"/>
                </a:moveTo>
                <a:cubicBezTo>
                  <a:pt x="173645" y="2645274"/>
                  <a:pt x="223729" y="2695233"/>
                  <a:pt x="223729" y="2756857"/>
                </a:cubicBezTo>
                <a:cubicBezTo>
                  <a:pt x="223729" y="2818481"/>
                  <a:pt x="173645" y="2868440"/>
                  <a:pt x="111865" y="2868440"/>
                </a:cubicBezTo>
                <a:cubicBezTo>
                  <a:pt x="50086" y="2868440"/>
                  <a:pt x="0" y="2818481"/>
                  <a:pt x="0" y="2756857"/>
                </a:cubicBezTo>
                <a:cubicBezTo>
                  <a:pt x="0" y="2695233"/>
                  <a:pt x="50086" y="2645274"/>
                  <a:pt x="111865" y="2645274"/>
                </a:cubicBezTo>
                <a:close/>
                <a:moveTo>
                  <a:pt x="4417759" y="2581621"/>
                </a:moveTo>
                <a:cubicBezTo>
                  <a:pt x="4532295" y="2581621"/>
                  <a:pt x="4625217" y="2674312"/>
                  <a:pt x="4625217" y="2788557"/>
                </a:cubicBezTo>
                <a:cubicBezTo>
                  <a:pt x="4625217" y="2902803"/>
                  <a:pt x="4532295" y="2995492"/>
                  <a:pt x="4417759" y="2995492"/>
                </a:cubicBezTo>
                <a:cubicBezTo>
                  <a:pt x="4303225" y="2995492"/>
                  <a:pt x="4210301" y="2902803"/>
                  <a:pt x="4210301" y="2788557"/>
                </a:cubicBezTo>
                <a:cubicBezTo>
                  <a:pt x="4210301" y="2674312"/>
                  <a:pt x="4303225" y="2581621"/>
                  <a:pt x="4417759" y="2581621"/>
                </a:cubicBezTo>
                <a:close/>
                <a:moveTo>
                  <a:pt x="641569" y="2579466"/>
                </a:moveTo>
                <a:cubicBezTo>
                  <a:pt x="756103" y="2579466"/>
                  <a:pt x="849027" y="2672155"/>
                  <a:pt x="849027" y="2786402"/>
                </a:cubicBezTo>
                <a:cubicBezTo>
                  <a:pt x="849027" y="2900647"/>
                  <a:pt x="756103" y="2993337"/>
                  <a:pt x="641569" y="2993337"/>
                </a:cubicBezTo>
                <a:cubicBezTo>
                  <a:pt x="527035" y="2993337"/>
                  <a:pt x="434111" y="2900647"/>
                  <a:pt x="434111" y="2786402"/>
                </a:cubicBezTo>
                <a:cubicBezTo>
                  <a:pt x="434111" y="2672155"/>
                  <a:pt x="527035" y="2579466"/>
                  <a:pt x="641569" y="2579466"/>
                </a:cubicBezTo>
                <a:close/>
                <a:moveTo>
                  <a:pt x="4917210" y="2169400"/>
                </a:moveTo>
                <a:cubicBezTo>
                  <a:pt x="4978989" y="2169400"/>
                  <a:pt x="5029075" y="2219359"/>
                  <a:pt x="5029075" y="2280982"/>
                </a:cubicBezTo>
                <a:cubicBezTo>
                  <a:pt x="5029075" y="2342606"/>
                  <a:pt x="4978989" y="2392565"/>
                  <a:pt x="4917210" y="2392565"/>
                </a:cubicBezTo>
                <a:cubicBezTo>
                  <a:pt x="4855429" y="2392565"/>
                  <a:pt x="4805345" y="2342606"/>
                  <a:pt x="4805345" y="2280982"/>
                </a:cubicBezTo>
                <a:cubicBezTo>
                  <a:pt x="4805345" y="2219359"/>
                  <a:pt x="4855429" y="2169400"/>
                  <a:pt x="4917210" y="2169400"/>
                </a:cubicBezTo>
                <a:close/>
                <a:moveTo>
                  <a:pt x="111865" y="2169272"/>
                </a:moveTo>
                <a:cubicBezTo>
                  <a:pt x="173645" y="2169272"/>
                  <a:pt x="223729" y="2219231"/>
                  <a:pt x="223729" y="2280855"/>
                </a:cubicBezTo>
                <a:cubicBezTo>
                  <a:pt x="223729" y="2342479"/>
                  <a:pt x="173645" y="2392438"/>
                  <a:pt x="111865" y="2392438"/>
                </a:cubicBezTo>
                <a:cubicBezTo>
                  <a:pt x="50086" y="2392438"/>
                  <a:pt x="0" y="2342479"/>
                  <a:pt x="0" y="2280855"/>
                </a:cubicBezTo>
                <a:cubicBezTo>
                  <a:pt x="0" y="2219231"/>
                  <a:pt x="50086" y="2169272"/>
                  <a:pt x="111865" y="2169272"/>
                </a:cubicBezTo>
                <a:close/>
                <a:moveTo>
                  <a:pt x="4417759" y="2043235"/>
                </a:moveTo>
                <a:cubicBezTo>
                  <a:pt x="4532295" y="2043235"/>
                  <a:pt x="4625217" y="2135925"/>
                  <a:pt x="4625217" y="2250170"/>
                </a:cubicBezTo>
                <a:cubicBezTo>
                  <a:pt x="4625217" y="2364416"/>
                  <a:pt x="4532295" y="2457105"/>
                  <a:pt x="4417759" y="2457105"/>
                </a:cubicBezTo>
                <a:cubicBezTo>
                  <a:pt x="4303225" y="2457105"/>
                  <a:pt x="4210301" y="2364416"/>
                  <a:pt x="4210301" y="2250170"/>
                </a:cubicBezTo>
                <a:cubicBezTo>
                  <a:pt x="4210301" y="2135925"/>
                  <a:pt x="4303225" y="2043235"/>
                  <a:pt x="4417759" y="2043235"/>
                </a:cubicBezTo>
                <a:close/>
                <a:moveTo>
                  <a:pt x="641569" y="2041079"/>
                </a:moveTo>
                <a:cubicBezTo>
                  <a:pt x="756103" y="2041079"/>
                  <a:pt x="849027" y="2133769"/>
                  <a:pt x="849027" y="2248015"/>
                </a:cubicBezTo>
                <a:cubicBezTo>
                  <a:pt x="849027" y="2362260"/>
                  <a:pt x="756103" y="2454950"/>
                  <a:pt x="641569" y="2454950"/>
                </a:cubicBezTo>
                <a:cubicBezTo>
                  <a:pt x="527035" y="2454950"/>
                  <a:pt x="434111" y="2362260"/>
                  <a:pt x="434111" y="2248015"/>
                </a:cubicBezTo>
                <a:cubicBezTo>
                  <a:pt x="434111" y="2133769"/>
                  <a:pt x="527035" y="2041079"/>
                  <a:pt x="641569" y="2041079"/>
                </a:cubicBezTo>
                <a:close/>
                <a:moveTo>
                  <a:pt x="4917337" y="1693525"/>
                </a:moveTo>
                <a:cubicBezTo>
                  <a:pt x="4963671" y="1693525"/>
                  <a:pt x="5003428" y="1721626"/>
                  <a:pt x="5020410" y="1761674"/>
                </a:cubicBezTo>
                <a:lnTo>
                  <a:pt x="5029200" y="1805101"/>
                </a:lnTo>
                <a:lnTo>
                  <a:pt x="5029200" y="1805111"/>
                </a:lnTo>
                <a:lnTo>
                  <a:pt x="5020410" y="1848539"/>
                </a:lnTo>
                <a:cubicBezTo>
                  <a:pt x="5003428" y="1888587"/>
                  <a:pt x="4963671" y="1916689"/>
                  <a:pt x="4917337" y="1916689"/>
                </a:cubicBezTo>
                <a:cubicBezTo>
                  <a:pt x="4855557" y="1916689"/>
                  <a:pt x="4805473" y="1866730"/>
                  <a:pt x="4805473" y="1805106"/>
                </a:cubicBezTo>
                <a:cubicBezTo>
                  <a:pt x="4805473" y="1743483"/>
                  <a:pt x="4855557" y="1693525"/>
                  <a:pt x="4917337" y="1693525"/>
                </a:cubicBezTo>
                <a:close/>
                <a:moveTo>
                  <a:pt x="111865" y="1693525"/>
                </a:moveTo>
                <a:cubicBezTo>
                  <a:pt x="173645" y="1693525"/>
                  <a:pt x="223729" y="1743483"/>
                  <a:pt x="223729" y="1805106"/>
                </a:cubicBezTo>
                <a:cubicBezTo>
                  <a:pt x="223729" y="1866730"/>
                  <a:pt x="173645" y="1916689"/>
                  <a:pt x="111865" y="1916689"/>
                </a:cubicBezTo>
                <a:cubicBezTo>
                  <a:pt x="50086" y="1916689"/>
                  <a:pt x="0" y="1866730"/>
                  <a:pt x="0" y="1805106"/>
                </a:cubicBezTo>
                <a:cubicBezTo>
                  <a:pt x="0" y="1743483"/>
                  <a:pt x="50086" y="1693525"/>
                  <a:pt x="111865" y="1693525"/>
                </a:cubicBezTo>
                <a:close/>
                <a:moveTo>
                  <a:pt x="4417887" y="1522092"/>
                </a:moveTo>
                <a:cubicBezTo>
                  <a:pt x="4523013" y="1522092"/>
                  <a:pt x="4608184" y="1607048"/>
                  <a:pt x="4608184" y="1711910"/>
                </a:cubicBezTo>
                <a:cubicBezTo>
                  <a:pt x="4608184" y="1816773"/>
                  <a:pt x="4523013" y="1901600"/>
                  <a:pt x="4417887" y="1901600"/>
                </a:cubicBezTo>
                <a:cubicBezTo>
                  <a:pt x="4312760" y="1901600"/>
                  <a:pt x="4227589" y="1816645"/>
                  <a:pt x="4227589" y="1711910"/>
                </a:cubicBezTo>
                <a:cubicBezTo>
                  <a:pt x="4227589" y="1607048"/>
                  <a:pt x="4312760" y="1522092"/>
                  <a:pt x="4417887" y="1522092"/>
                </a:cubicBezTo>
                <a:close/>
                <a:moveTo>
                  <a:pt x="641569" y="1520064"/>
                </a:moveTo>
                <a:cubicBezTo>
                  <a:pt x="746697" y="1520064"/>
                  <a:pt x="831866" y="1605019"/>
                  <a:pt x="831866" y="1709754"/>
                </a:cubicBezTo>
                <a:cubicBezTo>
                  <a:pt x="831866" y="1814490"/>
                  <a:pt x="746697" y="1899572"/>
                  <a:pt x="641569" y="1899572"/>
                </a:cubicBezTo>
                <a:cubicBezTo>
                  <a:pt x="536442" y="1899572"/>
                  <a:pt x="451273" y="1814616"/>
                  <a:pt x="451273" y="1709754"/>
                </a:cubicBezTo>
                <a:cubicBezTo>
                  <a:pt x="451273" y="1604892"/>
                  <a:pt x="536442" y="1520064"/>
                  <a:pt x="641569" y="1520064"/>
                </a:cubicBezTo>
                <a:close/>
                <a:moveTo>
                  <a:pt x="641442" y="1017180"/>
                </a:moveTo>
                <a:cubicBezTo>
                  <a:pt x="727120" y="1017180"/>
                  <a:pt x="796527" y="1086412"/>
                  <a:pt x="796527" y="1171874"/>
                </a:cubicBezTo>
                <a:cubicBezTo>
                  <a:pt x="796527" y="1257337"/>
                  <a:pt x="727120" y="1326695"/>
                  <a:pt x="641442" y="1326695"/>
                </a:cubicBezTo>
                <a:cubicBezTo>
                  <a:pt x="555764" y="1326695"/>
                  <a:pt x="486356" y="1257464"/>
                  <a:pt x="486356" y="1171874"/>
                </a:cubicBezTo>
                <a:cubicBezTo>
                  <a:pt x="486356" y="1086412"/>
                  <a:pt x="555764" y="1017180"/>
                  <a:pt x="641442" y="1017180"/>
                </a:cubicBezTo>
                <a:close/>
                <a:moveTo>
                  <a:pt x="4419285" y="1009572"/>
                </a:moveTo>
                <a:cubicBezTo>
                  <a:pt x="4508141" y="1009572"/>
                  <a:pt x="4580091" y="1081467"/>
                  <a:pt x="4580091" y="1170099"/>
                </a:cubicBezTo>
                <a:cubicBezTo>
                  <a:pt x="4580091" y="1258732"/>
                  <a:pt x="4508015" y="1330500"/>
                  <a:pt x="4419285" y="1330500"/>
                </a:cubicBezTo>
                <a:cubicBezTo>
                  <a:pt x="4330557" y="1330500"/>
                  <a:pt x="4258353" y="1258605"/>
                  <a:pt x="4258353" y="1170099"/>
                </a:cubicBezTo>
                <a:cubicBezTo>
                  <a:pt x="4258353" y="1081467"/>
                  <a:pt x="4330429" y="1009572"/>
                  <a:pt x="4419285" y="1009572"/>
                </a:cubicBezTo>
                <a:close/>
                <a:moveTo>
                  <a:pt x="1181188" y="954795"/>
                </a:moveTo>
                <a:cubicBezTo>
                  <a:pt x="1301061" y="954795"/>
                  <a:pt x="1398307" y="1051797"/>
                  <a:pt x="1398307" y="1171367"/>
                </a:cubicBezTo>
                <a:cubicBezTo>
                  <a:pt x="1398307" y="1290939"/>
                  <a:pt x="1301061" y="1387939"/>
                  <a:pt x="1181188" y="1387939"/>
                </a:cubicBezTo>
                <a:cubicBezTo>
                  <a:pt x="1061315" y="1387939"/>
                  <a:pt x="964069" y="1290939"/>
                  <a:pt x="964069" y="1171367"/>
                </a:cubicBezTo>
                <a:cubicBezTo>
                  <a:pt x="964069" y="1051797"/>
                  <a:pt x="1061315" y="954795"/>
                  <a:pt x="1181188" y="954795"/>
                </a:cubicBezTo>
                <a:close/>
                <a:moveTo>
                  <a:pt x="3876233" y="953528"/>
                </a:moveTo>
                <a:cubicBezTo>
                  <a:pt x="3996107" y="953528"/>
                  <a:pt x="4093352" y="1050529"/>
                  <a:pt x="4093352" y="1170099"/>
                </a:cubicBezTo>
                <a:cubicBezTo>
                  <a:pt x="4093352" y="1289671"/>
                  <a:pt x="3996107" y="1386671"/>
                  <a:pt x="3876233" y="1386671"/>
                </a:cubicBezTo>
                <a:cubicBezTo>
                  <a:pt x="3756361" y="1386671"/>
                  <a:pt x="3659114" y="1289671"/>
                  <a:pt x="3659114" y="1170099"/>
                </a:cubicBezTo>
                <a:cubicBezTo>
                  <a:pt x="3659114" y="1050402"/>
                  <a:pt x="3756361" y="953528"/>
                  <a:pt x="3876233" y="953528"/>
                </a:cubicBezTo>
                <a:close/>
                <a:moveTo>
                  <a:pt x="2263987" y="894819"/>
                </a:moveTo>
                <a:cubicBezTo>
                  <a:pt x="2397969" y="894819"/>
                  <a:pt x="2509580" y="990046"/>
                  <a:pt x="2534622" y="1116464"/>
                </a:cubicBezTo>
                <a:cubicBezTo>
                  <a:pt x="2559537" y="990172"/>
                  <a:pt x="2671147" y="894819"/>
                  <a:pt x="2805131" y="894819"/>
                </a:cubicBezTo>
                <a:cubicBezTo>
                  <a:pt x="2952970" y="894819"/>
                  <a:pt x="3073479" y="1010713"/>
                  <a:pt x="3080597" y="1156278"/>
                </a:cubicBezTo>
                <a:lnTo>
                  <a:pt x="3081106" y="1156278"/>
                </a:lnTo>
                <a:cubicBezTo>
                  <a:pt x="3088225" y="1017180"/>
                  <a:pt x="3198944" y="906612"/>
                  <a:pt x="3344750" y="906612"/>
                </a:cubicBezTo>
                <a:cubicBezTo>
                  <a:pt x="3490555" y="906612"/>
                  <a:pt x="3608777" y="1024535"/>
                  <a:pt x="3608777" y="1169973"/>
                </a:cubicBezTo>
                <a:cubicBezTo>
                  <a:pt x="3608777" y="1246686"/>
                  <a:pt x="3575853" y="1315792"/>
                  <a:pt x="3523353" y="1363847"/>
                </a:cubicBezTo>
                <a:cubicBezTo>
                  <a:pt x="3596065" y="1394533"/>
                  <a:pt x="3657080" y="1447915"/>
                  <a:pt x="3697250" y="1514866"/>
                </a:cubicBezTo>
                <a:cubicBezTo>
                  <a:pt x="3744285" y="1471500"/>
                  <a:pt x="3807209" y="1444999"/>
                  <a:pt x="3876233" y="1444999"/>
                </a:cubicBezTo>
                <a:cubicBezTo>
                  <a:pt x="4022039" y="1444999"/>
                  <a:pt x="4140260" y="1565839"/>
                  <a:pt x="4140260" y="1708360"/>
                </a:cubicBezTo>
                <a:cubicBezTo>
                  <a:pt x="4140260" y="1850881"/>
                  <a:pt x="4026615" y="1967156"/>
                  <a:pt x="3884751" y="1971594"/>
                </a:cubicBezTo>
                <a:cubicBezTo>
                  <a:pt x="4033225" y="1976031"/>
                  <a:pt x="4152082" y="2097378"/>
                  <a:pt x="4152082" y="2246620"/>
                </a:cubicBezTo>
                <a:cubicBezTo>
                  <a:pt x="4152082" y="2380265"/>
                  <a:pt x="4056488" y="2491594"/>
                  <a:pt x="3929878" y="2516447"/>
                </a:cubicBezTo>
                <a:cubicBezTo>
                  <a:pt x="4056488" y="2541300"/>
                  <a:pt x="4152082" y="2652756"/>
                  <a:pt x="4152082" y="2786402"/>
                </a:cubicBezTo>
                <a:lnTo>
                  <a:pt x="4152335" y="2786148"/>
                </a:lnTo>
                <a:cubicBezTo>
                  <a:pt x="4152335" y="2938180"/>
                  <a:pt x="4028776" y="3061300"/>
                  <a:pt x="3876488" y="3061300"/>
                </a:cubicBezTo>
                <a:cubicBezTo>
                  <a:pt x="4022294" y="3061300"/>
                  <a:pt x="4140513" y="3179224"/>
                  <a:pt x="4140513" y="3324661"/>
                </a:cubicBezTo>
                <a:cubicBezTo>
                  <a:pt x="4140513" y="3470100"/>
                  <a:pt x="4022294" y="3588022"/>
                  <a:pt x="3876488" y="3588022"/>
                </a:cubicBezTo>
                <a:cubicBezTo>
                  <a:pt x="3806192" y="3588022"/>
                  <a:pt x="3742377" y="3560760"/>
                  <a:pt x="3695089" y="3516128"/>
                </a:cubicBezTo>
                <a:cubicBezTo>
                  <a:pt x="3653394" y="3583838"/>
                  <a:pt x="3590217" y="3637347"/>
                  <a:pt x="3515089" y="3666765"/>
                </a:cubicBezTo>
                <a:cubicBezTo>
                  <a:pt x="3570641" y="3715074"/>
                  <a:pt x="3605724" y="3786082"/>
                  <a:pt x="3605724" y="3865330"/>
                </a:cubicBezTo>
                <a:cubicBezTo>
                  <a:pt x="3605724" y="4010769"/>
                  <a:pt x="3484581" y="4128691"/>
                  <a:pt x="3341699" y="4128691"/>
                </a:cubicBezTo>
                <a:cubicBezTo>
                  <a:pt x="3198817" y="4128691"/>
                  <a:pt x="3082377" y="4015460"/>
                  <a:pt x="3077800" y="3873953"/>
                </a:cubicBezTo>
                <a:cubicBezTo>
                  <a:pt x="3073351" y="4021927"/>
                  <a:pt x="2951572" y="4140610"/>
                  <a:pt x="2802080" y="4140610"/>
                </a:cubicBezTo>
                <a:cubicBezTo>
                  <a:pt x="2668096" y="4140610"/>
                  <a:pt x="2556487" y="4045385"/>
                  <a:pt x="2531445" y="3919094"/>
                </a:cubicBezTo>
                <a:cubicBezTo>
                  <a:pt x="2506528" y="4045385"/>
                  <a:pt x="2394918" y="4140610"/>
                  <a:pt x="2260935" y="4140610"/>
                </a:cubicBezTo>
                <a:cubicBezTo>
                  <a:pt x="2108647" y="4140610"/>
                  <a:pt x="1985087" y="4017362"/>
                  <a:pt x="1985087" y="3865457"/>
                </a:cubicBezTo>
                <a:cubicBezTo>
                  <a:pt x="1985087" y="4010896"/>
                  <a:pt x="1866868" y="4128818"/>
                  <a:pt x="1721062" y="4128818"/>
                </a:cubicBezTo>
                <a:cubicBezTo>
                  <a:pt x="1575256" y="4128818"/>
                  <a:pt x="1457037" y="4010896"/>
                  <a:pt x="1457037" y="3865457"/>
                </a:cubicBezTo>
                <a:cubicBezTo>
                  <a:pt x="1457037" y="3781391"/>
                  <a:pt x="1496698" y="3706453"/>
                  <a:pt x="1558223" y="3658269"/>
                </a:cubicBezTo>
                <a:cubicBezTo>
                  <a:pt x="1483858" y="3624033"/>
                  <a:pt x="1422841" y="3565578"/>
                  <a:pt x="1385213" y="3493304"/>
                </a:cubicBezTo>
                <a:cubicBezTo>
                  <a:pt x="1336781" y="3552012"/>
                  <a:pt x="1263307" y="3589417"/>
                  <a:pt x="1181188" y="3589417"/>
                </a:cubicBezTo>
                <a:cubicBezTo>
                  <a:pt x="1035382" y="3589417"/>
                  <a:pt x="917163" y="3466803"/>
                  <a:pt x="917163" y="3326057"/>
                </a:cubicBezTo>
                <a:cubicBezTo>
                  <a:pt x="917163" y="3185309"/>
                  <a:pt x="1027883" y="3070303"/>
                  <a:pt x="1167206" y="3063077"/>
                </a:cubicBezTo>
                <a:lnTo>
                  <a:pt x="1167206" y="3062316"/>
                </a:lnTo>
                <a:cubicBezTo>
                  <a:pt x="1021272" y="3055088"/>
                  <a:pt x="905341" y="2934755"/>
                  <a:pt x="905341" y="2787543"/>
                </a:cubicBezTo>
                <a:cubicBezTo>
                  <a:pt x="905341" y="2654024"/>
                  <a:pt x="1000806" y="2542567"/>
                  <a:pt x="1127545" y="2517715"/>
                </a:cubicBezTo>
                <a:cubicBezTo>
                  <a:pt x="1000806" y="2492862"/>
                  <a:pt x="905341" y="2381406"/>
                  <a:pt x="905341" y="2247761"/>
                </a:cubicBezTo>
                <a:cubicBezTo>
                  <a:pt x="905341" y="2100548"/>
                  <a:pt x="1021400" y="1980217"/>
                  <a:pt x="1167206" y="1972988"/>
                </a:cubicBezTo>
                <a:lnTo>
                  <a:pt x="1167206" y="1972481"/>
                </a:lnTo>
                <a:cubicBezTo>
                  <a:pt x="1027883" y="1965253"/>
                  <a:pt x="917163" y="1854939"/>
                  <a:pt x="917163" y="1709501"/>
                </a:cubicBezTo>
                <a:cubicBezTo>
                  <a:pt x="917163" y="1564062"/>
                  <a:pt x="1035382" y="1446140"/>
                  <a:pt x="1181188" y="1446140"/>
                </a:cubicBezTo>
                <a:cubicBezTo>
                  <a:pt x="1261909" y="1446140"/>
                  <a:pt x="1334112" y="1482278"/>
                  <a:pt x="1382544" y="1539210"/>
                </a:cubicBezTo>
                <a:cubicBezTo>
                  <a:pt x="1419154" y="1466048"/>
                  <a:pt x="1479790" y="1406579"/>
                  <a:pt x="1553774" y="1371075"/>
                </a:cubicBezTo>
                <a:cubicBezTo>
                  <a:pt x="1496443" y="1322765"/>
                  <a:pt x="1460087" y="1250616"/>
                  <a:pt x="1460087" y="1169973"/>
                </a:cubicBezTo>
                <a:cubicBezTo>
                  <a:pt x="1460087" y="1024535"/>
                  <a:pt x="1582883" y="906612"/>
                  <a:pt x="1724113" y="906612"/>
                </a:cubicBezTo>
                <a:cubicBezTo>
                  <a:pt x="1865342" y="906612"/>
                  <a:pt x="1980638" y="1017180"/>
                  <a:pt x="1987756" y="1156278"/>
                </a:cubicBezTo>
                <a:lnTo>
                  <a:pt x="1988520" y="1156278"/>
                </a:lnTo>
                <a:cubicBezTo>
                  <a:pt x="1995638" y="1010713"/>
                  <a:pt x="2116274" y="894819"/>
                  <a:pt x="2263987" y="894819"/>
                </a:cubicBezTo>
                <a:close/>
                <a:moveTo>
                  <a:pt x="1181188" y="472581"/>
                </a:moveTo>
                <a:cubicBezTo>
                  <a:pt x="1269918" y="472581"/>
                  <a:pt x="1341993" y="544348"/>
                  <a:pt x="1341993" y="633107"/>
                </a:cubicBezTo>
                <a:cubicBezTo>
                  <a:pt x="1341993" y="721866"/>
                  <a:pt x="1269918" y="793507"/>
                  <a:pt x="1181188" y="793507"/>
                </a:cubicBezTo>
                <a:cubicBezTo>
                  <a:pt x="1092460" y="793507"/>
                  <a:pt x="1020383" y="721612"/>
                  <a:pt x="1020383" y="633107"/>
                </a:cubicBezTo>
                <a:cubicBezTo>
                  <a:pt x="1020383" y="544475"/>
                  <a:pt x="1092460" y="472581"/>
                  <a:pt x="1181188" y="472581"/>
                </a:cubicBezTo>
                <a:close/>
                <a:moveTo>
                  <a:pt x="3878775" y="470424"/>
                </a:moveTo>
                <a:cubicBezTo>
                  <a:pt x="3969157" y="470424"/>
                  <a:pt x="4042505" y="543587"/>
                  <a:pt x="4042505" y="633741"/>
                </a:cubicBezTo>
                <a:cubicBezTo>
                  <a:pt x="4042505" y="723896"/>
                  <a:pt x="3969157" y="797057"/>
                  <a:pt x="3878775" y="797057"/>
                </a:cubicBezTo>
                <a:cubicBezTo>
                  <a:pt x="3788395" y="797057"/>
                  <a:pt x="3715047" y="723896"/>
                  <a:pt x="3715047" y="633741"/>
                </a:cubicBezTo>
                <a:cubicBezTo>
                  <a:pt x="3715047" y="543587"/>
                  <a:pt x="3788395" y="470424"/>
                  <a:pt x="3878775" y="470424"/>
                </a:cubicBezTo>
                <a:close/>
                <a:moveTo>
                  <a:pt x="1719663" y="444050"/>
                </a:moveTo>
                <a:cubicBezTo>
                  <a:pt x="1824791" y="444050"/>
                  <a:pt x="1909960" y="529005"/>
                  <a:pt x="1909960" y="633741"/>
                </a:cubicBezTo>
                <a:cubicBezTo>
                  <a:pt x="1909960" y="738477"/>
                  <a:pt x="1824791" y="823559"/>
                  <a:pt x="1719663" y="823559"/>
                </a:cubicBezTo>
                <a:cubicBezTo>
                  <a:pt x="1614536" y="823559"/>
                  <a:pt x="1529367" y="738604"/>
                  <a:pt x="1529367" y="633741"/>
                </a:cubicBezTo>
                <a:cubicBezTo>
                  <a:pt x="1529367" y="528879"/>
                  <a:pt x="1614536" y="444050"/>
                  <a:pt x="1719663" y="444050"/>
                </a:cubicBezTo>
                <a:close/>
                <a:moveTo>
                  <a:pt x="3338013" y="442909"/>
                </a:moveTo>
                <a:cubicBezTo>
                  <a:pt x="3443012" y="442909"/>
                  <a:pt x="3528183" y="527864"/>
                  <a:pt x="3528183" y="632600"/>
                </a:cubicBezTo>
                <a:cubicBezTo>
                  <a:pt x="3528183" y="737336"/>
                  <a:pt x="3443012" y="822290"/>
                  <a:pt x="3338013" y="822290"/>
                </a:cubicBezTo>
                <a:cubicBezTo>
                  <a:pt x="3233012" y="822290"/>
                  <a:pt x="3147843" y="737336"/>
                  <a:pt x="3147843" y="632600"/>
                </a:cubicBezTo>
                <a:cubicBezTo>
                  <a:pt x="3147843" y="527864"/>
                  <a:pt x="3233012" y="442909"/>
                  <a:pt x="3338013" y="442909"/>
                </a:cubicBezTo>
                <a:close/>
                <a:moveTo>
                  <a:pt x="2799029" y="426806"/>
                </a:moveTo>
                <a:cubicBezTo>
                  <a:pt x="2913563" y="426806"/>
                  <a:pt x="3006487" y="519495"/>
                  <a:pt x="3006487" y="633741"/>
                </a:cubicBezTo>
                <a:cubicBezTo>
                  <a:pt x="3006487" y="747987"/>
                  <a:pt x="2913563" y="840677"/>
                  <a:pt x="2799029" y="840677"/>
                </a:cubicBezTo>
                <a:cubicBezTo>
                  <a:pt x="2684494" y="840677"/>
                  <a:pt x="2591571" y="747987"/>
                  <a:pt x="2591571" y="633741"/>
                </a:cubicBezTo>
                <a:cubicBezTo>
                  <a:pt x="2591571" y="519495"/>
                  <a:pt x="2684494" y="426806"/>
                  <a:pt x="2799029" y="426806"/>
                </a:cubicBezTo>
                <a:close/>
                <a:moveTo>
                  <a:pt x="2259282" y="426806"/>
                </a:moveTo>
                <a:cubicBezTo>
                  <a:pt x="2373817" y="426806"/>
                  <a:pt x="2466740" y="519495"/>
                  <a:pt x="2466740" y="633741"/>
                </a:cubicBezTo>
                <a:cubicBezTo>
                  <a:pt x="2466740" y="747987"/>
                  <a:pt x="2373817" y="840677"/>
                  <a:pt x="2259282" y="840677"/>
                </a:cubicBezTo>
                <a:cubicBezTo>
                  <a:pt x="2144748" y="840677"/>
                  <a:pt x="2051824" y="747987"/>
                  <a:pt x="2051824" y="633741"/>
                </a:cubicBezTo>
                <a:cubicBezTo>
                  <a:pt x="2051824" y="519495"/>
                  <a:pt x="2144748" y="426806"/>
                  <a:pt x="2259282" y="426806"/>
                </a:cubicBezTo>
                <a:close/>
                <a:moveTo>
                  <a:pt x="3238860" y="128"/>
                </a:moveTo>
                <a:cubicBezTo>
                  <a:pt x="3300639" y="128"/>
                  <a:pt x="3350725" y="50087"/>
                  <a:pt x="3350725" y="111711"/>
                </a:cubicBezTo>
                <a:cubicBezTo>
                  <a:pt x="3350725" y="173336"/>
                  <a:pt x="3300639" y="223294"/>
                  <a:pt x="3238860" y="223294"/>
                </a:cubicBezTo>
                <a:cubicBezTo>
                  <a:pt x="3177080" y="223294"/>
                  <a:pt x="3126996" y="173336"/>
                  <a:pt x="3126996" y="111711"/>
                </a:cubicBezTo>
                <a:cubicBezTo>
                  <a:pt x="3126996" y="50087"/>
                  <a:pt x="3177080" y="128"/>
                  <a:pt x="3238860" y="128"/>
                </a:cubicBezTo>
                <a:close/>
                <a:moveTo>
                  <a:pt x="2764326" y="128"/>
                </a:moveTo>
                <a:cubicBezTo>
                  <a:pt x="2826105" y="128"/>
                  <a:pt x="2876191" y="50087"/>
                  <a:pt x="2876191" y="111711"/>
                </a:cubicBezTo>
                <a:cubicBezTo>
                  <a:pt x="2876191" y="173336"/>
                  <a:pt x="2826105" y="223294"/>
                  <a:pt x="2764326" y="223294"/>
                </a:cubicBezTo>
                <a:cubicBezTo>
                  <a:pt x="2702546" y="223294"/>
                  <a:pt x="2652461" y="173336"/>
                  <a:pt x="2652461" y="111711"/>
                </a:cubicBezTo>
                <a:cubicBezTo>
                  <a:pt x="2652461" y="50087"/>
                  <a:pt x="2702546" y="128"/>
                  <a:pt x="2764326" y="128"/>
                </a:cubicBezTo>
                <a:close/>
                <a:moveTo>
                  <a:pt x="2285087" y="128"/>
                </a:moveTo>
                <a:cubicBezTo>
                  <a:pt x="2346868" y="128"/>
                  <a:pt x="2396952" y="50087"/>
                  <a:pt x="2396952" y="111711"/>
                </a:cubicBezTo>
                <a:cubicBezTo>
                  <a:pt x="2396952" y="173336"/>
                  <a:pt x="2346868" y="223294"/>
                  <a:pt x="2285087" y="223294"/>
                </a:cubicBezTo>
                <a:cubicBezTo>
                  <a:pt x="2223309" y="223294"/>
                  <a:pt x="2173223" y="173336"/>
                  <a:pt x="2173223" y="111711"/>
                </a:cubicBezTo>
                <a:cubicBezTo>
                  <a:pt x="2173223" y="50087"/>
                  <a:pt x="2223309" y="128"/>
                  <a:pt x="2285087" y="128"/>
                </a:cubicBezTo>
                <a:close/>
                <a:moveTo>
                  <a:pt x="1806027" y="0"/>
                </a:moveTo>
                <a:lnTo>
                  <a:pt x="1814827" y="0"/>
                </a:lnTo>
                <a:lnTo>
                  <a:pt x="1853969" y="7883"/>
                </a:lnTo>
                <a:cubicBezTo>
                  <a:pt x="1894118" y="24823"/>
                  <a:pt x="1922291" y="64479"/>
                  <a:pt x="1922291" y="110697"/>
                </a:cubicBezTo>
                <a:cubicBezTo>
                  <a:pt x="1922291" y="172321"/>
                  <a:pt x="1872206" y="222280"/>
                  <a:pt x="1810427" y="222280"/>
                </a:cubicBezTo>
                <a:cubicBezTo>
                  <a:pt x="1748646" y="222280"/>
                  <a:pt x="1698562" y="172321"/>
                  <a:pt x="1698562" y="110697"/>
                </a:cubicBezTo>
                <a:cubicBezTo>
                  <a:pt x="1698562" y="64479"/>
                  <a:pt x="1726735" y="24823"/>
                  <a:pt x="1766884" y="7883"/>
                </a:cubicBezTo>
                <a:close/>
              </a:path>
            </a:pathLst>
          </a:custGeom>
        </p:spPr>
        <p:txBody>
          <a:bodyPr wrap="square">
            <a:noAutofit/>
          </a:bodyPr>
          <a:lstStyle/>
          <a:p>
            <a:endParaRPr lang="en-US"/>
          </a:p>
        </p:txBody>
      </p:sp>
      <p:sp>
        <p:nvSpPr>
          <p:cNvPr id="10" name="Picture Placeholder 6">
            <a:extLst>
              <a:ext uri="{FF2B5EF4-FFF2-40B4-BE49-F238E27FC236}">
                <a16:creationId xmlns:a16="http://schemas.microsoft.com/office/drawing/2014/main" id="{50DE50CD-2D51-380B-CB28-F8BBAC73D198}"/>
              </a:ext>
            </a:extLst>
          </p:cNvPr>
          <p:cNvSpPr>
            <a:spLocks noGrp="1" noChangeAspect="1"/>
          </p:cNvSpPr>
          <p:nvPr>
            <p:ph type="pic" sz="quarter" idx="14"/>
          </p:nvPr>
        </p:nvSpPr>
        <p:spPr>
          <a:xfrm>
            <a:off x="9340315" y="2576663"/>
            <a:ext cx="2313432" cy="2317636"/>
          </a:xfrm>
          <a:custGeom>
            <a:avLst/>
            <a:gdLst>
              <a:gd name="connsiteX0" fmla="*/ 3240259 w 5029200"/>
              <a:gd name="connsiteY0" fmla="*/ 4815180 h 5038344"/>
              <a:gd name="connsiteX1" fmla="*/ 3352123 w 5029200"/>
              <a:gd name="connsiteY1" fmla="*/ 4926763 h 5038344"/>
              <a:gd name="connsiteX2" fmla="*/ 3283801 w 5029200"/>
              <a:gd name="connsiteY2" fmla="*/ 5029577 h 5038344"/>
              <a:gd name="connsiteX3" fmla="*/ 3240266 w 5029200"/>
              <a:gd name="connsiteY3" fmla="*/ 5038344 h 5038344"/>
              <a:gd name="connsiteX4" fmla="*/ 3240252 w 5029200"/>
              <a:gd name="connsiteY4" fmla="*/ 5038344 h 5038344"/>
              <a:gd name="connsiteX5" fmla="*/ 3196717 w 5029200"/>
              <a:gd name="connsiteY5" fmla="*/ 5029577 h 5038344"/>
              <a:gd name="connsiteX6" fmla="*/ 3128394 w 5029200"/>
              <a:gd name="connsiteY6" fmla="*/ 4926763 h 5038344"/>
              <a:gd name="connsiteX7" fmla="*/ 3240259 w 5029200"/>
              <a:gd name="connsiteY7" fmla="*/ 4815180 h 5038344"/>
              <a:gd name="connsiteX8" fmla="*/ 2765723 w 5029200"/>
              <a:gd name="connsiteY8" fmla="*/ 4815180 h 5038344"/>
              <a:gd name="connsiteX9" fmla="*/ 2877588 w 5029200"/>
              <a:gd name="connsiteY9" fmla="*/ 4926763 h 5038344"/>
              <a:gd name="connsiteX10" fmla="*/ 2809266 w 5029200"/>
              <a:gd name="connsiteY10" fmla="*/ 5029577 h 5038344"/>
              <a:gd name="connsiteX11" fmla="*/ 2765730 w 5029200"/>
              <a:gd name="connsiteY11" fmla="*/ 5038344 h 5038344"/>
              <a:gd name="connsiteX12" fmla="*/ 2765716 w 5029200"/>
              <a:gd name="connsiteY12" fmla="*/ 5038344 h 5038344"/>
              <a:gd name="connsiteX13" fmla="*/ 2722181 w 5029200"/>
              <a:gd name="connsiteY13" fmla="*/ 5029577 h 5038344"/>
              <a:gd name="connsiteX14" fmla="*/ 2653859 w 5029200"/>
              <a:gd name="connsiteY14" fmla="*/ 4926763 h 5038344"/>
              <a:gd name="connsiteX15" fmla="*/ 2765723 w 5029200"/>
              <a:gd name="connsiteY15" fmla="*/ 4815180 h 5038344"/>
              <a:gd name="connsiteX16" fmla="*/ 2286359 w 5029200"/>
              <a:gd name="connsiteY16" fmla="*/ 4815180 h 5038344"/>
              <a:gd name="connsiteX17" fmla="*/ 2398224 w 5029200"/>
              <a:gd name="connsiteY17" fmla="*/ 4926763 h 5038344"/>
              <a:gd name="connsiteX18" fmla="*/ 2329901 w 5029200"/>
              <a:gd name="connsiteY18" fmla="*/ 5029577 h 5038344"/>
              <a:gd name="connsiteX19" fmla="*/ 2286367 w 5029200"/>
              <a:gd name="connsiteY19" fmla="*/ 5038344 h 5038344"/>
              <a:gd name="connsiteX20" fmla="*/ 2286352 w 5029200"/>
              <a:gd name="connsiteY20" fmla="*/ 5038344 h 5038344"/>
              <a:gd name="connsiteX21" fmla="*/ 2242817 w 5029200"/>
              <a:gd name="connsiteY21" fmla="*/ 5029577 h 5038344"/>
              <a:gd name="connsiteX22" fmla="*/ 2174495 w 5029200"/>
              <a:gd name="connsiteY22" fmla="*/ 4926763 h 5038344"/>
              <a:gd name="connsiteX23" fmla="*/ 2286359 w 5029200"/>
              <a:gd name="connsiteY23" fmla="*/ 4815180 h 5038344"/>
              <a:gd name="connsiteX24" fmla="*/ 1811824 w 5029200"/>
              <a:gd name="connsiteY24" fmla="*/ 4814039 h 5038344"/>
              <a:gd name="connsiteX25" fmla="*/ 1923689 w 5029200"/>
              <a:gd name="connsiteY25" fmla="*/ 4925622 h 5038344"/>
              <a:gd name="connsiteX26" fmla="*/ 1811824 w 5029200"/>
              <a:gd name="connsiteY26" fmla="*/ 5037203 h 5038344"/>
              <a:gd name="connsiteX27" fmla="*/ 1699960 w 5029200"/>
              <a:gd name="connsiteY27" fmla="*/ 4925622 h 5038344"/>
              <a:gd name="connsiteX28" fmla="*/ 1811824 w 5029200"/>
              <a:gd name="connsiteY28" fmla="*/ 4814039 h 5038344"/>
              <a:gd name="connsiteX29" fmla="*/ 3878775 w 5029200"/>
              <a:gd name="connsiteY29" fmla="*/ 4248010 h 5038344"/>
              <a:gd name="connsiteX30" fmla="*/ 4042505 w 5029200"/>
              <a:gd name="connsiteY30" fmla="*/ 4411326 h 5038344"/>
              <a:gd name="connsiteX31" fmla="*/ 3878775 w 5029200"/>
              <a:gd name="connsiteY31" fmla="*/ 4574643 h 5038344"/>
              <a:gd name="connsiteX32" fmla="*/ 3715047 w 5029200"/>
              <a:gd name="connsiteY32" fmla="*/ 4411326 h 5038344"/>
              <a:gd name="connsiteX33" fmla="*/ 3878775 w 5029200"/>
              <a:gd name="connsiteY33" fmla="*/ 4248010 h 5038344"/>
              <a:gd name="connsiteX34" fmla="*/ 1177884 w 5029200"/>
              <a:gd name="connsiteY34" fmla="*/ 4248010 h 5038344"/>
              <a:gd name="connsiteX35" fmla="*/ 1341613 w 5029200"/>
              <a:gd name="connsiteY35" fmla="*/ 4411326 h 5038344"/>
              <a:gd name="connsiteX36" fmla="*/ 1177884 w 5029200"/>
              <a:gd name="connsiteY36" fmla="*/ 4574643 h 5038344"/>
              <a:gd name="connsiteX37" fmla="*/ 1014155 w 5029200"/>
              <a:gd name="connsiteY37" fmla="*/ 4411326 h 5038344"/>
              <a:gd name="connsiteX38" fmla="*/ 1177884 w 5029200"/>
              <a:gd name="connsiteY38" fmla="*/ 4248010 h 5038344"/>
              <a:gd name="connsiteX39" fmla="*/ 3338013 w 5029200"/>
              <a:gd name="connsiteY39" fmla="*/ 4221636 h 5038344"/>
              <a:gd name="connsiteX40" fmla="*/ 3528183 w 5029200"/>
              <a:gd name="connsiteY40" fmla="*/ 4411326 h 5038344"/>
              <a:gd name="connsiteX41" fmla="*/ 3338013 w 5029200"/>
              <a:gd name="connsiteY41" fmla="*/ 4601017 h 5038344"/>
              <a:gd name="connsiteX42" fmla="*/ 3147843 w 5029200"/>
              <a:gd name="connsiteY42" fmla="*/ 4411326 h 5038344"/>
              <a:gd name="connsiteX43" fmla="*/ 3338013 w 5029200"/>
              <a:gd name="connsiteY43" fmla="*/ 4221636 h 5038344"/>
              <a:gd name="connsiteX44" fmla="*/ 1718646 w 5029200"/>
              <a:gd name="connsiteY44" fmla="*/ 4221636 h 5038344"/>
              <a:gd name="connsiteX45" fmla="*/ 1908816 w 5029200"/>
              <a:gd name="connsiteY45" fmla="*/ 4411326 h 5038344"/>
              <a:gd name="connsiteX46" fmla="*/ 1718646 w 5029200"/>
              <a:gd name="connsiteY46" fmla="*/ 4601017 h 5038344"/>
              <a:gd name="connsiteX47" fmla="*/ 1528477 w 5029200"/>
              <a:gd name="connsiteY47" fmla="*/ 4411326 h 5038344"/>
              <a:gd name="connsiteX48" fmla="*/ 1718646 w 5029200"/>
              <a:gd name="connsiteY48" fmla="*/ 4221636 h 5038344"/>
              <a:gd name="connsiteX49" fmla="*/ 2801953 w 5029200"/>
              <a:gd name="connsiteY49" fmla="*/ 4196783 h 5038344"/>
              <a:gd name="connsiteX50" fmla="*/ 3009411 w 5029200"/>
              <a:gd name="connsiteY50" fmla="*/ 4403718 h 5038344"/>
              <a:gd name="connsiteX51" fmla="*/ 2801953 w 5029200"/>
              <a:gd name="connsiteY51" fmla="*/ 4610654 h 5038344"/>
              <a:gd name="connsiteX52" fmla="*/ 2594495 w 5029200"/>
              <a:gd name="connsiteY52" fmla="*/ 4403718 h 5038344"/>
              <a:gd name="connsiteX53" fmla="*/ 2801953 w 5029200"/>
              <a:gd name="connsiteY53" fmla="*/ 4196783 h 5038344"/>
              <a:gd name="connsiteX54" fmla="*/ 2259282 w 5029200"/>
              <a:gd name="connsiteY54" fmla="*/ 4196783 h 5038344"/>
              <a:gd name="connsiteX55" fmla="*/ 2466740 w 5029200"/>
              <a:gd name="connsiteY55" fmla="*/ 4403718 h 5038344"/>
              <a:gd name="connsiteX56" fmla="*/ 2259282 w 5029200"/>
              <a:gd name="connsiteY56" fmla="*/ 4610654 h 5038344"/>
              <a:gd name="connsiteX57" fmla="*/ 2051824 w 5029200"/>
              <a:gd name="connsiteY57" fmla="*/ 4403718 h 5038344"/>
              <a:gd name="connsiteX58" fmla="*/ 2259282 w 5029200"/>
              <a:gd name="connsiteY58" fmla="*/ 4196783 h 5038344"/>
              <a:gd name="connsiteX59" fmla="*/ 4417887 w 5029200"/>
              <a:gd name="connsiteY59" fmla="*/ 3710383 h 5038344"/>
              <a:gd name="connsiteX60" fmla="*/ 4572973 w 5029200"/>
              <a:gd name="connsiteY60" fmla="*/ 3865077 h 5038344"/>
              <a:gd name="connsiteX61" fmla="*/ 4417887 w 5029200"/>
              <a:gd name="connsiteY61" fmla="*/ 4019772 h 5038344"/>
              <a:gd name="connsiteX62" fmla="*/ 4262675 w 5029200"/>
              <a:gd name="connsiteY62" fmla="*/ 3865077 h 5038344"/>
              <a:gd name="connsiteX63" fmla="*/ 4417887 w 5029200"/>
              <a:gd name="connsiteY63" fmla="*/ 3710383 h 5038344"/>
              <a:gd name="connsiteX64" fmla="*/ 641696 w 5029200"/>
              <a:gd name="connsiteY64" fmla="*/ 3707974 h 5038344"/>
              <a:gd name="connsiteX65" fmla="*/ 796781 w 5029200"/>
              <a:gd name="connsiteY65" fmla="*/ 3862795 h 5038344"/>
              <a:gd name="connsiteX66" fmla="*/ 641696 w 5029200"/>
              <a:gd name="connsiteY66" fmla="*/ 4017489 h 5038344"/>
              <a:gd name="connsiteX67" fmla="*/ 486484 w 5029200"/>
              <a:gd name="connsiteY67" fmla="*/ 3862795 h 5038344"/>
              <a:gd name="connsiteX68" fmla="*/ 641696 w 5029200"/>
              <a:gd name="connsiteY68" fmla="*/ 3707974 h 5038344"/>
              <a:gd name="connsiteX69" fmla="*/ 1181061 w 5029200"/>
              <a:gd name="connsiteY69" fmla="*/ 3647618 h 5038344"/>
              <a:gd name="connsiteX70" fmla="*/ 1398180 w 5029200"/>
              <a:gd name="connsiteY70" fmla="*/ 3864189 h 5038344"/>
              <a:gd name="connsiteX71" fmla="*/ 1181061 w 5029200"/>
              <a:gd name="connsiteY71" fmla="*/ 4080761 h 5038344"/>
              <a:gd name="connsiteX72" fmla="*/ 963942 w 5029200"/>
              <a:gd name="connsiteY72" fmla="*/ 3864189 h 5038344"/>
              <a:gd name="connsiteX73" fmla="*/ 1181061 w 5029200"/>
              <a:gd name="connsiteY73" fmla="*/ 3647618 h 5038344"/>
              <a:gd name="connsiteX74" fmla="*/ 3876233 w 5029200"/>
              <a:gd name="connsiteY74" fmla="*/ 3646350 h 5038344"/>
              <a:gd name="connsiteX75" fmla="*/ 4093352 w 5029200"/>
              <a:gd name="connsiteY75" fmla="*/ 3862921 h 5038344"/>
              <a:gd name="connsiteX76" fmla="*/ 3876233 w 5029200"/>
              <a:gd name="connsiteY76" fmla="*/ 4079493 h 5038344"/>
              <a:gd name="connsiteX77" fmla="*/ 3659114 w 5029200"/>
              <a:gd name="connsiteY77" fmla="*/ 3862921 h 5038344"/>
              <a:gd name="connsiteX78" fmla="*/ 3876233 w 5029200"/>
              <a:gd name="connsiteY78" fmla="*/ 3646350 h 5038344"/>
              <a:gd name="connsiteX79" fmla="*/ 4417633 w 5029200"/>
              <a:gd name="connsiteY79" fmla="*/ 3137126 h 5038344"/>
              <a:gd name="connsiteX80" fmla="*/ 4607929 w 5029200"/>
              <a:gd name="connsiteY80" fmla="*/ 3326818 h 5038344"/>
              <a:gd name="connsiteX81" fmla="*/ 4417633 w 5029200"/>
              <a:gd name="connsiteY81" fmla="*/ 3516635 h 5038344"/>
              <a:gd name="connsiteX82" fmla="*/ 4227336 w 5029200"/>
              <a:gd name="connsiteY82" fmla="*/ 3326818 h 5038344"/>
              <a:gd name="connsiteX83" fmla="*/ 4417633 w 5029200"/>
              <a:gd name="connsiteY83" fmla="*/ 3137126 h 5038344"/>
              <a:gd name="connsiteX84" fmla="*/ 641442 w 5029200"/>
              <a:gd name="connsiteY84" fmla="*/ 3134844 h 5038344"/>
              <a:gd name="connsiteX85" fmla="*/ 831739 w 5029200"/>
              <a:gd name="connsiteY85" fmla="*/ 3324661 h 5038344"/>
              <a:gd name="connsiteX86" fmla="*/ 641442 w 5029200"/>
              <a:gd name="connsiteY86" fmla="*/ 3514478 h 5038344"/>
              <a:gd name="connsiteX87" fmla="*/ 451145 w 5029200"/>
              <a:gd name="connsiteY87" fmla="*/ 3324661 h 5038344"/>
              <a:gd name="connsiteX88" fmla="*/ 641442 w 5029200"/>
              <a:gd name="connsiteY88" fmla="*/ 3134844 h 5038344"/>
              <a:gd name="connsiteX89" fmla="*/ 111865 w 5029200"/>
              <a:gd name="connsiteY89" fmla="*/ 3121023 h 5038344"/>
              <a:gd name="connsiteX90" fmla="*/ 223729 w 5029200"/>
              <a:gd name="connsiteY90" fmla="*/ 3232606 h 5038344"/>
              <a:gd name="connsiteX91" fmla="*/ 111865 w 5029200"/>
              <a:gd name="connsiteY91" fmla="*/ 3344189 h 5038344"/>
              <a:gd name="connsiteX92" fmla="*/ 0 w 5029200"/>
              <a:gd name="connsiteY92" fmla="*/ 3232606 h 5038344"/>
              <a:gd name="connsiteX93" fmla="*/ 111865 w 5029200"/>
              <a:gd name="connsiteY93" fmla="*/ 3121023 h 5038344"/>
              <a:gd name="connsiteX94" fmla="*/ 4917210 w 5029200"/>
              <a:gd name="connsiteY94" fmla="*/ 3120896 h 5038344"/>
              <a:gd name="connsiteX95" fmla="*/ 5029075 w 5029200"/>
              <a:gd name="connsiteY95" fmla="*/ 3232479 h 5038344"/>
              <a:gd name="connsiteX96" fmla="*/ 4917210 w 5029200"/>
              <a:gd name="connsiteY96" fmla="*/ 3344062 h 5038344"/>
              <a:gd name="connsiteX97" fmla="*/ 4805345 w 5029200"/>
              <a:gd name="connsiteY97" fmla="*/ 3232479 h 5038344"/>
              <a:gd name="connsiteX98" fmla="*/ 4917210 w 5029200"/>
              <a:gd name="connsiteY98" fmla="*/ 3120896 h 5038344"/>
              <a:gd name="connsiteX99" fmla="*/ 4917337 w 5029200"/>
              <a:gd name="connsiteY99" fmla="*/ 2645274 h 5038344"/>
              <a:gd name="connsiteX100" fmla="*/ 5020410 w 5029200"/>
              <a:gd name="connsiteY100" fmla="*/ 2713425 h 5038344"/>
              <a:gd name="connsiteX101" fmla="*/ 5029200 w 5029200"/>
              <a:gd name="connsiteY101" fmla="*/ 2756852 h 5038344"/>
              <a:gd name="connsiteX102" fmla="*/ 5029200 w 5029200"/>
              <a:gd name="connsiteY102" fmla="*/ 2756862 h 5038344"/>
              <a:gd name="connsiteX103" fmla="*/ 5020410 w 5029200"/>
              <a:gd name="connsiteY103" fmla="*/ 2800290 h 5038344"/>
              <a:gd name="connsiteX104" fmla="*/ 4917337 w 5029200"/>
              <a:gd name="connsiteY104" fmla="*/ 2868440 h 5038344"/>
              <a:gd name="connsiteX105" fmla="*/ 4805473 w 5029200"/>
              <a:gd name="connsiteY105" fmla="*/ 2756857 h 5038344"/>
              <a:gd name="connsiteX106" fmla="*/ 4917337 w 5029200"/>
              <a:gd name="connsiteY106" fmla="*/ 2645274 h 5038344"/>
              <a:gd name="connsiteX107" fmla="*/ 111865 w 5029200"/>
              <a:gd name="connsiteY107" fmla="*/ 2645274 h 5038344"/>
              <a:gd name="connsiteX108" fmla="*/ 223729 w 5029200"/>
              <a:gd name="connsiteY108" fmla="*/ 2756857 h 5038344"/>
              <a:gd name="connsiteX109" fmla="*/ 111865 w 5029200"/>
              <a:gd name="connsiteY109" fmla="*/ 2868440 h 5038344"/>
              <a:gd name="connsiteX110" fmla="*/ 0 w 5029200"/>
              <a:gd name="connsiteY110" fmla="*/ 2756857 h 5038344"/>
              <a:gd name="connsiteX111" fmla="*/ 111865 w 5029200"/>
              <a:gd name="connsiteY111" fmla="*/ 2645274 h 5038344"/>
              <a:gd name="connsiteX112" fmla="*/ 4417759 w 5029200"/>
              <a:gd name="connsiteY112" fmla="*/ 2581621 h 5038344"/>
              <a:gd name="connsiteX113" fmla="*/ 4625217 w 5029200"/>
              <a:gd name="connsiteY113" fmla="*/ 2788557 h 5038344"/>
              <a:gd name="connsiteX114" fmla="*/ 4417759 w 5029200"/>
              <a:gd name="connsiteY114" fmla="*/ 2995492 h 5038344"/>
              <a:gd name="connsiteX115" fmla="*/ 4210301 w 5029200"/>
              <a:gd name="connsiteY115" fmla="*/ 2788557 h 5038344"/>
              <a:gd name="connsiteX116" fmla="*/ 4417759 w 5029200"/>
              <a:gd name="connsiteY116" fmla="*/ 2581621 h 5038344"/>
              <a:gd name="connsiteX117" fmla="*/ 641569 w 5029200"/>
              <a:gd name="connsiteY117" fmla="*/ 2579466 h 5038344"/>
              <a:gd name="connsiteX118" fmla="*/ 849027 w 5029200"/>
              <a:gd name="connsiteY118" fmla="*/ 2786402 h 5038344"/>
              <a:gd name="connsiteX119" fmla="*/ 641569 w 5029200"/>
              <a:gd name="connsiteY119" fmla="*/ 2993337 h 5038344"/>
              <a:gd name="connsiteX120" fmla="*/ 434111 w 5029200"/>
              <a:gd name="connsiteY120" fmla="*/ 2786402 h 5038344"/>
              <a:gd name="connsiteX121" fmla="*/ 641569 w 5029200"/>
              <a:gd name="connsiteY121" fmla="*/ 2579466 h 5038344"/>
              <a:gd name="connsiteX122" fmla="*/ 4917210 w 5029200"/>
              <a:gd name="connsiteY122" fmla="*/ 2169400 h 5038344"/>
              <a:gd name="connsiteX123" fmla="*/ 5029075 w 5029200"/>
              <a:gd name="connsiteY123" fmla="*/ 2280982 h 5038344"/>
              <a:gd name="connsiteX124" fmla="*/ 4917210 w 5029200"/>
              <a:gd name="connsiteY124" fmla="*/ 2392565 h 5038344"/>
              <a:gd name="connsiteX125" fmla="*/ 4805345 w 5029200"/>
              <a:gd name="connsiteY125" fmla="*/ 2280982 h 5038344"/>
              <a:gd name="connsiteX126" fmla="*/ 4917210 w 5029200"/>
              <a:gd name="connsiteY126" fmla="*/ 2169400 h 5038344"/>
              <a:gd name="connsiteX127" fmla="*/ 111865 w 5029200"/>
              <a:gd name="connsiteY127" fmla="*/ 2169272 h 5038344"/>
              <a:gd name="connsiteX128" fmla="*/ 223729 w 5029200"/>
              <a:gd name="connsiteY128" fmla="*/ 2280855 h 5038344"/>
              <a:gd name="connsiteX129" fmla="*/ 111865 w 5029200"/>
              <a:gd name="connsiteY129" fmla="*/ 2392438 h 5038344"/>
              <a:gd name="connsiteX130" fmla="*/ 0 w 5029200"/>
              <a:gd name="connsiteY130" fmla="*/ 2280855 h 5038344"/>
              <a:gd name="connsiteX131" fmla="*/ 111865 w 5029200"/>
              <a:gd name="connsiteY131" fmla="*/ 2169272 h 5038344"/>
              <a:gd name="connsiteX132" fmla="*/ 4417759 w 5029200"/>
              <a:gd name="connsiteY132" fmla="*/ 2043235 h 5038344"/>
              <a:gd name="connsiteX133" fmla="*/ 4625217 w 5029200"/>
              <a:gd name="connsiteY133" fmla="*/ 2250170 h 5038344"/>
              <a:gd name="connsiteX134" fmla="*/ 4417759 w 5029200"/>
              <a:gd name="connsiteY134" fmla="*/ 2457105 h 5038344"/>
              <a:gd name="connsiteX135" fmla="*/ 4210301 w 5029200"/>
              <a:gd name="connsiteY135" fmla="*/ 2250170 h 5038344"/>
              <a:gd name="connsiteX136" fmla="*/ 4417759 w 5029200"/>
              <a:gd name="connsiteY136" fmla="*/ 2043235 h 5038344"/>
              <a:gd name="connsiteX137" fmla="*/ 641569 w 5029200"/>
              <a:gd name="connsiteY137" fmla="*/ 2041079 h 5038344"/>
              <a:gd name="connsiteX138" fmla="*/ 849027 w 5029200"/>
              <a:gd name="connsiteY138" fmla="*/ 2248015 h 5038344"/>
              <a:gd name="connsiteX139" fmla="*/ 641569 w 5029200"/>
              <a:gd name="connsiteY139" fmla="*/ 2454950 h 5038344"/>
              <a:gd name="connsiteX140" fmla="*/ 434111 w 5029200"/>
              <a:gd name="connsiteY140" fmla="*/ 2248015 h 5038344"/>
              <a:gd name="connsiteX141" fmla="*/ 641569 w 5029200"/>
              <a:gd name="connsiteY141" fmla="*/ 2041079 h 5038344"/>
              <a:gd name="connsiteX142" fmla="*/ 4917337 w 5029200"/>
              <a:gd name="connsiteY142" fmla="*/ 1693525 h 5038344"/>
              <a:gd name="connsiteX143" fmla="*/ 5020410 w 5029200"/>
              <a:gd name="connsiteY143" fmla="*/ 1761674 h 5038344"/>
              <a:gd name="connsiteX144" fmla="*/ 5029200 w 5029200"/>
              <a:gd name="connsiteY144" fmla="*/ 1805101 h 5038344"/>
              <a:gd name="connsiteX145" fmla="*/ 5029200 w 5029200"/>
              <a:gd name="connsiteY145" fmla="*/ 1805111 h 5038344"/>
              <a:gd name="connsiteX146" fmla="*/ 5020410 w 5029200"/>
              <a:gd name="connsiteY146" fmla="*/ 1848539 h 5038344"/>
              <a:gd name="connsiteX147" fmla="*/ 4917337 w 5029200"/>
              <a:gd name="connsiteY147" fmla="*/ 1916689 h 5038344"/>
              <a:gd name="connsiteX148" fmla="*/ 4805473 w 5029200"/>
              <a:gd name="connsiteY148" fmla="*/ 1805106 h 5038344"/>
              <a:gd name="connsiteX149" fmla="*/ 4917337 w 5029200"/>
              <a:gd name="connsiteY149" fmla="*/ 1693525 h 5038344"/>
              <a:gd name="connsiteX150" fmla="*/ 111865 w 5029200"/>
              <a:gd name="connsiteY150" fmla="*/ 1693525 h 5038344"/>
              <a:gd name="connsiteX151" fmla="*/ 223729 w 5029200"/>
              <a:gd name="connsiteY151" fmla="*/ 1805106 h 5038344"/>
              <a:gd name="connsiteX152" fmla="*/ 111865 w 5029200"/>
              <a:gd name="connsiteY152" fmla="*/ 1916689 h 5038344"/>
              <a:gd name="connsiteX153" fmla="*/ 0 w 5029200"/>
              <a:gd name="connsiteY153" fmla="*/ 1805106 h 5038344"/>
              <a:gd name="connsiteX154" fmla="*/ 111865 w 5029200"/>
              <a:gd name="connsiteY154" fmla="*/ 1693525 h 5038344"/>
              <a:gd name="connsiteX155" fmla="*/ 4417887 w 5029200"/>
              <a:gd name="connsiteY155" fmla="*/ 1522092 h 5038344"/>
              <a:gd name="connsiteX156" fmla="*/ 4608184 w 5029200"/>
              <a:gd name="connsiteY156" fmla="*/ 1711910 h 5038344"/>
              <a:gd name="connsiteX157" fmla="*/ 4417887 w 5029200"/>
              <a:gd name="connsiteY157" fmla="*/ 1901600 h 5038344"/>
              <a:gd name="connsiteX158" fmla="*/ 4227589 w 5029200"/>
              <a:gd name="connsiteY158" fmla="*/ 1711910 h 5038344"/>
              <a:gd name="connsiteX159" fmla="*/ 4417887 w 5029200"/>
              <a:gd name="connsiteY159" fmla="*/ 1522092 h 5038344"/>
              <a:gd name="connsiteX160" fmla="*/ 641569 w 5029200"/>
              <a:gd name="connsiteY160" fmla="*/ 1520064 h 5038344"/>
              <a:gd name="connsiteX161" fmla="*/ 831866 w 5029200"/>
              <a:gd name="connsiteY161" fmla="*/ 1709754 h 5038344"/>
              <a:gd name="connsiteX162" fmla="*/ 641569 w 5029200"/>
              <a:gd name="connsiteY162" fmla="*/ 1899572 h 5038344"/>
              <a:gd name="connsiteX163" fmla="*/ 451273 w 5029200"/>
              <a:gd name="connsiteY163" fmla="*/ 1709754 h 5038344"/>
              <a:gd name="connsiteX164" fmla="*/ 641569 w 5029200"/>
              <a:gd name="connsiteY164" fmla="*/ 1520064 h 5038344"/>
              <a:gd name="connsiteX165" fmla="*/ 641442 w 5029200"/>
              <a:gd name="connsiteY165" fmla="*/ 1017180 h 5038344"/>
              <a:gd name="connsiteX166" fmla="*/ 796527 w 5029200"/>
              <a:gd name="connsiteY166" fmla="*/ 1171874 h 5038344"/>
              <a:gd name="connsiteX167" fmla="*/ 641442 w 5029200"/>
              <a:gd name="connsiteY167" fmla="*/ 1326695 h 5038344"/>
              <a:gd name="connsiteX168" fmla="*/ 486356 w 5029200"/>
              <a:gd name="connsiteY168" fmla="*/ 1171874 h 5038344"/>
              <a:gd name="connsiteX169" fmla="*/ 641442 w 5029200"/>
              <a:gd name="connsiteY169" fmla="*/ 1017180 h 5038344"/>
              <a:gd name="connsiteX170" fmla="*/ 4419285 w 5029200"/>
              <a:gd name="connsiteY170" fmla="*/ 1009572 h 5038344"/>
              <a:gd name="connsiteX171" fmla="*/ 4580091 w 5029200"/>
              <a:gd name="connsiteY171" fmla="*/ 1170099 h 5038344"/>
              <a:gd name="connsiteX172" fmla="*/ 4419285 w 5029200"/>
              <a:gd name="connsiteY172" fmla="*/ 1330500 h 5038344"/>
              <a:gd name="connsiteX173" fmla="*/ 4258353 w 5029200"/>
              <a:gd name="connsiteY173" fmla="*/ 1170099 h 5038344"/>
              <a:gd name="connsiteX174" fmla="*/ 4419285 w 5029200"/>
              <a:gd name="connsiteY174" fmla="*/ 1009572 h 5038344"/>
              <a:gd name="connsiteX175" fmla="*/ 1181188 w 5029200"/>
              <a:gd name="connsiteY175" fmla="*/ 954795 h 5038344"/>
              <a:gd name="connsiteX176" fmla="*/ 1398307 w 5029200"/>
              <a:gd name="connsiteY176" fmla="*/ 1171367 h 5038344"/>
              <a:gd name="connsiteX177" fmla="*/ 1181188 w 5029200"/>
              <a:gd name="connsiteY177" fmla="*/ 1387939 h 5038344"/>
              <a:gd name="connsiteX178" fmla="*/ 964069 w 5029200"/>
              <a:gd name="connsiteY178" fmla="*/ 1171367 h 5038344"/>
              <a:gd name="connsiteX179" fmla="*/ 1181188 w 5029200"/>
              <a:gd name="connsiteY179" fmla="*/ 954795 h 5038344"/>
              <a:gd name="connsiteX180" fmla="*/ 3876233 w 5029200"/>
              <a:gd name="connsiteY180" fmla="*/ 953528 h 5038344"/>
              <a:gd name="connsiteX181" fmla="*/ 4093352 w 5029200"/>
              <a:gd name="connsiteY181" fmla="*/ 1170099 h 5038344"/>
              <a:gd name="connsiteX182" fmla="*/ 3876233 w 5029200"/>
              <a:gd name="connsiteY182" fmla="*/ 1386671 h 5038344"/>
              <a:gd name="connsiteX183" fmla="*/ 3659114 w 5029200"/>
              <a:gd name="connsiteY183" fmla="*/ 1170099 h 5038344"/>
              <a:gd name="connsiteX184" fmla="*/ 3876233 w 5029200"/>
              <a:gd name="connsiteY184" fmla="*/ 953528 h 5038344"/>
              <a:gd name="connsiteX185" fmla="*/ 2263987 w 5029200"/>
              <a:gd name="connsiteY185" fmla="*/ 894819 h 5038344"/>
              <a:gd name="connsiteX186" fmla="*/ 2534622 w 5029200"/>
              <a:gd name="connsiteY186" fmla="*/ 1116464 h 5038344"/>
              <a:gd name="connsiteX187" fmla="*/ 2805131 w 5029200"/>
              <a:gd name="connsiteY187" fmla="*/ 894819 h 5038344"/>
              <a:gd name="connsiteX188" fmla="*/ 3080597 w 5029200"/>
              <a:gd name="connsiteY188" fmla="*/ 1156278 h 5038344"/>
              <a:gd name="connsiteX189" fmla="*/ 3081106 w 5029200"/>
              <a:gd name="connsiteY189" fmla="*/ 1156278 h 5038344"/>
              <a:gd name="connsiteX190" fmla="*/ 3344750 w 5029200"/>
              <a:gd name="connsiteY190" fmla="*/ 906612 h 5038344"/>
              <a:gd name="connsiteX191" fmla="*/ 3608777 w 5029200"/>
              <a:gd name="connsiteY191" fmla="*/ 1169973 h 5038344"/>
              <a:gd name="connsiteX192" fmla="*/ 3523353 w 5029200"/>
              <a:gd name="connsiteY192" fmla="*/ 1363847 h 5038344"/>
              <a:gd name="connsiteX193" fmla="*/ 3697250 w 5029200"/>
              <a:gd name="connsiteY193" fmla="*/ 1514866 h 5038344"/>
              <a:gd name="connsiteX194" fmla="*/ 3876233 w 5029200"/>
              <a:gd name="connsiteY194" fmla="*/ 1444999 h 5038344"/>
              <a:gd name="connsiteX195" fmla="*/ 4140260 w 5029200"/>
              <a:gd name="connsiteY195" fmla="*/ 1708360 h 5038344"/>
              <a:gd name="connsiteX196" fmla="*/ 3884751 w 5029200"/>
              <a:gd name="connsiteY196" fmla="*/ 1971594 h 5038344"/>
              <a:gd name="connsiteX197" fmla="*/ 4152082 w 5029200"/>
              <a:gd name="connsiteY197" fmla="*/ 2246620 h 5038344"/>
              <a:gd name="connsiteX198" fmla="*/ 3929878 w 5029200"/>
              <a:gd name="connsiteY198" fmla="*/ 2516447 h 5038344"/>
              <a:gd name="connsiteX199" fmla="*/ 4152082 w 5029200"/>
              <a:gd name="connsiteY199" fmla="*/ 2786402 h 5038344"/>
              <a:gd name="connsiteX200" fmla="*/ 4152335 w 5029200"/>
              <a:gd name="connsiteY200" fmla="*/ 2786148 h 5038344"/>
              <a:gd name="connsiteX201" fmla="*/ 3876488 w 5029200"/>
              <a:gd name="connsiteY201" fmla="*/ 3061300 h 5038344"/>
              <a:gd name="connsiteX202" fmla="*/ 4140513 w 5029200"/>
              <a:gd name="connsiteY202" fmla="*/ 3324661 h 5038344"/>
              <a:gd name="connsiteX203" fmla="*/ 3876488 w 5029200"/>
              <a:gd name="connsiteY203" fmla="*/ 3588022 h 5038344"/>
              <a:gd name="connsiteX204" fmla="*/ 3695089 w 5029200"/>
              <a:gd name="connsiteY204" fmla="*/ 3516128 h 5038344"/>
              <a:gd name="connsiteX205" fmla="*/ 3515089 w 5029200"/>
              <a:gd name="connsiteY205" fmla="*/ 3666765 h 5038344"/>
              <a:gd name="connsiteX206" fmla="*/ 3605724 w 5029200"/>
              <a:gd name="connsiteY206" fmla="*/ 3865330 h 5038344"/>
              <a:gd name="connsiteX207" fmla="*/ 3341699 w 5029200"/>
              <a:gd name="connsiteY207" fmla="*/ 4128691 h 5038344"/>
              <a:gd name="connsiteX208" fmla="*/ 3077800 w 5029200"/>
              <a:gd name="connsiteY208" fmla="*/ 3873953 h 5038344"/>
              <a:gd name="connsiteX209" fmla="*/ 2802080 w 5029200"/>
              <a:gd name="connsiteY209" fmla="*/ 4140610 h 5038344"/>
              <a:gd name="connsiteX210" fmla="*/ 2531445 w 5029200"/>
              <a:gd name="connsiteY210" fmla="*/ 3919094 h 5038344"/>
              <a:gd name="connsiteX211" fmla="*/ 2260935 w 5029200"/>
              <a:gd name="connsiteY211" fmla="*/ 4140610 h 5038344"/>
              <a:gd name="connsiteX212" fmla="*/ 1985087 w 5029200"/>
              <a:gd name="connsiteY212" fmla="*/ 3865457 h 5038344"/>
              <a:gd name="connsiteX213" fmla="*/ 1721062 w 5029200"/>
              <a:gd name="connsiteY213" fmla="*/ 4128818 h 5038344"/>
              <a:gd name="connsiteX214" fmla="*/ 1457037 w 5029200"/>
              <a:gd name="connsiteY214" fmla="*/ 3865457 h 5038344"/>
              <a:gd name="connsiteX215" fmla="*/ 1558223 w 5029200"/>
              <a:gd name="connsiteY215" fmla="*/ 3658269 h 5038344"/>
              <a:gd name="connsiteX216" fmla="*/ 1385213 w 5029200"/>
              <a:gd name="connsiteY216" fmla="*/ 3493304 h 5038344"/>
              <a:gd name="connsiteX217" fmla="*/ 1181188 w 5029200"/>
              <a:gd name="connsiteY217" fmla="*/ 3589417 h 5038344"/>
              <a:gd name="connsiteX218" fmla="*/ 917163 w 5029200"/>
              <a:gd name="connsiteY218" fmla="*/ 3326057 h 5038344"/>
              <a:gd name="connsiteX219" fmla="*/ 1167206 w 5029200"/>
              <a:gd name="connsiteY219" fmla="*/ 3063077 h 5038344"/>
              <a:gd name="connsiteX220" fmla="*/ 1167206 w 5029200"/>
              <a:gd name="connsiteY220" fmla="*/ 3062316 h 5038344"/>
              <a:gd name="connsiteX221" fmla="*/ 905341 w 5029200"/>
              <a:gd name="connsiteY221" fmla="*/ 2787543 h 5038344"/>
              <a:gd name="connsiteX222" fmla="*/ 1127545 w 5029200"/>
              <a:gd name="connsiteY222" fmla="*/ 2517715 h 5038344"/>
              <a:gd name="connsiteX223" fmla="*/ 905341 w 5029200"/>
              <a:gd name="connsiteY223" fmla="*/ 2247761 h 5038344"/>
              <a:gd name="connsiteX224" fmla="*/ 1167206 w 5029200"/>
              <a:gd name="connsiteY224" fmla="*/ 1972988 h 5038344"/>
              <a:gd name="connsiteX225" fmla="*/ 1167206 w 5029200"/>
              <a:gd name="connsiteY225" fmla="*/ 1972481 h 5038344"/>
              <a:gd name="connsiteX226" fmla="*/ 917163 w 5029200"/>
              <a:gd name="connsiteY226" fmla="*/ 1709501 h 5038344"/>
              <a:gd name="connsiteX227" fmla="*/ 1181188 w 5029200"/>
              <a:gd name="connsiteY227" fmla="*/ 1446140 h 5038344"/>
              <a:gd name="connsiteX228" fmla="*/ 1382544 w 5029200"/>
              <a:gd name="connsiteY228" fmla="*/ 1539210 h 5038344"/>
              <a:gd name="connsiteX229" fmla="*/ 1553774 w 5029200"/>
              <a:gd name="connsiteY229" fmla="*/ 1371075 h 5038344"/>
              <a:gd name="connsiteX230" fmla="*/ 1460087 w 5029200"/>
              <a:gd name="connsiteY230" fmla="*/ 1169973 h 5038344"/>
              <a:gd name="connsiteX231" fmla="*/ 1724113 w 5029200"/>
              <a:gd name="connsiteY231" fmla="*/ 906612 h 5038344"/>
              <a:gd name="connsiteX232" fmla="*/ 1987756 w 5029200"/>
              <a:gd name="connsiteY232" fmla="*/ 1156278 h 5038344"/>
              <a:gd name="connsiteX233" fmla="*/ 1988520 w 5029200"/>
              <a:gd name="connsiteY233" fmla="*/ 1156278 h 5038344"/>
              <a:gd name="connsiteX234" fmla="*/ 2263987 w 5029200"/>
              <a:gd name="connsiteY234" fmla="*/ 894819 h 5038344"/>
              <a:gd name="connsiteX235" fmla="*/ 1181188 w 5029200"/>
              <a:gd name="connsiteY235" fmla="*/ 472581 h 5038344"/>
              <a:gd name="connsiteX236" fmla="*/ 1341993 w 5029200"/>
              <a:gd name="connsiteY236" fmla="*/ 633107 h 5038344"/>
              <a:gd name="connsiteX237" fmla="*/ 1181188 w 5029200"/>
              <a:gd name="connsiteY237" fmla="*/ 793507 h 5038344"/>
              <a:gd name="connsiteX238" fmla="*/ 1020383 w 5029200"/>
              <a:gd name="connsiteY238" fmla="*/ 633107 h 5038344"/>
              <a:gd name="connsiteX239" fmla="*/ 1181188 w 5029200"/>
              <a:gd name="connsiteY239" fmla="*/ 472581 h 5038344"/>
              <a:gd name="connsiteX240" fmla="*/ 3878775 w 5029200"/>
              <a:gd name="connsiteY240" fmla="*/ 470424 h 5038344"/>
              <a:gd name="connsiteX241" fmla="*/ 4042505 w 5029200"/>
              <a:gd name="connsiteY241" fmla="*/ 633741 h 5038344"/>
              <a:gd name="connsiteX242" fmla="*/ 3878775 w 5029200"/>
              <a:gd name="connsiteY242" fmla="*/ 797057 h 5038344"/>
              <a:gd name="connsiteX243" fmla="*/ 3715047 w 5029200"/>
              <a:gd name="connsiteY243" fmla="*/ 633741 h 5038344"/>
              <a:gd name="connsiteX244" fmla="*/ 3878775 w 5029200"/>
              <a:gd name="connsiteY244" fmla="*/ 470424 h 5038344"/>
              <a:gd name="connsiteX245" fmla="*/ 1719663 w 5029200"/>
              <a:gd name="connsiteY245" fmla="*/ 444050 h 5038344"/>
              <a:gd name="connsiteX246" fmla="*/ 1909960 w 5029200"/>
              <a:gd name="connsiteY246" fmla="*/ 633741 h 5038344"/>
              <a:gd name="connsiteX247" fmla="*/ 1719663 w 5029200"/>
              <a:gd name="connsiteY247" fmla="*/ 823559 h 5038344"/>
              <a:gd name="connsiteX248" fmla="*/ 1529367 w 5029200"/>
              <a:gd name="connsiteY248" fmla="*/ 633741 h 5038344"/>
              <a:gd name="connsiteX249" fmla="*/ 1719663 w 5029200"/>
              <a:gd name="connsiteY249" fmla="*/ 444050 h 5038344"/>
              <a:gd name="connsiteX250" fmla="*/ 3338013 w 5029200"/>
              <a:gd name="connsiteY250" fmla="*/ 442909 h 5038344"/>
              <a:gd name="connsiteX251" fmla="*/ 3528183 w 5029200"/>
              <a:gd name="connsiteY251" fmla="*/ 632600 h 5038344"/>
              <a:gd name="connsiteX252" fmla="*/ 3338013 w 5029200"/>
              <a:gd name="connsiteY252" fmla="*/ 822290 h 5038344"/>
              <a:gd name="connsiteX253" fmla="*/ 3147843 w 5029200"/>
              <a:gd name="connsiteY253" fmla="*/ 632600 h 5038344"/>
              <a:gd name="connsiteX254" fmla="*/ 3338013 w 5029200"/>
              <a:gd name="connsiteY254" fmla="*/ 442909 h 5038344"/>
              <a:gd name="connsiteX255" fmla="*/ 2799029 w 5029200"/>
              <a:gd name="connsiteY255" fmla="*/ 426806 h 5038344"/>
              <a:gd name="connsiteX256" fmla="*/ 3006487 w 5029200"/>
              <a:gd name="connsiteY256" fmla="*/ 633741 h 5038344"/>
              <a:gd name="connsiteX257" fmla="*/ 2799029 w 5029200"/>
              <a:gd name="connsiteY257" fmla="*/ 840677 h 5038344"/>
              <a:gd name="connsiteX258" fmla="*/ 2591571 w 5029200"/>
              <a:gd name="connsiteY258" fmla="*/ 633741 h 5038344"/>
              <a:gd name="connsiteX259" fmla="*/ 2799029 w 5029200"/>
              <a:gd name="connsiteY259" fmla="*/ 426806 h 5038344"/>
              <a:gd name="connsiteX260" fmla="*/ 2259282 w 5029200"/>
              <a:gd name="connsiteY260" fmla="*/ 426806 h 5038344"/>
              <a:gd name="connsiteX261" fmla="*/ 2466740 w 5029200"/>
              <a:gd name="connsiteY261" fmla="*/ 633741 h 5038344"/>
              <a:gd name="connsiteX262" fmla="*/ 2259282 w 5029200"/>
              <a:gd name="connsiteY262" fmla="*/ 840677 h 5038344"/>
              <a:gd name="connsiteX263" fmla="*/ 2051824 w 5029200"/>
              <a:gd name="connsiteY263" fmla="*/ 633741 h 5038344"/>
              <a:gd name="connsiteX264" fmla="*/ 2259282 w 5029200"/>
              <a:gd name="connsiteY264" fmla="*/ 426806 h 5038344"/>
              <a:gd name="connsiteX265" fmla="*/ 3238860 w 5029200"/>
              <a:gd name="connsiteY265" fmla="*/ 128 h 5038344"/>
              <a:gd name="connsiteX266" fmla="*/ 3350725 w 5029200"/>
              <a:gd name="connsiteY266" fmla="*/ 111711 h 5038344"/>
              <a:gd name="connsiteX267" fmla="*/ 3238860 w 5029200"/>
              <a:gd name="connsiteY267" fmla="*/ 223294 h 5038344"/>
              <a:gd name="connsiteX268" fmla="*/ 3126996 w 5029200"/>
              <a:gd name="connsiteY268" fmla="*/ 111711 h 5038344"/>
              <a:gd name="connsiteX269" fmla="*/ 3238860 w 5029200"/>
              <a:gd name="connsiteY269" fmla="*/ 128 h 5038344"/>
              <a:gd name="connsiteX270" fmla="*/ 2764326 w 5029200"/>
              <a:gd name="connsiteY270" fmla="*/ 128 h 5038344"/>
              <a:gd name="connsiteX271" fmla="*/ 2876191 w 5029200"/>
              <a:gd name="connsiteY271" fmla="*/ 111711 h 5038344"/>
              <a:gd name="connsiteX272" fmla="*/ 2764326 w 5029200"/>
              <a:gd name="connsiteY272" fmla="*/ 223294 h 5038344"/>
              <a:gd name="connsiteX273" fmla="*/ 2652461 w 5029200"/>
              <a:gd name="connsiteY273" fmla="*/ 111711 h 5038344"/>
              <a:gd name="connsiteX274" fmla="*/ 2764326 w 5029200"/>
              <a:gd name="connsiteY274" fmla="*/ 128 h 5038344"/>
              <a:gd name="connsiteX275" fmla="*/ 2285087 w 5029200"/>
              <a:gd name="connsiteY275" fmla="*/ 128 h 5038344"/>
              <a:gd name="connsiteX276" fmla="*/ 2396952 w 5029200"/>
              <a:gd name="connsiteY276" fmla="*/ 111711 h 5038344"/>
              <a:gd name="connsiteX277" fmla="*/ 2285087 w 5029200"/>
              <a:gd name="connsiteY277" fmla="*/ 223294 h 5038344"/>
              <a:gd name="connsiteX278" fmla="*/ 2173223 w 5029200"/>
              <a:gd name="connsiteY278" fmla="*/ 111711 h 5038344"/>
              <a:gd name="connsiteX279" fmla="*/ 2285087 w 5029200"/>
              <a:gd name="connsiteY279" fmla="*/ 128 h 5038344"/>
              <a:gd name="connsiteX280" fmla="*/ 1806027 w 5029200"/>
              <a:gd name="connsiteY280" fmla="*/ 0 h 5038344"/>
              <a:gd name="connsiteX281" fmla="*/ 1814827 w 5029200"/>
              <a:gd name="connsiteY281" fmla="*/ 0 h 5038344"/>
              <a:gd name="connsiteX282" fmla="*/ 1853969 w 5029200"/>
              <a:gd name="connsiteY282" fmla="*/ 7883 h 5038344"/>
              <a:gd name="connsiteX283" fmla="*/ 1922291 w 5029200"/>
              <a:gd name="connsiteY283" fmla="*/ 110697 h 5038344"/>
              <a:gd name="connsiteX284" fmla="*/ 1810427 w 5029200"/>
              <a:gd name="connsiteY284" fmla="*/ 222280 h 5038344"/>
              <a:gd name="connsiteX285" fmla="*/ 1698562 w 5029200"/>
              <a:gd name="connsiteY285" fmla="*/ 110697 h 5038344"/>
              <a:gd name="connsiteX286" fmla="*/ 1766884 w 5029200"/>
              <a:gd name="connsiteY286" fmla="*/ 7883 h 5038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Lst>
            <a:rect l="l" t="t" r="r" b="b"/>
            <a:pathLst>
              <a:path w="5029200" h="5038344">
                <a:moveTo>
                  <a:pt x="3240259" y="4815180"/>
                </a:moveTo>
                <a:cubicBezTo>
                  <a:pt x="3302038" y="4815180"/>
                  <a:pt x="3352123" y="4865138"/>
                  <a:pt x="3352123" y="4926763"/>
                </a:cubicBezTo>
                <a:cubicBezTo>
                  <a:pt x="3352123" y="4972981"/>
                  <a:pt x="3323950" y="5012637"/>
                  <a:pt x="3283801" y="5029577"/>
                </a:cubicBezTo>
                <a:lnTo>
                  <a:pt x="3240266" y="5038344"/>
                </a:lnTo>
                <a:lnTo>
                  <a:pt x="3240252" y="5038344"/>
                </a:lnTo>
                <a:lnTo>
                  <a:pt x="3196717" y="5029577"/>
                </a:lnTo>
                <a:cubicBezTo>
                  <a:pt x="3156567" y="5012637"/>
                  <a:pt x="3128394" y="4972981"/>
                  <a:pt x="3128394" y="4926763"/>
                </a:cubicBezTo>
                <a:cubicBezTo>
                  <a:pt x="3128394" y="4865138"/>
                  <a:pt x="3178479" y="4815180"/>
                  <a:pt x="3240259" y="4815180"/>
                </a:cubicBezTo>
                <a:close/>
                <a:moveTo>
                  <a:pt x="2765723" y="4815180"/>
                </a:moveTo>
                <a:cubicBezTo>
                  <a:pt x="2827504" y="4815180"/>
                  <a:pt x="2877588" y="4865138"/>
                  <a:pt x="2877588" y="4926763"/>
                </a:cubicBezTo>
                <a:cubicBezTo>
                  <a:pt x="2877588" y="4972981"/>
                  <a:pt x="2849416" y="5012637"/>
                  <a:pt x="2809266" y="5029577"/>
                </a:cubicBezTo>
                <a:lnTo>
                  <a:pt x="2765730" y="5038344"/>
                </a:lnTo>
                <a:lnTo>
                  <a:pt x="2765716" y="5038344"/>
                </a:lnTo>
                <a:lnTo>
                  <a:pt x="2722181" y="5029577"/>
                </a:lnTo>
                <a:cubicBezTo>
                  <a:pt x="2682032" y="5012637"/>
                  <a:pt x="2653859" y="4972981"/>
                  <a:pt x="2653859" y="4926763"/>
                </a:cubicBezTo>
                <a:cubicBezTo>
                  <a:pt x="2653859" y="4865138"/>
                  <a:pt x="2703944" y="4815180"/>
                  <a:pt x="2765723" y="4815180"/>
                </a:cubicBezTo>
                <a:close/>
                <a:moveTo>
                  <a:pt x="2286359" y="4815180"/>
                </a:moveTo>
                <a:cubicBezTo>
                  <a:pt x="2348139" y="4815180"/>
                  <a:pt x="2398224" y="4865138"/>
                  <a:pt x="2398224" y="4926763"/>
                </a:cubicBezTo>
                <a:cubicBezTo>
                  <a:pt x="2398224" y="4972981"/>
                  <a:pt x="2370051" y="5012637"/>
                  <a:pt x="2329901" y="5029577"/>
                </a:cubicBezTo>
                <a:lnTo>
                  <a:pt x="2286367" y="5038344"/>
                </a:lnTo>
                <a:lnTo>
                  <a:pt x="2286352" y="5038344"/>
                </a:lnTo>
                <a:lnTo>
                  <a:pt x="2242817" y="5029577"/>
                </a:lnTo>
                <a:cubicBezTo>
                  <a:pt x="2202667" y="5012637"/>
                  <a:pt x="2174495" y="4972981"/>
                  <a:pt x="2174495" y="4926763"/>
                </a:cubicBezTo>
                <a:cubicBezTo>
                  <a:pt x="2174495" y="4865138"/>
                  <a:pt x="2224579" y="4815180"/>
                  <a:pt x="2286359" y="4815180"/>
                </a:cubicBezTo>
                <a:close/>
                <a:moveTo>
                  <a:pt x="1811824" y="4814039"/>
                </a:moveTo>
                <a:cubicBezTo>
                  <a:pt x="1873604" y="4814039"/>
                  <a:pt x="1923689" y="4863997"/>
                  <a:pt x="1923689" y="4925622"/>
                </a:cubicBezTo>
                <a:cubicBezTo>
                  <a:pt x="1923689" y="4987246"/>
                  <a:pt x="1873604" y="5037203"/>
                  <a:pt x="1811824" y="5037203"/>
                </a:cubicBezTo>
                <a:cubicBezTo>
                  <a:pt x="1750045" y="5037203"/>
                  <a:pt x="1699960" y="4987246"/>
                  <a:pt x="1699960" y="4925622"/>
                </a:cubicBezTo>
                <a:cubicBezTo>
                  <a:pt x="1699960" y="4863997"/>
                  <a:pt x="1750045" y="4814039"/>
                  <a:pt x="1811824" y="4814039"/>
                </a:cubicBezTo>
                <a:close/>
                <a:moveTo>
                  <a:pt x="3878775" y="4248010"/>
                </a:moveTo>
                <a:cubicBezTo>
                  <a:pt x="3969157" y="4248010"/>
                  <a:pt x="4042505" y="4321171"/>
                  <a:pt x="4042505" y="4411326"/>
                </a:cubicBezTo>
                <a:cubicBezTo>
                  <a:pt x="4042505" y="4501480"/>
                  <a:pt x="3969157" y="4574643"/>
                  <a:pt x="3878775" y="4574643"/>
                </a:cubicBezTo>
                <a:cubicBezTo>
                  <a:pt x="3788395" y="4574643"/>
                  <a:pt x="3715047" y="4501480"/>
                  <a:pt x="3715047" y="4411326"/>
                </a:cubicBezTo>
                <a:cubicBezTo>
                  <a:pt x="3715047" y="4321171"/>
                  <a:pt x="3788395" y="4248010"/>
                  <a:pt x="3878775" y="4248010"/>
                </a:cubicBezTo>
                <a:close/>
                <a:moveTo>
                  <a:pt x="1177884" y="4248010"/>
                </a:moveTo>
                <a:cubicBezTo>
                  <a:pt x="1268264" y="4248010"/>
                  <a:pt x="1341613" y="4321171"/>
                  <a:pt x="1341613" y="4411326"/>
                </a:cubicBezTo>
                <a:cubicBezTo>
                  <a:pt x="1341613" y="4501480"/>
                  <a:pt x="1268264" y="4574643"/>
                  <a:pt x="1177884" y="4574643"/>
                </a:cubicBezTo>
                <a:cubicBezTo>
                  <a:pt x="1087502" y="4574643"/>
                  <a:pt x="1014155" y="4501480"/>
                  <a:pt x="1014155" y="4411326"/>
                </a:cubicBezTo>
                <a:cubicBezTo>
                  <a:pt x="1014155" y="4321171"/>
                  <a:pt x="1087502" y="4248010"/>
                  <a:pt x="1177884" y="4248010"/>
                </a:cubicBezTo>
                <a:close/>
                <a:moveTo>
                  <a:pt x="3338013" y="4221636"/>
                </a:moveTo>
                <a:cubicBezTo>
                  <a:pt x="3443012" y="4221636"/>
                  <a:pt x="3528183" y="4306590"/>
                  <a:pt x="3528183" y="4411326"/>
                </a:cubicBezTo>
                <a:cubicBezTo>
                  <a:pt x="3528183" y="4516061"/>
                  <a:pt x="3443012" y="4601017"/>
                  <a:pt x="3338013" y="4601017"/>
                </a:cubicBezTo>
                <a:cubicBezTo>
                  <a:pt x="3233012" y="4601017"/>
                  <a:pt x="3147843" y="4516061"/>
                  <a:pt x="3147843" y="4411326"/>
                </a:cubicBezTo>
                <a:cubicBezTo>
                  <a:pt x="3147843" y="4306590"/>
                  <a:pt x="3233012" y="4221636"/>
                  <a:pt x="3338013" y="4221636"/>
                </a:cubicBezTo>
                <a:close/>
                <a:moveTo>
                  <a:pt x="1718646" y="4221636"/>
                </a:moveTo>
                <a:cubicBezTo>
                  <a:pt x="1823647" y="4221636"/>
                  <a:pt x="1908816" y="4306590"/>
                  <a:pt x="1908816" y="4411326"/>
                </a:cubicBezTo>
                <a:cubicBezTo>
                  <a:pt x="1908816" y="4516061"/>
                  <a:pt x="1823647" y="4601017"/>
                  <a:pt x="1718646" y="4601017"/>
                </a:cubicBezTo>
                <a:cubicBezTo>
                  <a:pt x="1613647" y="4601017"/>
                  <a:pt x="1528477" y="4516061"/>
                  <a:pt x="1528477" y="4411326"/>
                </a:cubicBezTo>
                <a:cubicBezTo>
                  <a:pt x="1528477" y="4306590"/>
                  <a:pt x="1613647" y="4221636"/>
                  <a:pt x="1718646" y="4221636"/>
                </a:cubicBezTo>
                <a:close/>
                <a:moveTo>
                  <a:pt x="2801953" y="4196783"/>
                </a:moveTo>
                <a:cubicBezTo>
                  <a:pt x="2916487" y="4196783"/>
                  <a:pt x="3009411" y="4289472"/>
                  <a:pt x="3009411" y="4403718"/>
                </a:cubicBezTo>
                <a:cubicBezTo>
                  <a:pt x="3009411" y="4517963"/>
                  <a:pt x="2916487" y="4610654"/>
                  <a:pt x="2801953" y="4610654"/>
                </a:cubicBezTo>
                <a:cubicBezTo>
                  <a:pt x="2687418" y="4610654"/>
                  <a:pt x="2594495" y="4517963"/>
                  <a:pt x="2594495" y="4403718"/>
                </a:cubicBezTo>
                <a:cubicBezTo>
                  <a:pt x="2594495" y="4289472"/>
                  <a:pt x="2687418" y="4196783"/>
                  <a:pt x="2801953" y="4196783"/>
                </a:cubicBezTo>
                <a:close/>
                <a:moveTo>
                  <a:pt x="2259282" y="4196783"/>
                </a:moveTo>
                <a:cubicBezTo>
                  <a:pt x="2373817" y="4196783"/>
                  <a:pt x="2466740" y="4289472"/>
                  <a:pt x="2466740" y="4403718"/>
                </a:cubicBezTo>
                <a:cubicBezTo>
                  <a:pt x="2466740" y="4517963"/>
                  <a:pt x="2373817" y="4610654"/>
                  <a:pt x="2259282" y="4610654"/>
                </a:cubicBezTo>
                <a:cubicBezTo>
                  <a:pt x="2144748" y="4610654"/>
                  <a:pt x="2051824" y="4517963"/>
                  <a:pt x="2051824" y="4403718"/>
                </a:cubicBezTo>
                <a:cubicBezTo>
                  <a:pt x="2051824" y="4289472"/>
                  <a:pt x="2144748" y="4196783"/>
                  <a:pt x="2259282" y="4196783"/>
                </a:cubicBezTo>
                <a:close/>
                <a:moveTo>
                  <a:pt x="4417887" y="3710383"/>
                </a:moveTo>
                <a:cubicBezTo>
                  <a:pt x="4503691" y="3710383"/>
                  <a:pt x="4572973" y="3779614"/>
                  <a:pt x="4572973" y="3865077"/>
                </a:cubicBezTo>
                <a:cubicBezTo>
                  <a:pt x="4572973" y="3950539"/>
                  <a:pt x="4503565" y="4019772"/>
                  <a:pt x="4417887" y="4019772"/>
                </a:cubicBezTo>
                <a:cubicBezTo>
                  <a:pt x="4332209" y="4019772"/>
                  <a:pt x="4262675" y="3950539"/>
                  <a:pt x="4262675" y="3865077"/>
                </a:cubicBezTo>
                <a:cubicBezTo>
                  <a:pt x="4262675" y="3779614"/>
                  <a:pt x="4332082" y="3710383"/>
                  <a:pt x="4417887" y="3710383"/>
                </a:cubicBezTo>
                <a:close/>
                <a:moveTo>
                  <a:pt x="641696" y="3707974"/>
                </a:moveTo>
                <a:cubicBezTo>
                  <a:pt x="727501" y="3707974"/>
                  <a:pt x="796781" y="3777332"/>
                  <a:pt x="796781" y="3862795"/>
                </a:cubicBezTo>
                <a:cubicBezTo>
                  <a:pt x="796781" y="3948257"/>
                  <a:pt x="727375" y="4017489"/>
                  <a:pt x="641696" y="4017489"/>
                </a:cubicBezTo>
                <a:cubicBezTo>
                  <a:pt x="556019" y="4017489"/>
                  <a:pt x="486484" y="3948257"/>
                  <a:pt x="486484" y="3862795"/>
                </a:cubicBezTo>
                <a:cubicBezTo>
                  <a:pt x="486484" y="3777332"/>
                  <a:pt x="555890" y="3707974"/>
                  <a:pt x="641696" y="3707974"/>
                </a:cubicBezTo>
                <a:close/>
                <a:moveTo>
                  <a:pt x="1181061" y="3647618"/>
                </a:moveTo>
                <a:cubicBezTo>
                  <a:pt x="1300933" y="3647618"/>
                  <a:pt x="1398180" y="3744619"/>
                  <a:pt x="1398180" y="3864189"/>
                </a:cubicBezTo>
                <a:cubicBezTo>
                  <a:pt x="1398180" y="3983761"/>
                  <a:pt x="1300933" y="4080761"/>
                  <a:pt x="1181061" y="4080761"/>
                </a:cubicBezTo>
                <a:cubicBezTo>
                  <a:pt x="1061188" y="4080761"/>
                  <a:pt x="963942" y="3983761"/>
                  <a:pt x="963942" y="3864189"/>
                </a:cubicBezTo>
                <a:cubicBezTo>
                  <a:pt x="963942" y="3744619"/>
                  <a:pt x="1061188" y="3647618"/>
                  <a:pt x="1181061" y="3647618"/>
                </a:cubicBezTo>
                <a:close/>
                <a:moveTo>
                  <a:pt x="3876233" y="3646350"/>
                </a:moveTo>
                <a:cubicBezTo>
                  <a:pt x="3996107" y="3646350"/>
                  <a:pt x="4093352" y="3743351"/>
                  <a:pt x="4093352" y="3862921"/>
                </a:cubicBezTo>
                <a:cubicBezTo>
                  <a:pt x="4093352" y="3982493"/>
                  <a:pt x="3996107" y="4079493"/>
                  <a:pt x="3876233" y="4079493"/>
                </a:cubicBezTo>
                <a:cubicBezTo>
                  <a:pt x="3756361" y="4079493"/>
                  <a:pt x="3659114" y="3982493"/>
                  <a:pt x="3659114" y="3862921"/>
                </a:cubicBezTo>
                <a:cubicBezTo>
                  <a:pt x="3659114" y="3743351"/>
                  <a:pt x="3756361" y="3646350"/>
                  <a:pt x="3876233" y="3646350"/>
                </a:cubicBezTo>
                <a:close/>
                <a:moveTo>
                  <a:pt x="4417633" y="3137126"/>
                </a:moveTo>
                <a:cubicBezTo>
                  <a:pt x="4522760" y="3137126"/>
                  <a:pt x="4607929" y="3222081"/>
                  <a:pt x="4607929" y="3326818"/>
                </a:cubicBezTo>
                <a:cubicBezTo>
                  <a:pt x="4607929" y="3431680"/>
                  <a:pt x="4522760" y="3516635"/>
                  <a:pt x="4417633" y="3516635"/>
                </a:cubicBezTo>
                <a:cubicBezTo>
                  <a:pt x="4312505" y="3516635"/>
                  <a:pt x="4227336" y="3431680"/>
                  <a:pt x="4227336" y="3326818"/>
                </a:cubicBezTo>
                <a:cubicBezTo>
                  <a:pt x="4227336" y="3221954"/>
                  <a:pt x="4312505" y="3137126"/>
                  <a:pt x="4417633" y="3137126"/>
                </a:cubicBezTo>
                <a:close/>
                <a:moveTo>
                  <a:pt x="641442" y="3134844"/>
                </a:moveTo>
                <a:cubicBezTo>
                  <a:pt x="746569" y="3134844"/>
                  <a:pt x="831739" y="3219799"/>
                  <a:pt x="831739" y="3324661"/>
                </a:cubicBezTo>
                <a:cubicBezTo>
                  <a:pt x="831739" y="3429398"/>
                  <a:pt x="746569" y="3514478"/>
                  <a:pt x="641442" y="3514478"/>
                </a:cubicBezTo>
                <a:cubicBezTo>
                  <a:pt x="536315" y="3514478"/>
                  <a:pt x="451145" y="3429524"/>
                  <a:pt x="451145" y="3324661"/>
                </a:cubicBezTo>
                <a:cubicBezTo>
                  <a:pt x="451145" y="3219799"/>
                  <a:pt x="536315" y="3134844"/>
                  <a:pt x="641442" y="3134844"/>
                </a:cubicBezTo>
                <a:close/>
                <a:moveTo>
                  <a:pt x="111865" y="3121023"/>
                </a:moveTo>
                <a:cubicBezTo>
                  <a:pt x="173645" y="3121023"/>
                  <a:pt x="223729" y="3170981"/>
                  <a:pt x="223729" y="3232606"/>
                </a:cubicBezTo>
                <a:cubicBezTo>
                  <a:pt x="223729" y="3294230"/>
                  <a:pt x="173645" y="3344189"/>
                  <a:pt x="111865" y="3344189"/>
                </a:cubicBezTo>
                <a:cubicBezTo>
                  <a:pt x="50086" y="3344189"/>
                  <a:pt x="0" y="3294230"/>
                  <a:pt x="0" y="3232606"/>
                </a:cubicBezTo>
                <a:cubicBezTo>
                  <a:pt x="0" y="3170981"/>
                  <a:pt x="50086" y="3121023"/>
                  <a:pt x="111865" y="3121023"/>
                </a:cubicBezTo>
                <a:close/>
                <a:moveTo>
                  <a:pt x="4917210" y="3120896"/>
                </a:moveTo>
                <a:cubicBezTo>
                  <a:pt x="4978989" y="3120896"/>
                  <a:pt x="5029075" y="3170855"/>
                  <a:pt x="5029075" y="3232479"/>
                </a:cubicBezTo>
                <a:cubicBezTo>
                  <a:pt x="5029075" y="3294103"/>
                  <a:pt x="4978989" y="3344062"/>
                  <a:pt x="4917210" y="3344062"/>
                </a:cubicBezTo>
                <a:cubicBezTo>
                  <a:pt x="4855429" y="3344062"/>
                  <a:pt x="4805345" y="3294103"/>
                  <a:pt x="4805345" y="3232479"/>
                </a:cubicBezTo>
                <a:cubicBezTo>
                  <a:pt x="4805345" y="3170855"/>
                  <a:pt x="4855429" y="3120896"/>
                  <a:pt x="4917210" y="3120896"/>
                </a:cubicBezTo>
                <a:close/>
                <a:moveTo>
                  <a:pt x="4917337" y="2645274"/>
                </a:moveTo>
                <a:cubicBezTo>
                  <a:pt x="4963671" y="2645274"/>
                  <a:pt x="5003428" y="2673376"/>
                  <a:pt x="5020410" y="2713425"/>
                </a:cubicBezTo>
                <a:lnTo>
                  <a:pt x="5029200" y="2756852"/>
                </a:lnTo>
                <a:lnTo>
                  <a:pt x="5029200" y="2756862"/>
                </a:lnTo>
                <a:lnTo>
                  <a:pt x="5020410" y="2800290"/>
                </a:lnTo>
                <a:cubicBezTo>
                  <a:pt x="5003428" y="2840338"/>
                  <a:pt x="4963671" y="2868440"/>
                  <a:pt x="4917337" y="2868440"/>
                </a:cubicBezTo>
                <a:cubicBezTo>
                  <a:pt x="4855557" y="2868440"/>
                  <a:pt x="4805473" y="2818481"/>
                  <a:pt x="4805473" y="2756857"/>
                </a:cubicBezTo>
                <a:cubicBezTo>
                  <a:pt x="4805473" y="2695233"/>
                  <a:pt x="4855557" y="2645274"/>
                  <a:pt x="4917337" y="2645274"/>
                </a:cubicBezTo>
                <a:close/>
                <a:moveTo>
                  <a:pt x="111865" y="2645274"/>
                </a:moveTo>
                <a:cubicBezTo>
                  <a:pt x="173645" y="2645274"/>
                  <a:pt x="223729" y="2695233"/>
                  <a:pt x="223729" y="2756857"/>
                </a:cubicBezTo>
                <a:cubicBezTo>
                  <a:pt x="223729" y="2818481"/>
                  <a:pt x="173645" y="2868440"/>
                  <a:pt x="111865" y="2868440"/>
                </a:cubicBezTo>
                <a:cubicBezTo>
                  <a:pt x="50086" y="2868440"/>
                  <a:pt x="0" y="2818481"/>
                  <a:pt x="0" y="2756857"/>
                </a:cubicBezTo>
                <a:cubicBezTo>
                  <a:pt x="0" y="2695233"/>
                  <a:pt x="50086" y="2645274"/>
                  <a:pt x="111865" y="2645274"/>
                </a:cubicBezTo>
                <a:close/>
                <a:moveTo>
                  <a:pt x="4417759" y="2581621"/>
                </a:moveTo>
                <a:cubicBezTo>
                  <a:pt x="4532295" y="2581621"/>
                  <a:pt x="4625217" y="2674312"/>
                  <a:pt x="4625217" y="2788557"/>
                </a:cubicBezTo>
                <a:cubicBezTo>
                  <a:pt x="4625217" y="2902803"/>
                  <a:pt x="4532295" y="2995492"/>
                  <a:pt x="4417759" y="2995492"/>
                </a:cubicBezTo>
                <a:cubicBezTo>
                  <a:pt x="4303225" y="2995492"/>
                  <a:pt x="4210301" y="2902803"/>
                  <a:pt x="4210301" y="2788557"/>
                </a:cubicBezTo>
                <a:cubicBezTo>
                  <a:pt x="4210301" y="2674312"/>
                  <a:pt x="4303225" y="2581621"/>
                  <a:pt x="4417759" y="2581621"/>
                </a:cubicBezTo>
                <a:close/>
                <a:moveTo>
                  <a:pt x="641569" y="2579466"/>
                </a:moveTo>
                <a:cubicBezTo>
                  <a:pt x="756103" y="2579466"/>
                  <a:pt x="849027" y="2672155"/>
                  <a:pt x="849027" y="2786402"/>
                </a:cubicBezTo>
                <a:cubicBezTo>
                  <a:pt x="849027" y="2900647"/>
                  <a:pt x="756103" y="2993337"/>
                  <a:pt x="641569" y="2993337"/>
                </a:cubicBezTo>
                <a:cubicBezTo>
                  <a:pt x="527035" y="2993337"/>
                  <a:pt x="434111" y="2900647"/>
                  <a:pt x="434111" y="2786402"/>
                </a:cubicBezTo>
                <a:cubicBezTo>
                  <a:pt x="434111" y="2672155"/>
                  <a:pt x="527035" y="2579466"/>
                  <a:pt x="641569" y="2579466"/>
                </a:cubicBezTo>
                <a:close/>
                <a:moveTo>
                  <a:pt x="4917210" y="2169400"/>
                </a:moveTo>
                <a:cubicBezTo>
                  <a:pt x="4978989" y="2169400"/>
                  <a:pt x="5029075" y="2219359"/>
                  <a:pt x="5029075" y="2280982"/>
                </a:cubicBezTo>
                <a:cubicBezTo>
                  <a:pt x="5029075" y="2342606"/>
                  <a:pt x="4978989" y="2392565"/>
                  <a:pt x="4917210" y="2392565"/>
                </a:cubicBezTo>
                <a:cubicBezTo>
                  <a:pt x="4855429" y="2392565"/>
                  <a:pt x="4805345" y="2342606"/>
                  <a:pt x="4805345" y="2280982"/>
                </a:cubicBezTo>
                <a:cubicBezTo>
                  <a:pt x="4805345" y="2219359"/>
                  <a:pt x="4855429" y="2169400"/>
                  <a:pt x="4917210" y="2169400"/>
                </a:cubicBezTo>
                <a:close/>
                <a:moveTo>
                  <a:pt x="111865" y="2169272"/>
                </a:moveTo>
                <a:cubicBezTo>
                  <a:pt x="173645" y="2169272"/>
                  <a:pt x="223729" y="2219231"/>
                  <a:pt x="223729" y="2280855"/>
                </a:cubicBezTo>
                <a:cubicBezTo>
                  <a:pt x="223729" y="2342479"/>
                  <a:pt x="173645" y="2392438"/>
                  <a:pt x="111865" y="2392438"/>
                </a:cubicBezTo>
                <a:cubicBezTo>
                  <a:pt x="50086" y="2392438"/>
                  <a:pt x="0" y="2342479"/>
                  <a:pt x="0" y="2280855"/>
                </a:cubicBezTo>
                <a:cubicBezTo>
                  <a:pt x="0" y="2219231"/>
                  <a:pt x="50086" y="2169272"/>
                  <a:pt x="111865" y="2169272"/>
                </a:cubicBezTo>
                <a:close/>
                <a:moveTo>
                  <a:pt x="4417759" y="2043235"/>
                </a:moveTo>
                <a:cubicBezTo>
                  <a:pt x="4532295" y="2043235"/>
                  <a:pt x="4625217" y="2135925"/>
                  <a:pt x="4625217" y="2250170"/>
                </a:cubicBezTo>
                <a:cubicBezTo>
                  <a:pt x="4625217" y="2364416"/>
                  <a:pt x="4532295" y="2457105"/>
                  <a:pt x="4417759" y="2457105"/>
                </a:cubicBezTo>
                <a:cubicBezTo>
                  <a:pt x="4303225" y="2457105"/>
                  <a:pt x="4210301" y="2364416"/>
                  <a:pt x="4210301" y="2250170"/>
                </a:cubicBezTo>
                <a:cubicBezTo>
                  <a:pt x="4210301" y="2135925"/>
                  <a:pt x="4303225" y="2043235"/>
                  <a:pt x="4417759" y="2043235"/>
                </a:cubicBezTo>
                <a:close/>
                <a:moveTo>
                  <a:pt x="641569" y="2041079"/>
                </a:moveTo>
                <a:cubicBezTo>
                  <a:pt x="756103" y="2041079"/>
                  <a:pt x="849027" y="2133769"/>
                  <a:pt x="849027" y="2248015"/>
                </a:cubicBezTo>
                <a:cubicBezTo>
                  <a:pt x="849027" y="2362260"/>
                  <a:pt x="756103" y="2454950"/>
                  <a:pt x="641569" y="2454950"/>
                </a:cubicBezTo>
                <a:cubicBezTo>
                  <a:pt x="527035" y="2454950"/>
                  <a:pt x="434111" y="2362260"/>
                  <a:pt x="434111" y="2248015"/>
                </a:cubicBezTo>
                <a:cubicBezTo>
                  <a:pt x="434111" y="2133769"/>
                  <a:pt x="527035" y="2041079"/>
                  <a:pt x="641569" y="2041079"/>
                </a:cubicBezTo>
                <a:close/>
                <a:moveTo>
                  <a:pt x="4917337" y="1693525"/>
                </a:moveTo>
                <a:cubicBezTo>
                  <a:pt x="4963671" y="1693525"/>
                  <a:pt x="5003428" y="1721626"/>
                  <a:pt x="5020410" y="1761674"/>
                </a:cubicBezTo>
                <a:lnTo>
                  <a:pt x="5029200" y="1805101"/>
                </a:lnTo>
                <a:lnTo>
                  <a:pt x="5029200" y="1805111"/>
                </a:lnTo>
                <a:lnTo>
                  <a:pt x="5020410" y="1848539"/>
                </a:lnTo>
                <a:cubicBezTo>
                  <a:pt x="5003428" y="1888587"/>
                  <a:pt x="4963671" y="1916689"/>
                  <a:pt x="4917337" y="1916689"/>
                </a:cubicBezTo>
                <a:cubicBezTo>
                  <a:pt x="4855557" y="1916689"/>
                  <a:pt x="4805473" y="1866730"/>
                  <a:pt x="4805473" y="1805106"/>
                </a:cubicBezTo>
                <a:cubicBezTo>
                  <a:pt x="4805473" y="1743483"/>
                  <a:pt x="4855557" y="1693525"/>
                  <a:pt x="4917337" y="1693525"/>
                </a:cubicBezTo>
                <a:close/>
                <a:moveTo>
                  <a:pt x="111865" y="1693525"/>
                </a:moveTo>
                <a:cubicBezTo>
                  <a:pt x="173645" y="1693525"/>
                  <a:pt x="223729" y="1743483"/>
                  <a:pt x="223729" y="1805106"/>
                </a:cubicBezTo>
                <a:cubicBezTo>
                  <a:pt x="223729" y="1866730"/>
                  <a:pt x="173645" y="1916689"/>
                  <a:pt x="111865" y="1916689"/>
                </a:cubicBezTo>
                <a:cubicBezTo>
                  <a:pt x="50086" y="1916689"/>
                  <a:pt x="0" y="1866730"/>
                  <a:pt x="0" y="1805106"/>
                </a:cubicBezTo>
                <a:cubicBezTo>
                  <a:pt x="0" y="1743483"/>
                  <a:pt x="50086" y="1693525"/>
                  <a:pt x="111865" y="1693525"/>
                </a:cubicBezTo>
                <a:close/>
                <a:moveTo>
                  <a:pt x="4417887" y="1522092"/>
                </a:moveTo>
                <a:cubicBezTo>
                  <a:pt x="4523013" y="1522092"/>
                  <a:pt x="4608184" y="1607048"/>
                  <a:pt x="4608184" y="1711910"/>
                </a:cubicBezTo>
                <a:cubicBezTo>
                  <a:pt x="4608184" y="1816773"/>
                  <a:pt x="4523013" y="1901600"/>
                  <a:pt x="4417887" y="1901600"/>
                </a:cubicBezTo>
                <a:cubicBezTo>
                  <a:pt x="4312760" y="1901600"/>
                  <a:pt x="4227589" y="1816645"/>
                  <a:pt x="4227589" y="1711910"/>
                </a:cubicBezTo>
                <a:cubicBezTo>
                  <a:pt x="4227589" y="1607048"/>
                  <a:pt x="4312760" y="1522092"/>
                  <a:pt x="4417887" y="1522092"/>
                </a:cubicBezTo>
                <a:close/>
                <a:moveTo>
                  <a:pt x="641569" y="1520064"/>
                </a:moveTo>
                <a:cubicBezTo>
                  <a:pt x="746697" y="1520064"/>
                  <a:pt x="831866" y="1605019"/>
                  <a:pt x="831866" y="1709754"/>
                </a:cubicBezTo>
                <a:cubicBezTo>
                  <a:pt x="831866" y="1814490"/>
                  <a:pt x="746697" y="1899572"/>
                  <a:pt x="641569" y="1899572"/>
                </a:cubicBezTo>
                <a:cubicBezTo>
                  <a:pt x="536442" y="1899572"/>
                  <a:pt x="451273" y="1814616"/>
                  <a:pt x="451273" y="1709754"/>
                </a:cubicBezTo>
                <a:cubicBezTo>
                  <a:pt x="451273" y="1604892"/>
                  <a:pt x="536442" y="1520064"/>
                  <a:pt x="641569" y="1520064"/>
                </a:cubicBezTo>
                <a:close/>
                <a:moveTo>
                  <a:pt x="641442" y="1017180"/>
                </a:moveTo>
                <a:cubicBezTo>
                  <a:pt x="727120" y="1017180"/>
                  <a:pt x="796527" y="1086412"/>
                  <a:pt x="796527" y="1171874"/>
                </a:cubicBezTo>
                <a:cubicBezTo>
                  <a:pt x="796527" y="1257337"/>
                  <a:pt x="727120" y="1326695"/>
                  <a:pt x="641442" y="1326695"/>
                </a:cubicBezTo>
                <a:cubicBezTo>
                  <a:pt x="555764" y="1326695"/>
                  <a:pt x="486356" y="1257464"/>
                  <a:pt x="486356" y="1171874"/>
                </a:cubicBezTo>
                <a:cubicBezTo>
                  <a:pt x="486356" y="1086412"/>
                  <a:pt x="555764" y="1017180"/>
                  <a:pt x="641442" y="1017180"/>
                </a:cubicBezTo>
                <a:close/>
                <a:moveTo>
                  <a:pt x="4419285" y="1009572"/>
                </a:moveTo>
                <a:cubicBezTo>
                  <a:pt x="4508141" y="1009572"/>
                  <a:pt x="4580091" y="1081467"/>
                  <a:pt x="4580091" y="1170099"/>
                </a:cubicBezTo>
                <a:cubicBezTo>
                  <a:pt x="4580091" y="1258732"/>
                  <a:pt x="4508015" y="1330500"/>
                  <a:pt x="4419285" y="1330500"/>
                </a:cubicBezTo>
                <a:cubicBezTo>
                  <a:pt x="4330557" y="1330500"/>
                  <a:pt x="4258353" y="1258605"/>
                  <a:pt x="4258353" y="1170099"/>
                </a:cubicBezTo>
                <a:cubicBezTo>
                  <a:pt x="4258353" y="1081467"/>
                  <a:pt x="4330429" y="1009572"/>
                  <a:pt x="4419285" y="1009572"/>
                </a:cubicBezTo>
                <a:close/>
                <a:moveTo>
                  <a:pt x="1181188" y="954795"/>
                </a:moveTo>
                <a:cubicBezTo>
                  <a:pt x="1301061" y="954795"/>
                  <a:pt x="1398307" y="1051797"/>
                  <a:pt x="1398307" y="1171367"/>
                </a:cubicBezTo>
                <a:cubicBezTo>
                  <a:pt x="1398307" y="1290939"/>
                  <a:pt x="1301061" y="1387939"/>
                  <a:pt x="1181188" y="1387939"/>
                </a:cubicBezTo>
                <a:cubicBezTo>
                  <a:pt x="1061315" y="1387939"/>
                  <a:pt x="964069" y="1290939"/>
                  <a:pt x="964069" y="1171367"/>
                </a:cubicBezTo>
                <a:cubicBezTo>
                  <a:pt x="964069" y="1051797"/>
                  <a:pt x="1061315" y="954795"/>
                  <a:pt x="1181188" y="954795"/>
                </a:cubicBezTo>
                <a:close/>
                <a:moveTo>
                  <a:pt x="3876233" y="953528"/>
                </a:moveTo>
                <a:cubicBezTo>
                  <a:pt x="3996107" y="953528"/>
                  <a:pt x="4093352" y="1050529"/>
                  <a:pt x="4093352" y="1170099"/>
                </a:cubicBezTo>
                <a:cubicBezTo>
                  <a:pt x="4093352" y="1289671"/>
                  <a:pt x="3996107" y="1386671"/>
                  <a:pt x="3876233" y="1386671"/>
                </a:cubicBezTo>
                <a:cubicBezTo>
                  <a:pt x="3756361" y="1386671"/>
                  <a:pt x="3659114" y="1289671"/>
                  <a:pt x="3659114" y="1170099"/>
                </a:cubicBezTo>
                <a:cubicBezTo>
                  <a:pt x="3659114" y="1050402"/>
                  <a:pt x="3756361" y="953528"/>
                  <a:pt x="3876233" y="953528"/>
                </a:cubicBezTo>
                <a:close/>
                <a:moveTo>
                  <a:pt x="2263987" y="894819"/>
                </a:moveTo>
                <a:cubicBezTo>
                  <a:pt x="2397969" y="894819"/>
                  <a:pt x="2509580" y="990046"/>
                  <a:pt x="2534622" y="1116464"/>
                </a:cubicBezTo>
                <a:cubicBezTo>
                  <a:pt x="2559537" y="990172"/>
                  <a:pt x="2671147" y="894819"/>
                  <a:pt x="2805131" y="894819"/>
                </a:cubicBezTo>
                <a:cubicBezTo>
                  <a:pt x="2952970" y="894819"/>
                  <a:pt x="3073479" y="1010713"/>
                  <a:pt x="3080597" y="1156278"/>
                </a:cubicBezTo>
                <a:lnTo>
                  <a:pt x="3081106" y="1156278"/>
                </a:lnTo>
                <a:cubicBezTo>
                  <a:pt x="3088225" y="1017180"/>
                  <a:pt x="3198944" y="906612"/>
                  <a:pt x="3344750" y="906612"/>
                </a:cubicBezTo>
                <a:cubicBezTo>
                  <a:pt x="3490555" y="906612"/>
                  <a:pt x="3608777" y="1024535"/>
                  <a:pt x="3608777" y="1169973"/>
                </a:cubicBezTo>
                <a:cubicBezTo>
                  <a:pt x="3608777" y="1246686"/>
                  <a:pt x="3575853" y="1315792"/>
                  <a:pt x="3523353" y="1363847"/>
                </a:cubicBezTo>
                <a:cubicBezTo>
                  <a:pt x="3596065" y="1394533"/>
                  <a:pt x="3657080" y="1447915"/>
                  <a:pt x="3697250" y="1514866"/>
                </a:cubicBezTo>
                <a:cubicBezTo>
                  <a:pt x="3744285" y="1471500"/>
                  <a:pt x="3807209" y="1444999"/>
                  <a:pt x="3876233" y="1444999"/>
                </a:cubicBezTo>
                <a:cubicBezTo>
                  <a:pt x="4022039" y="1444999"/>
                  <a:pt x="4140260" y="1565839"/>
                  <a:pt x="4140260" y="1708360"/>
                </a:cubicBezTo>
                <a:cubicBezTo>
                  <a:pt x="4140260" y="1850881"/>
                  <a:pt x="4026615" y="1967156"/>
                  <a:pt x="3884751" y="1971594"/>
                </a:cubicBezTo>
                <a:cubicBezTo>
                  <a:pt x="4033225" y="1976031"/>
                  <a:pt x="4152082" y="2097378"/>
                  <a:pt x="4152082" y="2246620"/>
                </a:cubicBezTo>
                <a:cubicBezTo>
                  <a:pt x="4152082" y="2380265"/>
                  <a:pt x="4056488" y="2491594"/>
                  <a:pt x="3929878" y="2516447"/>
                </a:cubicBezTo>
                <a:cubicBezTo>
                  <a:pt x="4056488" y="2541300"/>
                  <a:pt x="4152082" y="2652756"/>
                  <a:pt x="4152082" y="2786402"/>
                </a:cubicBezTo>
                <a:lnTo>
                  <a:pt x="4152335" y="2786148"/>
                </a:lnTo>
                <a:cubicBezTo>
                  <a:pt x="4152335" y="2938180"/>
                  <a:pt x="4028776" y="3061300"/>
                  <a:pt x="3876488" y="3061300"/>
                </a:cubicBezTo>
                <a:cubicBezTo>
                  <a:pt x="4022294" y="3061300"/>
                  <a:pt x="4140513" y="3179224"/>
                  <a:pt x="4140513" y="3324661"/>
                </a:cubicBezTo>
                <a:cubicBezTo>
                  <a:pt x="4140513" y="3470100"/>
                  <a:pt x="4022294" y="3588022"/>
                  <a:pt x="3876488" y="3588022"/>
                </a:cubicBezTo>
                <a:cubicBezTo>
                  <a:pt x="3806192" y="3588022"/>
                  <a:pt x="3742377" y="3560760"/>
                  <a:pt x="3695089" y="3516128"/>
                </a:cubicBezTo>
                <a:cubicBezTo>
                  <a:pt x="3653394" y="3583838"/>
                  <a:pt x="3590217" y="3637347"/>
                  <a:pt x="3515089" y="3666765"/>
                </a:cubicBezTo>
                <a:cubicBezTo>
                  <a:pt x="3570641" y="3715074"/>
                  <a:pt x="3605724" y="3786082"/>
                  <a:pt x="3605724" y="3865330"/>
                </a:cubicBezTo>
                <a:cubicBezTo>
                  <a:pt x="3605724" y="4010769"/>
                  <a:pt x="3484581" y="4128691"/>
                  <a:pt x="3341699" y="4128691"/>
                </a:cubicBezTo>
                <a:cubicBezTo>
                  <a:pt x="3198817" y="4128691"/>
                  <a:pt x="3082377" y="4015460"/>
                  <a:pt x="3077800" y="3873953"/>
                </a:cubicBezTo>
                <a:cubicBezTo>
                  <a:pt x="3073351" y="4021927"/>
                  <a:pt x="2951572" y="4140610"/>
                  <a:pt x="2802080" y="4140610"/>
                </a:cubicBezTo>
                <a:cubicBezTo>
                  <a:pt x="2668096" y="4140610"/>
                  <a:pt x="2556487" y="4045385"/>
                  <a:pt x="2531445" y="3919094"/>
                </a:cubicBezTo>
                <a:cubicBezTo>
                  <a:pt x="2506528" y="4045385"/>
                  <a:pt x="2394918" y="4140610"/>
                  <a:pt x="2260935" y="4140610"/>
                </a:cubicBezTo>
                <a:cubicBezTo>
                  <a:pt x="2108647" y="4140610"/>
                  <a:pt x="1985087" y="4017362"/>
                  <a:pt x="1985087" y="3865457"/>
                </a:cubicBezTo>
                <a:cubicBezTo>
                  <a:pt x="1985087" y="4010896"/>
                  <a:pt x="1866868" y="4128818"/>
                  <a:pt x="1721062" y="4128818"/>
                </a:cubicBezTo>
                <a:cubicBezTo>
                  <a:pt x="1575256" y="4128818"/>
                  <a:pt x="1457037" y="4010896"/>
                  <a:pt x="1457037" y="3865457"/>
                </a:cubicBezTo>
                <a:cubicBezTo>
                  <a:pt x="1457037" y="3781391"/>
                  <a:pt x="1496698" y="3706453"/>
                  <a:pt x="1558223" y="3658269"/>
                </a:cubicBezTo>
                <a:cubicBezTo>
                  <a:pt x="1483858" y="3624033"/>
                  <a:pt x="1422841" y="3565578"/>
                  <a:pt x="1385213" y="3493304"/>
                </a:cubicBezTo>
                <a:cubicBezTo>
                  <a:pt x="1336781" y="3552012"/>
                  <a:pt x="1263307" y="3589417"/>
                  <a:pt x="1181188" y="3589417"/>
                </a:cubicBezTo>
                <a:cubicBezTo>
                  <a:pt x="1035382" y="3589417"/>
                  <a:pt x="917163" y="3466803"/>
                  <a:pt x="917163" y="3326057"/>
                </a:cubicBezTo>
                <a:cubicBezTo>
                  <a:pt x="917163" y="3185309"/>
                  <a:pt x="1027883" y="3070303"/>
                  <a:pt x="1167206" y="3063077"/>
                </a:cubicBezTo>
                <a:lnTo>
                  <a:pt x="1167206" y="3062316"/>
                </a:lnTo>
                <a:cubicBezTo>
                  <a:pt x="1021272" y="3055088"/>
                  <a:pt x="905341" y="2934755"/>
                  <a:pt x="905341" y="2787543"/>
                </a:cubicBezTo>
                <a:cubicBezTo>
                  <a:pt x="905341" y="2654024"/>
                  <a:pt x="1000806" y="2542567"/>
                  <a:pt x="1127545" y="2517715"/>
                </a:cubicBezTo>
                <a:cubicBezTo>
                  <a:pt x="1000806" y="2492862"/>
                  <a:pt x="905341" y="2381406"/>
                  <a:pt x="905341" y="2247761"/>
                </a:cubicBezTo>
                <a:cubicBezTo>
                  <a:pt x="905341" y="2100548"/>
                  <a:pt x="1021400" y="1980217"/>
                  <a:pt x="1167206" y="1972988"/>
                </a:cubicBezTo>
                <a:lnTo>
                  <a:pt x="1167206" y="1972481"/>
                </a:lnTo>
                <a:cubicBezTo>
                  <a:pt x="1027883" y="1965253"/>
                  <a:pt x="917163" y="1854939"/>
                  <a:pt x="917163" y="1709501"/>
                </a:cubicBezTo>
                <a:cubicBezTo>
                  <a:pt x="917163" y="1564062"/>
                  <a:pt x="1035382" y="1446140"/>
                  <a:pt x="1181188" y="1446140"/>
                </a:cubicBezTo>
                <a:cubicBezTo>
                  <a:pt x="1261909" y="1446140"/>
                  <a:pt x="1334112" y="1482278"/>
                  <a:pt x="1382544" y="1539210"/>
                </a:cubicBezTo>
                <a:cubicBezTo>
                  <a:pt x="1419154" y="1466048"/>
                  <a:pt x="1479790" y="1406579"/>
                  <a:pt x="1553774" y="1371075"/>
                </a:cubicBezTo>
                <a:cubicBezTo>
                  <a:pt x="1496443" y="1322765"/>
                  <a:pt x="1460087" y="1250616"/>
                  <a:pt x="1460087" y="1169973"/>
                </a:cubicBezTo>
                <a:cubicBezTo>
                  <a:pt x="1460087" y="1024535"/>
                  <a:pt x="1582883" y="906612"/>
                  <a:pt x="1724113" y="906612"/>
                </a:cubicBezTo>
                <a:cubicBezTo>
                  <a:pt x="1865342" y="906612"/>
                  <a:pt x="1980638" y="1017180"/>
                  <a:pt x="1987756" y="1156278"/>
                </a:cubicBezTo>
                <a:lnTo>
                  <a:pt x="1988520" y="1156278"/>
                </a:lnTo>
                <a:cubicBezTo>
                  <a:pt x="1995638" y="1010713"/>
                  <a:pt x="2116274" y="894819"/>
                  <a:pt x="2263987" y="894819"/>
                </a:cubicBezTo>
                <a:close/>
                <a:moveTo>
                  <a:pt x="1181188" y="472581"/>
                </a:moveTo>
                <a:cubicBezTo>
                  <a:pt x="1269918" y="472581"/>
                  <a:pt x="1341993" y="544348"/>
                  <a:pt x="1341993" y="633107"/>
                </a:cubicBezTo>
                <a:cubicBezTo>
                  <a:pt x="1341993" y="721866"/>
                  <a:pt x="1269918" y="793507"/>
                  <a:pt x="1181188" y="793507"/>
                </a:cubicBezTo>
                <a:cubicBezTo>
                  <a:pt x="1092460" y="793507"/>
                  <a:pt x="1020383" y="721612"/>
                  <a:pt x="1020383" y="633107"/>
                </a:cubicBezTo>
                <a:cubicBezTo>
                  <a:pt x="1020383" y="544475"/>
                  <a:pt x="1092460" y="472581"/>
                  <a:pt x="1181188" y="472581"/>
                </a:cubicBezTo>
                <a:close/>
                <a:moveTo>
                  <a:pt x="3878775" y="470424"/>
                </a:moveTo>
                <a:cubicBezTo>
                  <a:pt x="3969157" y="470424"/>
                  <a:pt x="4042505" y="543587"/>
                  <a:pt x="4042505" y="633741"/>
                </a:cubicBezTo>
                <a:cubicBezTo>
                  <a:pt x="4042505" y="723896"/>
                  <a:pt x="3969157" y="797057"/>
                  <a:pt x="3878775" y="797057"/>
                </a:cubicBezTo>
                <a:cubicBezTo>
                  <a:pt x="3788395" y="797057"/>
                  <a:pt x="3715047" y="723896"/>
                  <a:pt x="3715047" y="633741"/>
                </a:cubicBezTo>
                <a:cubicBezTo>
                  <a:pt x="3715047" y="543587"/>
                  <a:pt x="3788395" y="470424"/>
                  <a:pt x="3878775" y="470424"/>
                </a:cubicBezTo>
                <a:close/>
                <a:moveTo>
                  <a:pt x="1719663" y="444050"/>
                </a:moveTo>
                <a:cubicBezTo>
                  <a:pt x="1824791" y="444050"/>
                  <a:pt x="1909960" y="529005"/>
                  <a:pt x="1909960" y="633741"/>
                </a:cubicBezTo>
                <a:cubicBezTo>
                  <a:pt x="1909960" y="738477"/>
                  <a:pt x="1824791" y="823559"/>
                  <a:pt x="1719663" y="823559"/>
                </a:cubicBezTo>
                <a:cubicBezTo>
                  <a:pt x="1614536" y="823559"/>
                  <a:pt x="1529367" y="738604"/>
                  <a:pt x="1529367" y="633741"/>
                </a:cubicBezTo>
                <a:cubicBezTo>
                  <a:pt x="1529367" y="528879"/>
                  <a:pt x="1614536" y="444050"/>
                  <a:pt x="1719663" y="444050"/>
                </a:cubicBezTo>
                <a:close/>
                <a:moveTo>
                  <a:pt x="3338013" y="442909"/>
                </a:moveTo>
                <a:cubicBezTo>
                  <a:pt x="3443012" y="442909"/>
                  <a:pt x="3528183" y="527864"/>
                  <a:pt x="3528183" y="632600"/>
                </a:cubicBezTo>
                <a:cubicBezTo>
                  <a:pt x="3528183" y="737336"/>
                  <a:pt x="3443012" y="822290"/>
                  <a:pt x="3338013" y="822290"/>
                </a:cubicBezTo>
                <a:cubicBezTo>
                  <a:pt x="3233012" y="822290"/>
                  <a:pt x="3147843" y="737336"/>
                  <a:pt x="3147843" y="632600"/>
                </a:cubicBezTo>
                <a:cubicBezTo>
                  <a:pt x="3147843" y="527864"/>
                  <a:pt x="3233012" y="442909"/>
                  <a:pt x="3338013" y="442909"/>
                </a:cubicBezTo>
                <a:close/>
                <a:moveTo>
                  <a:pt x="2799029" y="426806"/>
                </a:moveTo>
                <a:cubicBezTo>
                  <a:pt x="2913563" y="426806"/>
                  <a:pt x="3006487" y="519495"/>
                  <a:pt x="3006487" y="633741"/>
                </a:cubicBezTo>
                <a:cubicBezTo>
                  <a:pt x="3006487" y="747987"/>
                  <a:pt x="2913563" y="840677"/>
                  <a:pt x="2799029" y="840677"/>
                </a:cubicBezTo>
                <a:cubicBezTo>
                  <a:pt x="2684494" y="840677"/>
                  <a:pt x="2591571" y="747987"/>
                  <a:pt x="2591571" y="633741"/>
                </a:cubicBezTo>
                <a:cubicBezTo>
                  <a:pt x="2591571" y="519495"/>
                  <a:pt x="2684494" y="426806"/>
                  <a:pt x="2799029" y="426806"/>
                </a:cubicBezTo>
                <a:close/>
                <a:moveTo>
                  <a:pt x="2259282" y="426806"/>
                </a:moveTo>
                <a:cubicBezTo>
                  <a:pt x="2373817" y="426806"/>
                  <a:pt x="2466740" y="519495"/>
                  <a:pt x="2466740" y="633741"/>
                </a:cubicBezTo>
                <a:cubicBezTo>
                  <a:pt x="2466740" y="747987"/>
                  <a:pt x="2373817" y="840677"/>
                  <a:pt x="2259282" y="840677"/>
                </a:cubicBezTo>
                <a:cubicBezTo>
                  <a:pt x="2144748" y="840677"/>
                  <a:pt x="2051824" y="747987"/>
                  <a:pt x="2051824" y="633741"/>
                </a:cubicBezTo>
                <a:cubicBezTo>
                  <a:pt x="2051824" y="519495"/>
                  <a:pt x="2144748" y="426806"/>
                  <a:pt x="2259282" y="426806"/>
                </a:cubicBezTo>
                <a:close/>
                <a:moveTo>
                  <a:pt x="3238860" y="128"/>
                </a:moveTo>
                <a:cubicBezTo>
                  <a:pt x="3300639" y="128"/>
                  <a:pt x="3350725" y="50087"/>
                  <a:pt x="3350725" y="111711"/>
                </a:cubicBezTo>
                <a:cubicBezTo>
                  <a:pt x="3350725" y="173336"/>
                  <a:pt x="3300639" y="223294"/>
                  <a:pt x="3238860" y="223294"/>
                </a:cubicBezTo>
                <a:cubicBezTo>
                  <a:pt x="3177080" y="223294"/>
                  <a:pt x="3126996" y="173336"/>
                  <a:pt x="3126996" y="111711"/>
                </a:cubicBezTo>
                <a:cubicBezTo>
                  <a:pt x="3126996" y="50087"/>
                  <a:pt x="3177080" y="128"/>
                  <a:pt x="3238860" y="128"/>
                </a:cubicBezTo>
                <a:close/>
                <a:moveTo>
                  <a:pt x="2764326" y="128"/>
                </a:moveTo>
                <a:cubicBezTo>
                  <a:pt x="2826105" y="128"/>
                  <a:pt x="2876191" y="50087"/>
                  <a:pt x="2876191" y="111711"/>
                </a:cubicBezTo>
                <a:cubicBezTo>
                  <a:pt x="2876191" y="173336"/>
                  <a:pt x="2826105" y="223294"/>
                  <a:pt x="2764326" y="223294"/>
                </a:cubicBezTo>
                <a:cubicBezTo>
                  <a:pt x="2702546" y="223294"/>
                  <a:pt x="2652461" y="173336"/>
                  <a:pt x="2652461" y="111711"/>
                </a:cubicBezTo>
                <a:cubicBezTo>
                  <a:pt x="2652461" y="50087"/>
                  <a:pt x="2702546" y="128"/>
                  <a:pt x="2764326" y="128"/>
                </a:cubicBezTo>
                <a:close/>
                <a:moveTo>
                  <a:pt x="2285087" y="128"/>
                </a:moveTo>
                <a:cubicBezTo>
                  <a:pt x="2346868" y="128"/>
                  <a:pt x="2396952" y="50087"/>
                  <a:pt x="2396952" y="111711"/>
                </a:cubicBezTo>
                <a:cubicBezTo>
                  <a:pt x="2396952" y="173336"/>
                  <a:pt x="2346868" y="223294"/>
                  <a:pt x="2285087" y="223294"/>
                </a:cubicBezTo>
                <a:cubicBezTo>
                  <a:pt x="2223309" y="223294"/>
                  <a:pt x="2173223" y="173336"/>
                  <a:pt x="2173223" y="111711"/>
                </a:cubicBezTo>
                <a:cubicBezTo>
                  <a:pt x="2173223" y="50087"/>
                  <a:pt x="2223309" y="128"/>
                  <a:pt x="2285087" y="128"/>
                </a:cubicBezTo>
                <a:close/>
                <a:moveTo>
                  <a:pt x="1806027" y="0"/>
                </a:moveTo>
                <a:lnTo>
                  <a:pt x="1814827" y="0"/>
                </a:lnTo>
                <a:lnTo>
                  <a:pt x="1853969" y="7883"/>
                </a:lnTo>
                <a:cubicBezTo>
                  <a:pt x="1894118" y="24823"/>
                  <a:pt x="1922291" y="64479"/>
                  <a:pt x="1922291" y="110697"/>
                </a:cubicBezTo>
                <a:cubicBezTo>
                  <a:pt x="1922291" y="172321"/>
                  <a:pt x="1872206" y="222280"/>
                  <a:pt x="1810427" y="222280"/>
                </a:cubicBezTo>
                <a:cubicBezTo>
                  <a:pt x="1748646" y="222280"/>
                  <a:pt x="1698562" y="172321"/>
                  <a:pt x="1698562" y="110697"/>
                </a:cubicBezTo>
                <a:cubicBezTo>
                  <a:pt x="1698562" y="64479"/>
                  <a:pt x="1726735" y="24823"/>
                  <a:pt x="1766884" y="7883"/>
                </a:cubicBezTo>
                <a:close/>
              </a:path>
            </a:pathLst>
          </a:custGeom>
        </p:spPr>
        <p:txBody>
          <a:bodyPr wrap="square">
            <a:noAutofit/>
          </a:bodyPr>
          <a:lstStyle/>
          <a:p>
            <a:endParaRPr lang="en-US"/>
          </a:p>
        </p:txBody>
      </p:sp>
    </p:spTree>
    <p:extLst>
      <p:ext uri="{BB962C8B-B14F-4D97-AF65-F5344CB8AC3E}">
        <p14:creationId xmlns:p14="http://schemas.microsoft.com/office/powerpoint/2010/main" val="329492120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Side Bar Content Silde 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1A438DE-C883-703F-FD0B-C87E562E8804}"/>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p:cNvSpPr>
            <a:spLocks noGrp="1"/>
          </p:cNvSpPr>
          <p:nvPr>
            <p:ph type="title"/>
          </p:nvPr>
        </p:nvSpPr>
        <p:spPr>
          <a:xfrm>
            <a:off x="488241" y="579616"/>
            <a:ext cx="4027314" cy="1384651"/>
          </a:xfrm>
        </p:spPr>
        <p:txBody>
          <a:bodyPr anchor="t"/>
          <a:lstStyle>
            <a:lvl1pPr>
              <a:lnSpc>
                <a:spcPts val="4500"/>
              </a:lnSpc>
              <a:defRPr>
                <a:solidFill>
                  <a:schemeClr val="bg1"/>
                </a:solidFill>
              </a:defRPr>
            </a:lvl1pPr>
          </a:lstStyle>
          <a:p>
            <a:r>
              <a:rPr lang="en-US"/>
              <a:t>Click to edit Master title style</a:t>
            </a:r>
          </a:p>
        </p:txBody>
      </p:sp>
      <p:sp>
        <p:nvSpPr>
          <p:cNvPr id="3" name="Content Placeholder 2"/>
          <p:cNvSpPr>
            <a:spLocks noGrp="1"/>
          </p:cNvSpPr>
          <p:nvPr>
            <p:ph idx="1"/>
          </p:nvPr>
        </p:nvSpPr>
        <p:spPr>
          <a:xfrm>
            <a:off x="488241" y="2005012"/>
            <a:ext cx="4027314" cy="4000677"/>
          </a:xfrm>
        </p:spPr>
        <p:txBody>
          <a:bodyPr>
            <a:normAutofit/>
          </a:bodyPr>
          <a:lstStyle>
            <a:lvl1pPr marL="0" indent="0">
              <a:lnSpc>
                <a:spcPts val="3000"/>
              </a:lnSpc>
              <a:spcBef>
                <a:spcPts val="0"/>
              </a:spcBef>
              <a:buFontTx/>
              <a:buNone/>
              <a:defRPr sz="2000">
                <a:solidFill>
                  <a:schemeClr val="bg1"/>
                </a:solidFill>
              </a:defRPr>
            </a:lvl1pPr>
            <a:lvl2pPr marL="182880" indent="-182880">
              <a:lnSpc>
                <a:spcPts val="3100"/>
              </a:lnSpc>
              <a:spcBef>
                <a:spcPts val="800"/>
              </a:spcBef>
              <a:buSzPct val="100000"/>
              <a:buFont typeface="Arial" panose="020B0604020202020204" pitchFamily="34" charset="0"/>
              <a:buChar char="•"/>
              <a:defRPr sz="2100"/>
            </a:lvl2pPr>
            <a:lvl3pPr>
              <a:defRPr sz="2100"/>
            </a:lvl3pPr>
            <a:lvl4pPr>
              <a:defRPr sz="2100"/>
            </a:lvl4pPr>
            <a:lvl5pPr>
              <a:defRPr sz="2100"/>
            </a:lvl5pPr>
          </a:lstStyle>
          <a:p>
            <a:pPr lvl="0"/>
            <a:r>
              <a:rPr lang="en-US"/>
              <a:t>Click to edit Master text styles</a:t>
            </a:r>
          </a:p>
        </p:txBody>
      </p:sp>
      <p:sp>
        <p:nvSpPr>
          <p:cNvPr id="6" name="Slide Number Placeholder 5"/>
          <p:cNvSpPr>
            <a:spLocks noGrp="1"/>
          </p:cNvSpPr>
          <p:nvPr>
            <p:ph type="sldNum" sz="quarter" idx="12"/>
          </p:nvPr>
        </p:nvSpPr>
        <p:spPr>
          <a:xfrm>
            <a:off x="8746068" y="6356350"/>
            <a:ext cx="2743200" cy="365125"/>
          </a:xfrm>
        </p:spPr>
        <p:txBody>
          <a:bodyPr/>
          <a:lstStyle>
            <a:lvl1pPr>
              <a:defRPr>
                <a:solidFill>
                  <a:schemeClr val="tx1">
                    <a:lumMod val="90000"/>
                    <a:lumOff val="10000"/>
                  </a:schemeClr>
                </a:solidFill>
              </a:defRPr>
            </a:lvl1pPr>
          </a:lstStyle>
          <a:p>
            <a:fld id="{48F63A3B-78C7-47BE-AE5E-E10140E04643}" type="slidenum">
              <a:rPr lang="en-US" smtClean="0"/>
              <a:pPr/>
              <a:t>‹#›</a:t>
            </a:fld>
            <a:endParaRPr lang="en-US"/>
          </a:p>
        </p:txBody>
      </p:sp>
      <p:sp>
        <p:nvSpPr>
          <p:cNvPr id="11" name="Picture Placeholder 6">
            <a:extLst>
              <a:ext uri="{FF2B5EF4-FFF2-40B4-BE49-F238E27FC236}">
                <a16:creationId xmlns:a16="http://schemas.microsoft.com/office/drawing/2014/main" id="{B0238F6F-4A56-C901-F6F2-29CA683C1DA4}"/>
              </a:ext>
            </a:extLst>
          </p:cNvPr>
          <p:cNvSpPr>
            <a:spLocks noGrp="1" noChangeAspect="1"/>
          </p:cNvSpPr>
          <p:nvPr>
            <p:ph type="pic" sz="quarter" idx="13"/>
          </p:nvPr>
        </p:nvSpPr>
        <p:spPr>
          <a:xfrm>
            <a:off x="5389846" y="4302463"/>
            <a:ext cx="1828800" cy="1832128"/>
          </a:xfrm>
          <a:custGeom>
            <a:avLst/>
            <a:gdLst>
              <a:gd name="connsiteX0" fmla="*/ 3240259 w 5029200"/>
              <a:gd name="connsiteY0" fmla="*/ 4815180 h 5038344"/>
              <a:gd name="connsiteX1" fmla="*/ 3352123 w 5029200"/>
              <a:gd name="connsiteY1" fmla="*/ 4926763 h 5038344"/>
              <a:gd name="connsiteX2" fmla="*/ 3283801 w 5029200"/>
              <a:gd name="connsiteY2" fmla="*/ 5029577 h 5038344"/>
              <a:gd name="connsiteX3" fmla="*/ 3240266 w 5029200"/>
              <a:gd name="connsiteY3" fmla="*/ 5038344 h 5038344"/>
              <a:gd name="connsiteX4" fmla="*/ 3240252 w 5029200"/>
              <a:gd name="connsiteY4" fmla="*/ 5038344 h 5038344"/>
              <a:gd name="connsiteX5" fmla="*/ 3196717 w 5029200"/>
              <a:gd name="connsiteY5" fmla="*/ 5029577 h 5038344"/>
              <a:gd name="connsiteX6" fmla="*/ 3128394 w 5029200"/>
              <a:gd name="connsiteY6" fmla="*/ 4926763 h 5038344"/>
              <a:gd name="connsiteX7" fmla="*/ 3240259 w 5029200"/>
              <a:gd name="connsiteY7" fmla="*/ 4815180 h 5038344"/>
              <a:gd name="connsiteX8" fmla="*/ 2765723 w 5029200"/>
              <a:gd name="connsiteY8" fmla="*/ 4815180 h 5038344"/>
              <a:gd name="connsiteX9" fmla="*/ 2877588 w 5029200"/>
              <a:gd name="connsiteY9" fmla="*/ 4926763 h 5038344"/>
              <a:gd name="connsiteX10" fmla="*/ 2809266 w 5029200"/>
              <a:gd name="connsiteY10" fmla="*/ 5029577 h 5038344"/>
              <a:gd name="connsiteX11" fmla="*/ 2765730 w 5029200"/>
              <a:gd name="connsiteY11" fmla="*/ 5038344 h 5038344"/>
              <a:gd name="connsiteX12" fmla="*/ 2765716 w 5029200"/>
              <a:gd name="connsiteY12" fmla="*/ 5038344 h 5038344"/>
              <a:gd name="connsiteX13" fmla="*/ 2722181 w 5029200"/>
              <a:gd name="connsiteY13" fmla="*/ 5029577 h 5038344"/>
              <a:gd name="connsiteX14" fmla="*/ 2653859 w 5029200"/>
              <a:gd name="connsiteY14" fmla="*/ 4926763 h 5038344"/>
              <a:gd name="connsiteX15" fmla="*/ 2765723 w 5029200"/>
              <a:gd name="connsiteY15" fmla="*/ 4815180 h 5038344"/>
              <a:gd name="connsiteX16" fmla="*/ 2286359 w 5029200"/>
              <a:gd name="connsiteY16" fmla="*/ 4815180 h 5038344"/>
              <a:gd name="connsiteX17" fmla="*/ 2398224 w 5029200"/>
              <a:gd name="connsiteY17" fmla="*/ 4926763 h 5038344"/>
              <a:gd name="connsiteX18" fmla="*/ 2329901 w 5029200"/>
              <a:gd name="connsiteY18" fmla="*/ 5029577 h 5038344"/>
              <a:gd name="connsiteX19" fmla="*/ 2286367 w 5029200"/>
              <a:gd name="connsiteY19" fmla="*/ 5038344 h 5038344"/>
              <a:gd name="connsiteX20" fmla="*/ 2286352 w 5029200"/>
              <a:gd name="connsiteY20" fmla="*/ 5038344 h 5038344"/>
              <a:gd name="connsiteX21" fmla="*/ 2242817 w 5029200"/>
              <a:gd name="connsiteY21" fmla="*/ 5029577 h 5038344"/>
              <a:gd name="connsiteX22" fmla="*/ 2174495 w 5029200"/>
              <a:gd name="connsiteY22" fmla="*/ 4926763 h 5038344"/>
              <a:gd name="connsiteX23" fmla="*/ 2286359 w 5029200"/>
              <a:gd name="connsiteY23" fmla="*/ 4815180 h 5038344"/>
              <a:gd name="connsiteX24" fmla="*/ 1811824 w 5029200"/>
              <a:gd name="connsiteY24" fmla="*/ 4814039 h 5038344"/>
              <a:gd name="connsiteX25" fmla="*/ 1923689 w 5029200"/>
              <a:gd name="connsiteY25" fmla="*/ 4925622 h 5038344"/>
              <a:gd name="connsiteX26" fmla="*/ 1811824 w 5029200"/>
              <a:gd name="connsiteY26" fmla="*/ 5037203 h 5038344"/>
              <a:gd name="connsiteX27" fmla="*/ 1699960 w 5029200"/>
              <a:gd name="connsiteY27" fmla="*/ 4925622 h 5038344"/>
              <a:gd name="connsiteX28" fmla="*/ 1811824 w 5029200"/>
              <a:gd name="connsiteY28" fmla="*/ 4814039 h 5038344"/>
              <a:gd name="connsiteX29" fmla="*/ 3878775 w 5029200"/>
              <a:gd name="connsiteY29" fmla="*/ 4248010 h 5038344"/>
              <a:gd name="connsiteX30" fmla="*/ 4042505 w 5029200"/>
              <a:gd name="connsiteY30" fmla="*/ 4411326 h 5038344"/>
              <a:gd name="connsiteX31" fmla="*/ 3878775 w 5029200"/>
              <a:gd name="connsiteY31" fmla="*/ 4574643 h 5038344"/>
              <a:gd name="connsiteX32" fmla="*/ 3715047 w 5029200"/>
              <a:gd name="connsiteY32" fmla="*/ 4411326 h 5038344"/>
              <a:gd name="connsiteX33" fmla="*/ 3878775 w 5029200"/>
              <a:gd name="connsiteY33" fmla="*/ 4248010 h 5038344"/>
              <a:gd name="connsiteX34" fmla="*/ 1177884 w 5029200"/>
              <a:gd name="connsiteY34" fmla="*/ 4248010 h 5038344"/>
              <a:gd name="connsiteX35" fmla="*/ 1341613 w 5029200"/>
              <a:gd name="connsiteY35" fmla="*/ 4411326 h 5038344"/>
              <a:gd name="connsiteX36" fmla="*/ 1177884 w 5029200"/>
              <a:gd name="connsiteY36" fmla="*/ 4574643 h 5038344"/>
              <a:gd name="connsiteX37" fmla="*/ 1014155 w 5029200"/>
              <a:gd name="connsiteY37" fmla="*/ 4411326 h 5038344"/>
              <a:gd name="connsiteX38" fmla="*/ 1177884 w 5029200"/>
              <a:gd name="connsiteY38" fmla="*/ 4248010 h 5038344"/>
              <a:gd name="connsiteX39" fmla="*/ 3338013 w 5029200"/>
              <a:gd name="connsiteY39" fmla="*/ 4221636 h 5038344"/>
              <a:gd name="connsiteX40" fmla="*/ 3528183 w 5029200"/>
              <a:gd name="connsiteY40" fmla="*/ 4411326 h 5038344"/>
              <a:gd name="connsiteX41" fmla="*/ 3338013 w 5029200"/>
              <a:gd name="connsiteY41" fmla="*/ 4601017 h 5038344"/>
              <a:gd name="connsiteX42" fmla="*/ 3147843 w 5029200"/>
              <a:gd name="connsiteY42" fmla="*/ 4411326 h 5038344"/>
              <a:gd name="connsiteX43" fmla="*/ 3338013 w 5029200"/>
              <a:gd name="connsiteY43" fmla="*/ 4221636 h 5038344"/>
              <a:gd name="connsiteX44" fmla="*/ 1718646 w 5029200"/>
              <a:gd name="connsiteY44" fmla="*/ 4221636 h 5038344"/>
              <a:gd name="connsiteX45" fmla="*/ 1908816 w 5029200"/>
              <a:gd name="connsiteY45" fmla="*/ 4411326 h 5038344"/>
              <a:gd name="connsiteX46" fmla="*/ 1718646 w 5029200"/>
              <a:gd name="connsiteY46" fmla="*/ 4601017 h 5038344"/>
              <a:gd name="connsiteX47" fmla="*/ 1528477 w 5029200"/>
              <a:gd name="connsiteY47" fmla="*/ 4411326 h 5038344"/>
              <a:gd name="connsiteX48" fmla="*/ 1718646 w 5029200"/>
              <a:gd name="connsiteY48" fmla="*/ 4221636 h 5038344"/>
              <a:gd name="connsiteX49" fmla="*/ 2801953 w 5029200"/>
              <a:gd name="connsiteY49" fmla="*/ 4196783 h 5038344"/>
              <a:gd name="connsiteX50" fmla="*/ 3009411 w 5029200"/>
              <a:gd name="connsiteY50" fmla="*/ 4403718 h 5038344"/>
              <a:gd name="connsiteX51" fmla="*/ 2801953 w 5029200"/>
              <a:gd name="connsiteY51" fmla="*/ 4610654 h 5038344"/>
              <a:gd name="connsiteX52" fmla="*/ 2594495 w 5029200"/>
              <a:gd name="connsiteY52" fmla="*/ 4403718 h 5038344"/>
              <a:gd name="connsiteX53" fmla="*/ 2801953 w 5029200"/>
              <a:gd name="connsiteY53" fmla="*/ 4196783 h 5038344"/>
              <a:gd name="connsiteX54" fmla="*/ 2259282 w 5029200"/>
              <a:gd name="connsiteY54" fmla="*/ 4196783 h 5038344"/>
              <a:gd name="connsiteX55" fmla="*/ 2466740 w 5029200"/>
              <a:gd name="connsiteY55" fmla="*/ 4403718 h 5038344"/>
              <a:gd name="connsiteX56" fmla="*/ 2259282 w 5029200"/>
              <a:gd name="connsiteY56" fmla="*/ 4610654 h 5038344"/>
              <a:gd name="connsiteX57" fmla="*/ 2051824 w 5029200"/>
              <a:gd name="connsiteY57" fmla="*/ 4403718 h 5038344"/>
              <a:gd name="connsiteX58" fmla="*/ 2259282 w 5029200"/>
              <a:gd name="connsiteY58" fmla="*/ 4196783 h 5038344"/>
              <a:gd name="connsiteX59" fmla="*/ 4417887 w 5029200"/>
              <a:gd name="connsiteY59" fmla="*/ 3710383 h 5038344"/>
              <a:gd name="connsiteX60" fmla="*/ 4572973 w 5029200"/>
              <a:gd name="connsiteY60" fmla="*/ 3865077 h 5038344"/>
              <a:gd name="connsiteX61" fmla="*/ 4417887 w 5029200"/>
              <a:gd name="connsiteY61" fmla="*/ 4019772 h 5038344"/>
              <a:gd name="connsiteX62" fmla="*/ 4262675 w 5029200"/>
              <a:gd name="connsiteY62" fmla="*/ 3865077 h 5038344"/>
              <a:gd name="connsiteX63" fmla="*/ 4417887 w 5029200"/>
              <a:gd name="connsiteY63" fmla="*/ 3710383 h 5038344"/>
              <a:gd name="connsiteX64" fmla="*/ 641696 w 5029200"/>
              <a:gd name="connsiteY64" fmla="*/ 3707974 h 5038344"/>
              <a:gd name="connsiteX65" fmla="*/ 796781 w 5029200"/>
              <a:gd name="connsiteY65" fmla="*/ 3862795 h 5038344"/>
              <a:gd name="connsiteX66" fmla="*/ 641696 w 5029200"/>
              <a:gd name="connsiteY66" fmla="*/ 4017489 h 5038344"/>
              <a:gd name="connsiteX67" fmla="*/ 486484 w 5029200"/>
              <a:gd name="connsiteY67" fmla="*/ 3862795 h 5038344"/>
              <a:gd name="connsiteX68" fmla="*/ 641696 w 5029200"/>
              <a:gd name="connsiteY68" fmla="*/ 3707974 h 5038344"/>
              <a:gd name="connsiteX69" fmla="*/ 1181061 w 5029200"/>
              <a:gd name="connsiteY69" fmla="*/ 3647618 h 5038344"/>
              <a:gd name="connsiteX70" fmla="*/ 1398180 w 5029200"/>
              <a:gd name="connsiteY70" fmla="*/ 3864189 h 5038344"/>
              <a:gd name="connsiteX71" fmla="*/ 1181061 w 5029200"/>
              <a:gd name="connsiteY71" fmla="*/ 4080761 h 5038344"/>
              <a:gd name="connsiteX72" fmla="*/ 963942 w 5029200"/>
              <a:gd name="connsiteY72" fmla="*/ 3864189 h 5038344"/>
              <a:gd name="connsiteX73" fmla="*/ 1181061 w 5029200"/>
              <a:gd name="connsiteY73" fmla="*/ 3647618 h 5038344"/>
              <a:gd name="connsiteX74" fmla="*/ 3876233 w 5029200"/>
              <a:gd name="connsiteY74" fmla="*/ 3646350 h 5038344"/>
              <a:gd name="connsiteX75" fmla="*/ 4093352 w 5029200"/>
              <a:gd name="connsiteY75" fmla="*/ 3862921 h 5038344"/>
              <a:gd name="connsiteX76" fmla="*/ 3876233 w 5029200"/>
              <a:gd name="connsiteY76" fmla="*/ 4079493 h 5038344"/>
              <a:gd name="connsiteX77" fmla="*/ 3659114 w 5029200"/>
              <a:gd name="connsiteY77" fmla="*/ 3862921 h 5038344"/>
              <a:gd name="connsiteX78" fmla="*/ 3876233 w 5029200"/>
              <a:gd name="connsiteY78" fmla="*/ 3646350 h 5038344"/>
              <a:gd name="connsiteX79" fmla="*/ 4417633 w 5029200"/>
              <a:gd name="connsiteY79" fmla="*/ 3137126 h 5038344"/>
              <a:gd name="connsiteX80" fmla="*/ 4607929 w 5029200"/>
              <a:gd name="connsiteY80" fmla="*/ 3326818 h 5038344"/>
              <a:gd name="connsiteX81" fmla="*/ 4417633 w 5029200"/>
              <a:gd name="connsiteY81" fmla="*/ 3516635 h 5038344"/>
              <a:gd name="connsiteX82" fmla="*/ 4227336 w 5029200"/>
              <a:gd name="connsiteY82" fmla="*/ 3326818 h 5038344"/>
              <a:gd name="connsiteX83" fmla="*/ 4417633 w 5029200"/>
              <a:gd name="connsiteY83" fmla="*/ 3137126 h 5038344"/>
              <a:gd name="connsiteX84" fmla="*/ 641442 w 5029200"/>
              <a:gd name="connsiteY84" fmla="*/ 3134844 h 5038344"/>
              <a:gd name="connsiteX85" fmla="*/ 831739 w 5029200"/>
              <a:gd name="connsiteY85" fmla="*/ 3324661 h 5038344"/>
              <a:gd name="connsiteX86" fmla="*/ 641442 w 5029200"/>
              <a:gd name="connsiteY86" fmla="*/ 3514478 h 5038344"/>
              <a:gd name="connsiteX87" fmla="*/ 451145 w 5029200"/>
              <a:gd name="connsiteY87" fmla="*/ 3324661 h 5038344"/>
              <a:gd name="connsiteX88" fmla="*/ 641442 w 5029200"/>
              <a:gd name="connsiteY88" fmla="*/ 3134844 h 5038344"/>
              <a:gd name="connsiteX89" fmla="*/ 111865 w 5029200"/>
              <a:gd name="connsiteY89" fmla="*/ 3121023 h 5038344"/>
              <a:gd name="connsiteX90" fmla="*/ 223729 w 5029200"/>
              <a:gd name="connsiteY90" fmla="*/ 3232606 h 5038344"/>
              <a:gd name="connsiteX91" fmla="*/ 111865 w 5029200"/>
              <a:gd name="connsiteY91" fmla="*/ 3344189 h 5038344"/>
              <a:gd name="connsiteX92" fmla="*/ 0 w 5029200"/>
              <a:gd name="connsiteY92" fmla="*/ 3232606 h 5038344"/>
              <a:gd name="connsiteX93" fmla="*/ 111865 w 5029200"/>
              <a:gd name="connsiteY93" fmla="*/ 3121023 h 5038344"/>
              <a:gd name="connsiteX94" fmla="*/ 4917210 w 5029200"/>
              <a:gd name="connsiteY94" fmla="*/ 3120896 h 5038344"/>
              <a:gd name="connsiteX95" fmla="*/ 5029075 w 5029200"/>
              <a:gd name="connsiteY95" fmla="*/ 3232479 h 5038344"/>
              <a:gd name="connsiteX96" fmla="*/ 4917210 w 5029200"/>
              <a:gd name="connsiteY96" fmla="*/ 3344062 h 5038344"/>
              <a:gd name="connsiteX97" fmla="*/ 4805345 w 5029200"/>
              <a:gd name="connsiteY97" fmla="*/ 3232479 h 5038344"/>
              <a:gd name="connsiteX98" fmla="*/ 4917210 w 5029200"/>
              <a:gd name="connsiteY98" fmla="*/ 3120896 h 5038344"/>
              <a:gd name="connsiteX99" fmla="*/ 4917337 w 5029200"/>
              <a:gd name="connsiteY99" fmla="*/ 2645274 h 5038344"/>
              <a:gd name="connsiteX100" fmla="*/ 5020410 w 5029200"/>
              <a:gd name="connsiteY100" fmla="*/ 2713425 h 5038344"/>
              <a:gd name="connsiteX101" fmla="*/ 5029200 w 5029200"/>
              <a:gd name="connsiteY101" fmla="*/ 2756852 h 5038344"/>
              <a:gd name="connsiteX102" fmla="*/ 5029200 w 5029200"/>
              <a:gd name="connsiteY102" fmla="*/ 2756862 h 5038344"/>
              <a:gd name="connsiteX103" fmla="*/ 5020410 w 5029200"/>
              <a:gd name="connsiteY103" fmla="*/ 2800290 h 5038344"/>
              <a:gd name="connsiteX104" fmla="*/ 4917337 w 5029200"/>
              <a:gd name="connsiteY104" fmla="*/ 2868440 h 5038344"/>
              <a:gd name="connsiteX105" fmla="*/ 4805473 w 5029200"/>
              <a:gd name="connsiteY105" fmla="*/ 2756857 h 5038344"/>
              <a:gd name="connsiteX106" fmla="*/ 4917337 w 5029200"/>
              <a:gd name="connsiteY106" fmla="*/ 2645274 h 5038344"/>
              <a:gd name="connsiteX107" fmla="*/ 111865 w 5029200"/>
              <a:gd name="connsiteY107" fmla="*/ 2645274 h 5038344"/>
              <a:gd name="connsiteX108" fmla="*/ 223729 w 5029200"/>
              <a:gd name="connsiteY108" fmla="*/ 2756857 h 5038344"/>
              <a:gd name="connsiteX109" fmla="*/ 111865 w 5029200"/>
              <a:gd name="connsiteY109" fmla="*/ 2868440 h 5038344"/>
              <a:gd name="connsiteX110" fmla="*/ 0 w 5029200"/>
              <a:gd name="connsiteY110" fmla="*/ 2756857 h 5038344"/>
              <a:gd name="connsiteX111" fmla="*/ 111865 w 5029200"/>
              <a:gd name="connsiteY111" fmla="*/ 2645274 h 5038344"/>
              <a:gd name="connsiteX112" fmla="*/ 4417759 w 5029200"/>
              <a:gd name="connsiteY112" fmla="*/ 2581621 h 5038344"/>
              <a:gd name="connsiteX113" fmla="*/ 4625217 w 5029200"/>
              <a:gd name="connsiteY113" fmla="*/ 2788557 h 5038344"/>
              <a:gd name="connsiteX114" fmla="*/ 4417759 w 5029200"/>
              <a:gd name="connsiteY114" fmla="*/ 2995492 h 5038344"/>
              <a:gd name="connsiteX115" fmla="*/ 4210301 w 5029200"/>
              <a:gd name="connsiteY115" fmla="*/ 2788557 h 5038344"/>
              <a:gd name="connsiteX116" fmla="*/ 4417759 w 5029200"/>
              <a:gd name="connsiteY116" fmla="*/ 2581621 h 5038344"/>
              <a:gd name="connsiteX117" fmla="*/ 641569 w 5029200"/>
              <a:gd name="connsiteY117" fmla="*/ 2579466 h 5038344"/>
              <a:gd name="connsiteX118" fmla="*/ 849027 w 5029200"/>
              <a:gd name="connsiteY118" fmla="*/ 2786402 h 5038344"/>
              <a:gd name="connsiteX119" fmla="*/ 641569 w 5029200"/>
              <a:gd name="connsiteY119" fmla="*/ 2993337 h 5038344"/>
              <a:gd name="connsiteX120" fmla="*/ 434111 w 5029200"/>
              <a:gd name="connsiteY120" fmla="*/ 2786402 h 5038344"/>
              <a:gd name="connsiteX121" fmla="*/ 641569 w 5029200"/>
              <a:gd name="connsiteY121" fmla="*/ 2579466 h 5038344"/>
              <a:gd name="connsiteX122" fmla="*/ 4917210 w 5029200"/>
              <a:gd name="connsiteY122" fmla="*/ 2169400 h 5038344"/>
              <a:gd name="connsiteX123" fmla="*/ 5029075 w 5029200"/>
              <a:gd name="connsiteY123" fmla="*/ 2280982 h 5038344"/>
              <a:gd name="connsiteX124" fmla="*/ 4917210 w 5029200"/>
              <a:gd name="connsiteY124" fmla="*/ 2392565 h 5038344"/>
              <a:gd name="connsiteX125" fmla="*/ 4805345 w 5029200"/>
              <a:gd name="connsiteY125" fmla="*/ 2280982 h 5038344"/>
              <a:gd name="connsiteX126" fmla="*/ 4917210 w 5029200"/>
              <a:gd name="connsiteY126" fmla="*/ 2169400 h 5038344"/>
              <a:gd name="connsiteX127" fmla="*/ 111865 w 5029200"/>
              <a:gd name="connsiteY127" fmla="*/ 2169272 h 5038344"/>
              <a:gd name="connsiteX128" fmla="*/ 223729 w 5029200"/>
              <a:gd name="connsiteY128" fmla="*/ 2280855 h 5038344"/>
              <a:gd name="connsiteX129" fmla="*/ 111865 w 5029200"/>
              <a:gd name="connsiteY129" fmla="*/ 2392438 h 5038344"/>
              <a:gd name="connsiteX130" fmla="*/ 0 w 5029200"/>
              <a:gd name="connsiteY130" fmla="*/ 2280855 h 5038344"/>
              <a:gd name="connsiteX131" fmla="*/ 111865 w 5029200"/>
              <a:gd name="connsiteY131" fmla="*/ 2169272 h 5038344"/>
              <a:gd name="connsiteX132" fmla="*/ 4417759 w 5029200"/>
              <a:gd name="connsiteY132" fmla="*/ 2043235 h 5038344"/>
              <a:gd name="connsiteX133" fmla="*/ 4625217 w 5029200"/>
              <a:gd name="connsiteY133" fmla="*/ 2250170 h 5038344"/>
              <a:gd name="connsiteX134" fmla="*/ 4417759 w 5029200"/>
              <a:gd name="connsiteY134" fmla="*/ 2457105 h 5038344"/>
              <a:gd name="connsiteX135" fmla="*/ 4210301 w 5029200"/>
              <a:gd name="connsiteY135" fmla="*/ 2250170 h 5038344"/>
              <a:gd name="connsiteX136" fmla="*/ 4417759 w 5029200"/>
              <a:gd name="connsiteY136" fmla="*/ 2043235 h 5038344"/>
              <a:gd name="connsiteX137" fmla="*/ 641569 w 5029200"/>
              <a:gd name="connsiteY137" fmla="*/ 2041079 h 5038344"/>
              <a:gd name="connsiteX138" fmla="*/ 849027 w 5029200"/>
              <a:gd name="connsiteY138" fmla="*/ 2248015 h 5038344"/>
              <a:gd name="connsiteX139" fmla="*/ 641569 w 5029200"/>
              <a:gd name="connsiteY139" fmla="*/ 2454950 h 5038344"/>
              <a:gd name="connsiteX140" fmla="*/ 434111 w 5029200"/>
              <a:gd name="connsiteY140" fmla="*/ 2248015 h 5038344"/>
              <a:gd name="connsiteX141" fmla="*/ 641569 w 5029200"/>
              <a:gd name="connsiteY141" fmla="*/ 2041079 h 5038344"/>
              <a:gd name="connsiteX142" fmla="*/ 4917337 w 5029200"/>
              <a:gd name="connsiteY142" fmla="*/ 1693525 h 5038344"/>
              <a:gd name="connsiteX143" fmla="*/ 5020410 w 5029200"/>
              <a:gd name="connsiteY143" fmla="*/ 1761674 h 5038344"/>
              <a:gd name="connsiteX144" fmla="*/ 5029200 w 5029200"/>
              <a:gd name="connsiteY144" fmla="*/ 1805101 h 5038344"/>
              <a:gd name="connsiteX145" fmla="*/ 5029200 w 5029200"/>
              <a:gd name="connsiteY145" fmla="*/ 1805111 h 5038344"/>
              <a:gd name="connsiteX146" fmla="*/ 5020410 w 5029200"/>
              <a:gd name="connsiteY146" fmla="*/ 1848539 h 5038344"/>
              <a:gd name="connsiteX147" fmla="*/ 4917337 w 5029200"/>
              <a:gd name="connsiteY147" fmla="*/ 1916689 h 5038344"/>
              <a:gd name="connsiteX148" fmla="*/ 4805473 w 5029200"/>
              <a:gd name="connsiteY148" fmla="*/ 1805106 h 5038344"/>
              <a:gd name="connsiteX149" fmla="*/ 4917337 w 5029200"/>
              <a:gd name="connsiteY149" fmla="*/ 1693525 h 5038344"/>
              <a:gd name="connsiteX150" fmla="*/ 111865 w 5029200"/>
              <a:gd name="connsiteY150" fmla="*/ 1693525 h 5038344"/>
              <a:gd name="connsiteX151" fmla="*/ 223729 w 5029200"/>
              <a:gd name="connsiteY151" fmla="*/ 1805106 h 5038344"/>
              <a:gd name="connsiteX152" fmla="*/ 111865 w 5029200"/>
              <a:gd name="connsiteY152" fmla="*/ 1916689 h 5038344"/>
              <a:gd name="connsiteX153" fmla="*/ 0 w 5029200"/>
              <a:gd name="connsiteY153" fmla="*/ 1805106 h 5038344"/>
              <a:gd name="connsiteX154" fmla="*/ 111865 w 5029200"/>
              <a:gd name="connsiteY154" fmla="*/ 1693525 h 5038344"/>
              <a:gd name="connsiteX155" fmla="*/ 4417887 w 5029200"/>
              <a:gd name="connsiteY155" fmla="*/ 1522092 h 5038344"/>
              <a:gd name="connsiteX156" fmla="*/ 4608184 w 5029200"/>
              <a:gd name="connsiteY156" fmla="*/ 1711910 h 5038344"/>
              <a:gd name="connsiteX157" fmla="*/ 4417887 w 5029200"/>
              <a:gd name="connsiteY157" fmla="*/ 1901600 h 5038344"/>
              <a:gd name="connsiteX158" fmla="*/ 4227589 w 5029200"/>
              <a:gd name="connsiteY158" fmla="*/ 1711910 h 5038344"/>
              <a:gd name="connsiteX159" fmla="*/ 4417887 w 5029200"/>
              <a:gd name="connsiteY159" fmla="*/ 1522092 h 5038344"/>
              <a:gd name="connsiteX160" fmla="*/ 641569 w 5029200"/>
              <a:gd name="connsiteY160" fmla="*/ 1520064 h 5038344"/>
              <a:gd name="connsiteX161" fmla="*/ 831866 w 5029200"/>
              <a:gd name="connsiteY161" fmla="*/ 1709754 h 5038344"/>
              <a:gd name="connsiteX162" fmla="*/ 641569 w 5029200"/>
              <a:gd name="connsiteY162" fmla="*/ 1899572 h 5038344"/>
              <a:gd name="connsiteX163" fmla="*/ 451273 w 5029200"/>
              <a:gd name="connsiteY163" fmla="*/ 1709754 h 5038344"/>
              <a:gd name="connsiteX164" fmla="*/ 641569 w 5029200"/>
              <a:gd name="connsiteY164" fmla="*/ 1520064 h 5038344"/>
              <a:gd name="connsiteX165" fmla="*/ 641442 w 5029200"/>
              <a:gd name="connsiteY165" fmla="*/ 1017180 h 5038344"/>
              <a:gd name="connsiteX166" fmla="*/ 796527 w 5029200"/>
              <a:gd name="connsiteY166" fmla="*/ 1171874 h 5038344"/>
              <a:gd name="connsiteX167" fmla="*/ 641442 w 5029200"/>
              <a:gd name="connsiteY167" fmla="*/ 1326695 h 5038344"/>
              <a:gd name="connsiteX168" fmla="*/ 486356 w 5029200"/>
              <a:gd name="connsiteY168" fmla="*/ 1171874 h 5038344"/>
              <a:gd name="connsiteX169" fmla="*/ 641442 w 5029200"/>
              <a:gd name="connsiteY169" fmla="*/ 1017180 h 5038344"/>
              <a:gd name="connsiteX170" fmla="*/ 4419285 w 5029200"/>
              <a:gd name="connsiteY170" fmla="*/ 1009572 h 5038344"/>
              <a:gd name="connsiteX171" fmla="*/ 4580091 w 5029200"/>
              <a:gd name="connsiteY171" fmla="*/ 1170099 h 5038344"/>
              <a:gd name="connsiteX172" fmla="*/ 4419285 w 5029200"/>
              <a:gd name="connsiteY172" fmla="*/ 1330500 h 5038344"/>
              <a:gd name="connsiteX173" fmla="*/ 4258353 w 5029200"/>
              <a:gd name="connsiteY173" fmla="*/ 1170099 h 5038344"/>
              <a:gd name="connsiteX174" fmla="*/ 4419285 w 5029200"/>
              <a:gd name="connsiteY174" fmla="*/ 1009572 h 5038344"/>
              <a:gd name="connsiteX175" fmla="*/ 1181188 w 5029200"/>
              <a:gd name="connsiteY175" fmla="*/ 954795 h 5038344"/>
              <a:gd name="connsiteX176" fmla="*/ 1398307 w 5029200"/>
              <a:gd name="connsiteY176" fmla="*/ 1171367 h 5038344"/>
              <a:gd name="connsiteX177" fmla="*/ 1181188 w 5029200"/>
              <a:gd name="connsiteY177" fmla="*/ 1387939 h 5038344"/>
              <a:gd name="connsiteX178" fmla="*/ 964069 w 5029200"/>
              <a:gd name="connsiteY178" fmla="*/ 1171367 h 5038344"/>
              <a:gd name="connsiteX179" fmla="*/ 1181188 w 5029200"/>
              <a:gd name="connsiteY179" fmla="*/ 954795 h 5038344"/>
              <a:gd name="connsiteX180" fmla="*/ 3876233 w 5029200"/>
              <a:gd name="connsiteY180" fmla="*/ 953528 h 5038344"/>
              <a:gd name="connsiteX181" fmla="*/ 4093352 w 5029200"/>
              <a:gd name="connsiteY181" fmla="*/ 1170099 h 5038344"/>
              <a:gd name="connsiteX182" fmla="*/ 3876233 w 5029200"/>
              <a:gd name="connsiteY182" fmla="*/ 1386671 h 5038344"/>
              <a:gd name="connsiteX183" fmla="*/ 3659114 w 5029200"/>
              <a:gd name="connsiteY183" fmla="*/ 1170099 h 5038344"/>
              <a:gd name="connsiteX184" fmla="*/ 3876233 w 5029200"/>
              <a:gd name="connsiteY184" fmla="*/ 953528 h 5038344"/>
              <a:gd name="connsiteX185" fmla="*/ 2263987 w 5029200"/>
              <a:gd name="connsiteY185" fmla="*/ 894819 h 5038344"/>
              <a:gd name="connsiteX186" fmla="*/ 2534622 w 5029200"/>
              <a:gd name="connsiteY186" fmla="*/ 1116464 h 5038344"/>
              <a:gd name="connsiteX187" fmla="*/ 2805131 w 5029200"/>
              <a:gd name="connsiteY187" fmla="*/ 894819 h 5038344"/>
              <a:gd name="connsiteX188" fmla="*/ 3080597 w 5029200"/>
              <a:gd name="connsiteY188" fmla="*/ 1156278 h 5038344"/>
              <a:gd name="connsiteX189" fmla="*/ 3081106 w 5029200"/>
              <a:gd name="connsiteY189" fmla="*/ 1156278 h 5038344"/>
              <a:gd name="connsiteX190" fmla="*/ 3344750 w 5029200"/>
              <a:gd name="connsiteY190" fmla="*/ 906612 h 5038344"/>
              <a:gd name="connsiteX191" fmla="*/ 3608777 w 5029200"/>
              <a:gd name="connsiteY191" fmla="*/ 1169973 h 5038344"/>
              <a:gd name="connsiteX192" fmla="*/ 3523353 w 5029200"/>
              <a:gd name="connsiteY192" fmla="*/ 1363847 h 5038344"/>
              <a:gd name="connsiteX193" fmla="*/ 3697250 w 5029200"/>
              <a:gd name="connsiteY193" fmla="*/ 1514866 h 5038344"/>
              <a:gd name="connsiteX194" fmla="*/ 3876233 w 5029200"/>
              <a:gd name="connsiteY194" fmla="*/ 1444999 h 5038344"/>
              <a:gd name="connsiteX195" fmla="*/ 4140260 w 5029200"/>
              <a:gd name="connsiteY195" fmla="*/ 1708360 h 5038344"/>
              <a:gd name="connsiteX196" fmla="*/ 3884751 w 5029200"/>
              <a:gd name="connsiteY196" fmla="*/ 1971594 h 5038344"/>
              <a:gd name="connsiteX197" fmla="*/ 4152082 w 5029200"/>
              <a:gd name="connsiteY197" fmla="*/ 2246620 h 5038344"/>
              <a:gd name="connsiteX198" fmla="*/ 3929878 w 5029200"/>
              <a:gd name="connsiteY198" fmla="*/ 2516447 h 5038344"/>
              <a:gd name="connsiteX199" fmla="*/ 4152082 w 5029200"/>
              <a:gd name="connsiteY199" fmla="*/ 2786402 h 5038344"/>
              <a:gd name="connsiteX200" fmla="*/ 4152335 w 5029200"/>
              <a:gd name="connsiteY200" fmla="*/ 2786148 h 5038344"/>
              <a:gd name="connsiteX201" fmla="*/ 3876488 w 5029200"/>
              <a:gd name="connsiteY201" fmla="*/ 3061300 h 5038344"/>
              <a:gd name="connsiteX202" fmla="*/ 4140513 w 5029200"/>
              <a:gd name="connsiteY202" fmla="*/ 3324661 h 5038344"/>
              <a:gd name="connsiteX203" fmla="*/ 3876488 w 5029200"/>
              <a:gd name="connsiteY203" fmla="*/ 3588022 h 5038344"/>
              <a:gd name="connsiteX204" fmla="*/ 3695089 w 5029200"/>
              <a:gd name="connsiteY204" fmla="*/ 3516128 h 5038344"/>
              <a:gd name="connsiteX205" fmla="*/ 3515089 w 5029200"/>
              <a:gd name="connsiteY205" fmla="*/ 3666765 h 5038344"/>
              <a:gd name="connsiteX206" fmla="*/ 3605724 w 5029200"/>
              <a:gd name="connsiteY206" fmla="*/ 3865330 h 5038344"/>
              <a:gd name="connsiteX207" fmla="*/ 3341699 w 5029200"/>
              <a:gd name="connsiteY207" fmla="*/ 4128691 h 5038344"/>
              <a:gd name="connsiteX208" fmla="*/ 3077800 w 5029200"/>
              <a:gd name="connsiteY208" fmla="*/ 3873953 h 5038344"/>
              <a:gd name="connsiteX209" fmla="*/ 2802080 w 5029200"/>
              <a:gd name="connsiteY209" fmla="*/ 4140610 h 5038344"/>
              <a:gd name="connsiteX210" fmla="*/ 2531445 w 5029200"/>
              <a:gd name="connsiteY210" fmla="*/ 3919094 h 5038344"/>
              <a:gd name="connsiteX211" fmla="*/ 2260935 w 5029200"/>
              <a:gd name="connsiteY211" fmla="*/ 4140610 h 5038344"/>
              <a:gd name="connsiteX212" fmla="*/ 1985087 w 5029200"/>
              <a:gd name="connsiteY212" fmla="*/ 3865457 h 5038344"/>
              <a:gd name="connsiteX213" fmla="*/ 1721062 w 5029200"/>
              <a:gd name="connsiteY213" fmla="*/ 4128818 h 5038344"/>
              <a:gd name="connsiteX214" fmla="*/ 1457037 w 5029200"/>
              <a:gd name="connsiteY214" fmla="*/ 3865457 h 5038344"/>
              <a:gd name="connsiteX215" fmla="*/ 1558223 w 5029200"/>
              <a:gd name="connsiteY215" fmla="*/ 3658269 h 5038344"/>
              <a:gd name="connsiteX216" fmla="*/ 1385213 w 5029200"/>
              <a:gd name="connsiteY216" fmla="*/ 3493304 h 5038344"/>
              <a:gd name="connsiteX217" fmla="*/ 1181188 w 5029200"/>
              <a:gd name="connsiteY217" fmla="*/ 3589417 h 5038344"/>
              <a:gd name="connsiteX218" fmla="*/ 917163 w 5029200"/>
              <a:gd name="connsiteY218" fmla="*/ 3326057 h 5038344"/>
              <a:gd name="connsiteX219" fmla="*/ 1167206 w 5029200"/>
              <a:gd name="connsiteY219" fmla="*/ 3063077 h 5038344"/>
              <a:gd name="connsiteX220" fmla="*/ 1167206 w 5029200"/>
              <a:gd name="connsiteY220" fmla="*/ 3062316 h 5038344"/>
              <a:gd name="connsiteX221" fmla="*/ 905341 w 5029200"/>
              <a:gd name="connsiteY221" fmla="*/ 2787543 h 5038344"/>
              <a:gd name="connsiteX222" fmla="*/ 1127545 w 5029200"/>
              <a:gd name="connsiteY222" fmla="*/ 2517715 h 5038344"/>
              <a:gd name="connsiteX223" fmla="*/ 905341 w 5029200"/>
              <a:gd name="connsiteY223" fmla="*/ 2247761 h 5038344"/>
              <a:gd name="connsiteX224" fmla="*/ 1167206 w 5029200"/>
              <a:gd name="connsiteY224" fmla="*/ 1972988 h 5038344"/>
              <a:gd name="connsiteX225" fmla="*/ 1167206 w 5029200"/>
              <a:gd name="connsiteY225" fmla="*/ 1972481 h 5038344"/>
              <a:gd name="connsiteX226" fmla="*/ 917163 w 5029200"/>
              <a:gd name="connsiteY226" fmla="*/ 1709501 h 5038344"/>
              <a:gd name="connsiteX227" fmla="*/ 1181188 w 5029200"/>
              <a:gd name="connsiteY227" fmla="*/ 1446140 h 5038344"/>
              <a:gd name="connsiteX228" fmla="*/ 1382544 w 5029200"/>
              <a:gd name="connsiteY228" fmla="*/ 1539210 h 5038344"/>
              <a:gd name="connsiteX229" fmla="*/ 1553774 w 5029200"/>
              <a:gd name="connsiteY229" fmla="*/ 1371075 h 5038344"/>
              <a:gd name="connsiteX230" fmla="*/ 1460087 w 5029200"/>
              <a:gd name="connsiteY230" fmla="*/ 1169973 h 5038344"/>
              <a:gd name="connsiteX231" fmla="*/ 1724113 w 5029200"/>
              <a:gd name="connsiteY231" fmla="*/ 906612 h 5038344"/>
              <a:gd name="connsiteX232" fmla="*/ 1987756 w 5029200"/>
              <a:gd name="connsiteY232" fmla="*/ 1156278 h 5038344"/>
              <a:gd name="connsiteX233" fmla="*/ 1988520 w 5029200"/>
              <a:gd name="connsiteY233" fmla="*/ 1156278 h 5038344"/>
              <a:gd name="connsiteX234" fmla="*/ 2263987 w 5029200"/>
              <a:gd name="connsiteY234" fmla="*/ 894819 h 5038344"/>
              <a:gd name="connsiteX235" fmla="*/ 1181188 w 5029200"/>
              <a:gd name="connsiteY235" fmla="*/ 472581 h 5038344"/>
              <a:gd name="connsiteX236" fmla="*/ 1341993 w 5029200"/>
              <a:gd name="connsiteY236" fmla="*/ 633107 h 5038344"/>
              <a:gd name="connsiteX237" fmla="*/ 1181188 w 5029200"/>
              <a:gd name="connsiteY237" fmla="*/ 793507 h 5038344"/>
              <a:gd name="connsiteX238" fmla="*/ 1020383 w 5029200"/>
              <a:gd name="connsiteY238" fmla="*/ 633107 h 5038344"/>
              <a:gd name="connsiteX239" fmla="*/ 1181188 w 5029200"/>
              <a:gd name="connsiteY239" fmla="*/ 472581 h 5038344"/>
              <a:gd name="connsiteX240" fmla="*/ 3878775 w 5029200"/>
              <a:gd name="connsiteY240" fmla="*/ 470424 h 5038344"/>
              <a:gd name="connsiteX241" fmla="*/ 4042505 w 5029200"/>
              <a:gd name="connsiteY241" fmla="*/ 633741 h 5038344"/>
              <a:gd name="connsiteX242" fmla="*/ 3878775 w 5029200"/>
              <a:gd name="connsiteY242" fmla="*/ 797057 h 5038344"/>
              <a:gd name="connsiteX243" fmla="*/ 3715047 w 5029200"/>
              <a:gd name="connsiteY243" fmla="*/ 633741 h 5038344"/>
              <a:gd name="connsiteX244" fmla="*/ 3878775 w 5029200"/>
              <a:gd name="connsiteY244" fmla="*/ 470424 h 5038344"/>
              <a:gd name="connsiteX245" fmla="*/ 1719663 w 5029200"/>
              <a:gd name="connsiteY245" fmla="*/ 444050 h 5038344"/>
              <a:gd name="connsiteX246" fmla="*/ 1909960 w 5029200"/>
              <a:gd name="connsiteY246" fmla="*/ 633741 h 5038344"/>
              <a:gd name="connsiteX247" fmla="*/ 1719663 w 5029200"/>
              <a:gd name="connsiteY247" fmla="*/ 823559 h 5038344"/>
              <a:gd name="connsiteX248" fmla="*/ 1529367 w 5029200"/>
              <a:gd name="connsiteY248" fmla="*/ 633741 h 5038344"/>
              <a:gd name="connsiteX249" fmla="*/ 1719663 w 5029200"/>
              <a:gd name="connsiteY249" fmla="*/ 444050 h 5038344"/>
              <a:gd name="connsiteX250" fmla="*/ 3338013 w 5029200"/>
              <a:gd name="connsiteY250" fmla="*/ 442909 h 5038344"/>
              <a:gd name="connsiteX251" fmla="*/ 3528183 w 5029200"/>
              <a:gd name="connsiteY251" fmla="*/ 632600 h 5038344"/>
              <a:gd name="connsiteX252" fmla="*/ 3338013 w 5029200"/>
              <a:gd name="connsiteY252" fmla="*/ 822290 h 5038344"/>
              <a:gd name="connsiteX253" fmla="*/ 3147843 w 5029200"/>
              <a:gd name="connsiteY253" fmla="*/ 632600 h 5038344"/>
              <a:gd name="connsiteX254" fmla="*/ 3338013 w 5029200"/>
              <a:gd name="connsiteY254" fmla="*/ 442909 h 5038344"/>
              <a:gd name="connsiteX255" fmla="*/ 2799029 w 5029200"/>
              <a:gd name="connsiteY255" fmla="*/ 426806 h 5038344"/>
              <a:gd name="connsiteX256" fmla="*/ 3006487 w 5029200"/>
              <a:gd name="connsiteY256" fmla="*/ 633741 h 5038344"/>
              <a:gd name="connsiteX257" fmla="*/ 2799029 w 5029200"/>
              <a:gd name="connsiteY257" fmla="*/ 840677 h 5038344"/>
              <a:gd name="connsiteX258" fmla="*/ 2591571 w 5029200"/>
              <a:gd name="connsiteY258" fmla="*/ 633741 h 5038344"/>
              <a:gd name="connsiteX259" fmla="*/ 2799029 w 5029200"/>
              <a:gd name="connsiteY259" fmla="*/ 426806 h 5038344"/>
              <a:gd name="connsiteX260" fmla="*/ 2259282 w 5029200"/>
              <a:gd name="connsiteY260" fmla="*/ 426806 h 5038344"/>
              <a:gd name="connsiteX261" fmla="*/ 2466740 w 5029200"/>
              <a:gd name="connsiteY261" fmla="*/ 633741 h 5038344"/>
              <a:gd name="connsiteX262" fmla="*/ 2259282 w 5029200"/>
              <a:gd name="connsiteY262" fmla="*/ 840677 h 5038344"/>
              <a:gd name="connsiteX263" fmla="*/ 2051824 w 5029200"/>
              <a:gd name="connsiteY263" fmla="*/ 633741 h 5038344"/>
              <a:gd name="connsiteX264" fmla="*/ 2259282 w 5029200"/>
              <a:gd name="connsiteY264" fmla="*/ 426806 h 5038344"/>
              <a:gd name="connsiteX265" fmla="*/ 3238860 w 5029200"/>
              <a:gd name="connsiteY265" fmla="*/ 128 h 5038344"/>
              <a:gd name="connsiteX266" fmla="*/ 3350725 w 5029200"/>
              <a:gd name="connsiteY266" fmla="*/ 111711 h 5038344"/>
              <a:gd name="connsiteX267" fmla="*/ 3238860 w 5029200"/>
              <a:gd name="connsiteY267" fmla="*/ 223294 h 5038344"/>
              <a:gd name="connsiteX268" fmla="*/ 3126996 w 5029200"/>
              <a:gd name="connsiteY268" fmla="*/ 111711 h 5038344"/>
              <a:gd name="connsiteX269" fmla="*/ 3238860 w 5029200"/>
              <a:gd name="connsiteY269" fmla="*/ 128 h 5038344"/>
              <a:gd name="connsiteX270" fmla="*/ 2764326 w 5029200"/>
              <a:gd name="connsiteY270" fmla="*/ 128 h 5038344"/>
              <a:gd name="connsiteX271" fmla="*/ 2876191 w 5029200"/>
              <a:gd name="connsiteY271" fmla="*/ 111711 h 5038344"/>
              <a:gd name="connsiteX272" fmla="*/ 2764326 w 5029200"/>
              <a:gd name="connsiteY272" fmla="*/ 223294 h 5038344"/>
              <a:gd name="connsiteX273" fmla="*/ 2652461 w 5029200"/>
              <a:gd name="connsiteY273" fmla="*/ 111711 h 5038344"/>
              <a:gd name="connsiteX274" fmla="*/ 2764326 w 5029200"/>
              <a:gd name="connsiteY274" fmla="*/ 128 h 5038344"/>
              <a:gd name="connsiteX275" fmla="*/ 2285087 w 5029200"/>
              <a:gd name="connsiteY275" fmla="*/ 128 h 5038344"/>
              <a:gd name="connsiteX276" fmla="*/ 2396952 w 5029200"/>
              <a:gd name="connsiteY276" fmla="*/ 111711 h 5038344"/>
              <a:gd name="connsiteX277" fmla="*/ 2285087 w 5029200"/>
              <a:gd name="connsiteY277" fmla="*/ 223294 h 5038344"/>
              <a:gd name="connsiteX278" fmla="*/ 2173223 w 5029200"/>
              <a:gd name="connsiteY278" fmla="*/ 111711 h 5038344"/>
              <a:gd name="connsiteX279" fmla="*/ 2285087 w 5029200"/>
              <a:gd name="connsiteY279" fmla="*/ 128 h 5038344"/>
              <a:gd name="connsiteX280" fmla="*/ 1806027 w 5029200"/>
              <a:gd name="connsiteY280" fmla="*/ 0 h 5038344"/>
              <a:gd name="connsiteX281" fmla="*/ 1814827 w 5029200"/>
              <a:gd name="connsiteY281" fmla="*/ 0 h 5038344"/>
              <a:gd name="connsiteX282" fmla="*/ 1853969 w 5029200"/>
              <a:gd name="connsiteY282" fmla="*/ 7883 h 5038344"/>
              <a:gd name="connsiteX283" fmla="*/ 1922291 w 5029200"/>
              <a:gd name="connsiteY283" fmla="*/ 110697 h 5038344"/>
              <a:gd name="connsiteX284" fmla="*/ 1810427 w 5029200"/>
              <a:gd name="connsiteY284" fmla="*/ 222280 h 5038344"/>
              <a:gd name="connsiteX285" fmla="*/ 1698562 w 5029200"/>
              <a:gd name="connsiteY285" fmla="*/ 110697 h 5038344"/>
              <a:gd name="connsiteX286" fmla="*/ 1766884 w 5029200"/>
              <a:gd name="connsiteY286" fmla="*/ 7883 h 5038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Lst>
            <a:rect l="l" t="t" r="r" b="b"/>
            <a:pathLst>
              <a:path w="5029200" h="5038344">
                <a:moveTo>
                  <a:pt x="3240259" y="4815180"/>
                </a:moveTo>
                <a:cubicBezTo>
                  <a:pt x="3302038" y="4815180"/>
                  <a:pt x="3352123" y="4865138"/>
                  <a:pt x="3352123" y="4926763"/>
                </a:cubicBezTo>
                <a:cubicBezTo>
                  <a:pt x="3352123" y="4972981"/>
                  <a:pt x="3323950" y="5012637"/>
                  <a:pt x="3283801" y="5029577"/>
                </a:cubicBezTo>
                <a:lnTo>
                  <a:pt x="3240266" y="5038344"/>
                </a:lnTo>
                <a:lnTo>
                  <a:pt x="3240252" y="5038344"/>
                </a:lnTo>
                <a:lnTo>
                  <a:pt x="3196717" y="5029577"/>
                </a:lnTo>
                <a:cubicBezTo>
                  <a:pt x="3156567" y="5012637"/>
                  <a:pt x="3128394" y="4972981"/>
                  <a:pt x="3128394" y="4926763"/>
                </a:cubicBezTo>
                <a:cubicBezTo>
                  <a:pt x="3128394" y="4865138"/>
                  <a:pt x="3178479" y="4815180"/>
                  <a:pt x="3240259" y="4815180"/>
                </a:cubicBezTo>
                <a:close/>
                <a:moveTo>
                  <a:pt x="2765723" y="4815180"/>
                </a:moveTo>
                <a:cubicBezTo>
                  <a:pt x="2827504" y="4815180"/>
                  <a:pt x="2877588" y="4865138"/>
                  <a:pt x="2877588" y="4926763"/>
                </a:cubicBezTo>
                <a:cubicBezTo>
                  <a:pt x="2877588" y="4972981"/>
                  <a:pt x="2849416" y="5012637"/>
                  <a:pt x="2809266" y="5029577"/>
                </a:cubicBezTo>
                <a:lnTo>
                  <a:pt x="2765730" y="5038344"/>
                </a:lnTo>
                <a:lnTo>
                  <a:pt x="2765716" y="5038344"/>
                </a:lnTo>
                <a:lnTo>
                  <a:pt x="2722181" y="5029577"/>
                </a:lnTo>
                <a:cubicBezTo>
                  <a:pt x="2682032" y="5012637"/>
                  <a:pt x="2653859" y="4972981"/>
                  <a:pt x="2653859" y="4926763"/>
                </a:cubicBezTo>
                <a:cubicBezTo>
                  <a:pt x="2653859" y="4865138"/>
                  <a:pt x="2703944" y="4815180"/>
                  <a:pt x="2765723" y="4815180"/>
                </a:cubicBezTo>
                <a:close/>
                <a:moveTo>
                  <a:pt x="2286359" y="4815180"/>
                </a:moveTo>
                <a:cubicBezTo>
                  <a:pt x="2348139" y="4815180"/>
                  <a:pt x="2398224" y="4865138"/>
                  <a:pt x="2398224" y="4926763"/>
                </a:cubicBezTo>
                <a:cubicBezTo>
                  <a:pt x="2398224" y="4972981"/>
                  <a:pt x="2370051" y="5012637"/>
                  <a:pt x="2329901" y="5029577"/>
                </a:cubicBezTo>
                <a:lnTo>
                  <a:pt x="2286367" y="5038344"/>
                </a:lnTo>
                <a:lnTo>
                  <a:pt x="2286352" y="5038344"/>
                </a:lnTo>
                <a:lnTo>
                  <a:pt x="2242817" y="5029577"/>
                </a:lnTo>
                <a:cubicBezTo>
                  <a:pt x="2202667" y="5012637"/>
                  <a:pt x="2174495" y="4972981"/>
                  <a:pt x="2174495" y="4926763"/>
                </a:cubicBezTo>
                <a:cubicBezTo>
                  <a:pt x="2174495" y="4865138"/>
                  <a:pt x="2224579" y="4815180"/>
                  <a:pt x="2286359" y="4815180"/>
                </a:cubicBezTo>
                <a:close/>
                <a:moveTo>
                  <a:pt x="1811824" y="4814039"/>
                </a:moveTo>
                <a:cubicBezTo>
                  <a:pt x="1873604" y="4814039"/>
                  <a:pt x="1923689" y="4863997"/>
                  <a:pt x="1923689" y="4925622"/>
                </a:cubicBezTo>
                <a:cubicBezTo>
                  <a:pt x="1923689" y="4987246"/>
                  <a:pt x="1873604" y="5037203"/>
                  <a:pt x="1811824" y="5037203"/>
                </a:cubicBezTo>
                <a:cubicBezTo>
                  <a:pt x="1750045" y="5037203"/>
                  <a:pt x="1699960" y="4987246"/>
                  <a:pt x="1699960" y="4925622"/>
                </a:cubicBezTo>
                <a:cubicBezTo>
                  <a:pt x="1699960" y="4863997"/>
                  <a:pt x="1750045" y="4814039"/>
                  <a:pt x="1811824" y="4814039"/>
                </a:cubicBezTo>
                <a:close/>
                <a:moveTo>
                  <a:pt x="3878775" y="4248010"/>
                </a:moveTo>
                <a:cubicBezTo>
                  <a:pt x="3969157" y="4248010"/>
                  <a:pt x="4042505" y="4321171"/>
                  <a:pt x="4042505" y="4411326"/>
                </a:cubicBezTo>
                <a:cubicBezTo>
                  <a:pt x="4042505" y="4501480"/>
                  <a:pt x="3969157" y="4574643"/>
                  <a:pt x="3878775" y="4574643"/>
                </a:cubicBezTo>
                <a:cubicBezTo>
                  <a:pt x="3788395" y="4574643"/>
                  <a:pt x="3715047" y="4501480"/>
                  <a:pt x="3715047" y="4411326"/>
                </a:cubicBezTo>
                <a:cubicBezTo>
                  <a:pt x="3715047" y="4321171"/>
                  <a:pt x="3788395" y="4248010"/>
                  <a:pt x="3878775" y="4248010"/>
                </a:cubicBezTo>
                <a:close/>
                <a:moveTo>
                  <a:pt x="1177884" y="4248010"/>
                </a:moveTo>
                <a:cubicBezTo>
                  <a:pt x="1268264" y="4248010"/>
                  <a:pt x="1341613" y="4321171"/>
                  <a:pt x="1341613" y="4411326"/>
                </a:cubicBezTo>
                <a:cubicBezTo>
                  <a:pt x="1341613" y="4501480"/>
                  <a:pt x="1268264" y="4574643"/>
                  <a:pt x="1177884" y="4574643"/>
                </a:cubicBezTo>
                <a:cubicBezTo>
                  <a:pt x="1087502" y="4574643"/>
                  <a:pt x="1014155" y="4501480"/>
                  <a:pt x="1014155" y="4411326"/>
                </a:cubicBezTo>
                <a:cubicBezTo>
                  <a:pt x="1014155" y="4321171"/>
                  <a:pt x="1087502" y="4248010"/>
                  <a:pt x="1177884" y="4248010"/>
                </a:cubicBezTo>
                <a:close/>
                <a:moveTo>
                  <a:pt x="3338013" y="4221636"/>
                </a:moveTo>
                <a:cubicBezTo>
                  <a:pt x="3443012" y="4221636"/>
                  <a:pt x="3528183" y="4306590"/>
                  <a:pt x="3528183" y="4411326"/>
                </a:cubicBezTo>
                <a:cubicBezTo>
                  <a:pt x="3528183" y="4516061"/>
                  <a:pt x="3443012" y="4601017"/>
                  <a:pt x="3338013" y="4601017"/>
                </a:cubicBezTo>
                <a:cubicBezTo>
                  <a:pt x="3233012" y="4601017"/>
                  <a:pt x="3147843" y="4516061"/>
                  <a:pt x="3147843" y="4411326"/>
                </a:cubicBezTo>
                <a:cubicBezTo>
                  <a:pt x="3147843" y="4306590"/>
                  <a:pt x="3233012" y="4221636"/>
                  <a:pt x="3338013" y="4221636"/>
                </a:cubicBezTo>
                <a:close/>
                <a:moveTo>
                  <a:pt x="1718646" y="4221636"/>
                </a:moveTo>
                <a:cubicBezTo>
                  <a:pt x="1823647" y="4221636"/>
                  <a:pt x="1908816" y="4306590"/>
                  <a:pt x="1908816" y="4411326"/>
                </a:cubicBezTo>
                <a:cubicBezTo>
                  <a:pt x="1908816" y="4516061"/>
                  <a:pt x="1823647" y="4601017"/>
                  <a:pt x="1718646" y="4601017"/>
                </a:cubicBezTo>
                <a:cubicBezTo>
                  <a:pt x="1613647" y="4601017"/>
                  <a:pt x="1528477" y="4516061"/>
                  <a:pt x="1528477" y="4411326"/>
                </a:cubicBezTo>
                <a:cubicBezTo>
                  <a:pt x="1528477" y="4306590"/>
                  <a:pt x="1613647" y="4221636"/>
                  <a:pt x="1718646" y="4221636"/>
                </a:cubicBezTo>
                <a:close/>
                <a:moveTo>
                  <a:pt x="2801953" y="4196783"/>
                </a:moveTo>
                <a:cubicBezTo>
                  <a:pt x="2916487" y="4196783"/>
                  <a:pt x="3009411" y="4289472"/>
                  <a:pt x="3009411" y="4403718"/>
                </a:cubicBezTo>
                <a:cubicBezTo>
                  <a:pt x="3009411" y="4517963"/>
                  <a:pt x="2916487" y="4610654"/>
                  <a:pt x="2801953" y="4610654"/>
                </a:cubicBezTo>
                <a:cubicBezTo>
                  <a:pt x="2687418" y="4610654"/>
                  <a:pt x="2594495" y="4517963"/>
                  <a:pt x="2594495" y="4403718"/>
                </a:cubicBezTo>
                <a:cubicBezTo>
                  <a:pt x="2594495" y="4289472"/>
                  <a:pt x="2687418" y="4196783"/>
                  <a:pt x="2801953" y="4196783"/>
                </a:cubicBezTo>
                <a:close/>
                <a:moveTo>
                  <a:pt x="2259282" y="4196783"/>
                </a:moveTo>
                <a:cubicBezTo>
                  <a:pt x="2373817" y="4196783"/>
                  <a:pt x="2466740" y="4289472"/>
                  <a:pt x="2466740" y="4403718"/>
                </a:cubicBezTo>
                <a:cubicBezTo>
                  <a:pt x="2466740" y="4517963"/>
                  <a:pt x="2373817" y="4610654"/>
                  <a:pt x="2259282" y="4610654"/>
                </a:cubicBezTo>
                <a:cubicBezTo>
                  <a:pt x="2144748" y="4610654"/>
                  <a:pt x="2051824" y="4517963"/>
                  <a:pt x="2051824" y="4403718"/>
                </a:cubicBezTo>
                <a:cubicBezTo>
                  <a:pt x="2051824" y="4289472"/>
                  <a:pt x="2144748" y="4196783"/>
                  <a:pt x="2259282" y="4196783"/>
                </a:cubicBezTo>
                <a:close/>
                <a:moveTo>
                  <a:pt x="4417887" y="3710383"/>
                </a:moveTo>
                <a:cubicBezTo>
                  <a:pt x="4503691" y="3710383"/>
                  <a:pt x="4572973" y="3779614"/>
                  <a:pt x="4572973" y="3865077"/>
                </a:cubicBezTo>
                <a:cubicBezTo>
                  <a:pt x="4572973" y="3950539"/>
                  <a:pt x="4503565" y="4019772"/>
                  <a:pt x="4417887" y="4019772"/>
                </a:cubicBezTo>
                <a:cubicBezTo>
                  <a:pt x="4332209" y="4019772"/>
                  <a:pt x="4262675" y="3950539"/>
                  <a:pt x="4262675" y="3865077"/>
                </a:cubicBezTo>
                <a:cubicBezTo>
                  <a:pt x="4262675" y="3779614"/>
                  <a:pt x="4332082" y="3710383"/>
                  <a:pt x="4417887" y="3710383"/>
                </a:cubicBezTo>
                <a:close/>
                <a:moveTo>
                  <a:pt x="641696" y="3707974"/>
                </a:moveTo>
                <a:cubicBezTo>
                  <a:pt x="727501" y="3707974"/>
                  <a:pt x="796781" y="3777332"/>
                  <a:pt x="796781" y="3862795"/>
                </a:cubicBezTo>
                <a:cubicBezTo>
                  <a:pt x="796781" y="3948257"/>
                  <a:pt x="727375" y="4017489"/>
                  <a:pt x="641696" y="4017489"/>
                </a:cubicBezTo>
                <a:cubicBezTo>
                  <a:pt x="556019" y="4017489"/>
                  <a:pt x="486484" y="3948257"/>
                  <a:pt x="486484" y="3862795"/>
                </a:cubicBezTo>
                <a:cubicBezTo>
                  <a:pt x="486484" y="3777332"/>
                  <a:pt x="555890" y="3707974"/>
                  <a:pt x="641696" y="3707974"/>
                </a:cubicBezTo>
                <a:close/>
                <a:moveTo>
                  <a:pt x="1181061" y="3647618"/>
                </a:moveTo>
                <a:cubicBezTo>
                  <a:pt x="1300933" y="3647618"/>
                  <a:pt x="1398180" y="3744619"/>
                  <a:pt x="1398180" y="3864189"/>
                </a:cubicBezTo>
                <a:cubicBezTo>
                  <a:pt x="1398180" y="3983761"/>
                  <a:pt x="1300933" y="4080761"/>
                  <a:pt x="1181061" y="4080761"/>
                </a:cubicBezTo>
                <a:cubicBezTo>
                  <a:pt x="1061188" y="4080761"/>
                  <a:pt x="963942" y="3983761"/>
                  <a:pt x="963942" y="3864189"/>
                </a:cubicBezTo>
                <a:cubicBezTo>
                  <a:pt x="963942" y="3744619"/>
                  <a:pt x="1061188" y="3647618"/>
                  <a:pt x="1181061" y="3647618"/>
                </a:cubicBezTo>
                <a:close/>
                <a:moveTo>
                  <a:pt x="3876233" y="3646350"/>
                </a:moveTo>
                <a:cubicBezTo>
                  <a:pt x="3996107" y="3646350"/>
                  <a:pt x="4093352" y="3743351"/>
                  <a:pt x="4093352" y="3862921"/>
                </a:cubicBezTo>
                <a:cubicBezTo>
                  <a:pt x="4093352" y="3982493"/>
                  <a:pt x="3996107" y="4079493"/>
                  <a:pt x="3876233" y="4079493"/>
                </a:cubicBezTo>
                <a:cubicBezTo>
                  <a:pt x="3756361" y="4079493"/>
                  <a:pt x="3659114" y="3982493"/>
                  <a:pt x="3659114" y="3862921"/>
                </a:cubicBezTo>
                <a:cubicBezTo>
                  <a:pt x="3659114" y="3743351"/>
                  <a:pt x="3756361" y="3646350"/>
                  <a:pt x="3876233" y="3646350"/>
                </a:cubicBezTo>
                <a:close/>
                <a:moveTo>
                  <a:pt x="4417633" y="3137126"/>
                </a:moveTo>
                <a:cubicBezTo>
                  <a:pt x="4522760" y="3137126"/>
                  <a:pt x="4607929" y="3222081"/>
                  <a:pt x="4607929" y="3326818"/>
                </a:cubicBezTo>
                <a:cubicBezTo>
                  <a:pt x="4607929" y="3431680"/>
                  <a:pt x="4522760" y="3516635"/>
                  <a:pt x="4417633" y="3516635"/>
                </a:cubicBezTo>
                <a:cubicBezTo>
                  <a:pt x="4312505" y="3516635"/>
                  <a:pt x="4227336" y="3431680"/>
                  <a:pt x="4227336" y="3326818"/>
                </a:cubicBezTo>
                <a:cubicBezTo>
                  <a:pt x="4227336" y="3221954"/>
                  <a:pt x="4312505" y="3137126"/>
                  <a:pt x="4417633" y="3137126"/>
                </a:cubicBezTo>
                <a:close/>
                <a:moveTo>
                  <a:pt x="641442" y="3134844"/>
                </a:moveTo>
                <a:cubicBezTo>
                  <a:pt x="746569" y="3134844"/>
                  <a:pt x="831739" y="3219799"/>
                  <a:pt x="831739" y="3324661"/>
                </a:cubicBezTo>
                <a:cubicBezTo>
                  <a:pt x="831739" y="3429398"/>
                  <a:pt x="746569" y="3514478"/>
                  <a:pt x="641442" y="3514478"/>
                </a:cubicBezTo>
                <a:cubicBezTo>
                  <a:pt x="536315" y="3514478"/>
                  <a:pt x="451145" y="3429524"/>
                  <a:pt x="451145" y="3324661"/>
                </a:cubicBezTo>
                <a:cubicBezTo>
                  <a:pt x="451145" y="3219799"/>
                  <a:pt x="536315" y="3134844"/>
                  <a:pt x="641442" y="3134844"/>
                </a:cubicBezTo>
                <a:close/>
                <a:moveTo>
                  <a:pt x="111865" y="3121023"/>
                </a:moveTo>
                <a:cubicBezTo>
                  <a:pt x="173645" y="3121023"/>
                  <a:pt x="223729" y="3170981"/>
                  <a:pt x="223729" y="3232606"/>
                </a:cubicBezTo>
                <a:cubicBezTo>
                  <a:pt x="223729" y="3294230"/>
                  <a:pt x="173645" y="3344189"/>
                  <a:pt x="111865" y="3344189"/>
                </a:cubicBezTo>
                <a:cubicBezTo>
                  <a:pt x="50086" y="3344189"/>
                  <a:pt x="0" y="3294230"/>
                  <a:pt x="0" y="3232606"/>
                </a:cubicBezTo>
                <a:cubicBezTo>
                  <a:pt x="0" y="3170981"/>
                  <a:pt x="50086" y="3121023"/>
                  <a:pt x="111865" y="3121023"/>
                </a:cubicBezTo>
                <a:close/>
                <a:moveTo>
                  <a:pt x="4917210" y="3120896"/>
                </a:moveTo>
                <a:cubicBezTo>
                  <a:pt x="4978989" y="3120896"/>
                  <a:pt x="5029075" y="3170855"/>
                  <a:pt x="5029075" y="3232479"/>
                </a:cubicBezTo>
                <a:cubicBezTo>
                  <a:pt x="5029075" y="3294103"/>
                  <a:pt x="4978989" y="3344062"/>
                  <a:pt x="4917210" y="3344062"/>
                </a:cubicBezTo>
                <a:cubicBezTo>
                  <a:pt x="4855429" y="3344062"/>
                  <a:pt x="4805345" y="3294103"/>
                  <a:pt x="4805345" y="3232479"/>
                </a:cubicBezTo>
                <a:cubicBezTo>
                  <a:pt x="4805345" y="3170855"/>
                  <a:pt x="4855429" y="3120896"/>
                  <a:pt x="4917210" y="3120896"/>
                </a:cubicBezTo>
                <a:close/>
                <a:moveTo>
                  <a:pt x="4917337" y="2645274"/>
                </a:moveTo>
                <a:cubicBezTo>
                  <a:pt x="4963671" y="2645274"/>
                  <a:pt x="5003428" y="2673376"/>
                  <a:pt x="5020410" y="2713425"/>
                </a:cubicBezTo>
                <a:lnTo>
                  <a:pt x="5029200" y="2756852"/>
                </a:lnTo>
                <a:lnTo>
                  <a:pt x="5029200" y="2756862"/>
                </a:lnTo>
                <a:lnTo>
                  <a:pt x="5020410" y="2800290"/>
                </a:lnTo>
                <a:cubicBezTo>
                  <a:pt x="5003428" y="2840338"/>
                  <a:pt x="4963671" y="2868440"/>
                  <a:pt x="4917337" y="2868440"/>
                </a:cubicBezTo>
                <a:cubicBezTo>
                  <a:pt x="4855557" y="2868440"/>
                  <a:pt x="4805473" y="2818481"/>
                  <a:pt x="4805473" y="2756857"/>
                </a:cubicBezTo>
                <a:cubicBezTo>
                  <a:pt x="4805473" y="2695233"/>
                  <a:pt x="4855557" y="2645274"/>
                  <a:pt x="4917337" y="2645274"/>
                </a:cubicBezTo>
                <a:close/>
                <a:moveTo>
                  <a:pt x="111865" y="2645274"/>
                </a:moveTo>
                <a:cubicBezTo>
                  <a:pt x="173645" y="2645274"/>
                  <a:pt x="223729" y="2695233"/>
                  <a:pt x="223729" y="2756857"/>
                </a:cubicBezTo>
                <a:cubicBezTo>
                  <a:pt x="223729" y="2818481"/>
                  <a:pt x="173645" y="2868440"/>
                  <a:pt x="111865" y="2868440"/>
                </a:cubicBezTo>
                <a:cubicBezTo>
                  <a:pt x="50086" y="2868440"/>
                  <a:pt x="0" y="2818481"/>
                  <a:pt x="0" y="2756857"/>
                </a:cubicBezTo>
                <a:cubicBezTo>
                  <a:pt x="0" y="2695233"/>
                  <a:pt x="50086" y="2645274"/>
                  <a:pt x="111865" y="2645274"/>
                </a:cubicBezTo>
                <a:close/>
                <a:moveTo>
                  <a:pt x="4417759" y="2581621"/>
                </a:moveTo>
                <a:cubicBezTo>
                  <a:pt x="4532295" y="2581621"/>
                  <a:pt x="4625217" y="2674312"/>
                  <a:pt x="4625217" y="2788557"/>
                </a:cubicBezTo>
                <a:cubicBezTo>
                  <a:pt x="4625217" y="2902803"/>
                  <a:pt x="4532295" y="2995492"/>
                  <a:pt x="4417759" y="2995492"/>
                </a:cubicBezTo>
                <a:cubicBezTo>
                  <a:pt x="4303225" y="2995492"/>
                  <a:pt x="4210301" y="2902803"/>
                  <a:pt x="4210301" y="2788557"/>
                </a:cubicBezTo>
                <a:cubicBezTo>
                  <a:pt x="4210301" y="2674312"/>
                  <a:pt x="4303225" y="2581621"/>
                  <a:pt x="4417759" y="2581621"/>
                </a:cubicBezTo>
                <a:close/>
                <a:moveTo>
                  <a:pt x="641569" y="2579466"/>
                </a:moveTo>
                <a:cubicBezTo>
                  <a:pt x="756103" y="2579466"/>
                  <a:pt x="849027" y="2672155"/>
                  <a:pt x="849027" y="2786402"/>
                </a:cubicBezTo>
                <a:cubicBezTo>
                  <a:pt x="849027" y="2900647"/>
                  <a:pt x="756103" y="2993337"/>
                  <a:pt x="641569" y="2993337"/>
                </a:cubicBezTo>
                <a:cubicBezTo>
                  <a:pt x="527035" y="2993337"/>
                  <a:pt x="434111" y="2900647"/>
                  <a:pt x="434111" y="2786402"/>
                </a:cubicBezTo>
                <a:cubicBezTo>
                  <a:pt x="434111" y="2672155"/>
                  <a:pt x="527035" y="2579466"/>
                  <a:pt x="641569" y="2579466"/>
                </a:cubicBezTo>
                <a:close/>
                <a:moveTo>
                  <a:pt x="4917210" y="2169400"/>
                </a:moveTo>
                <a:cubicBezTo>
                  <a:pt x="4978989" y="2169400"/>
                  <a:pt x="5029075" y="2219359"/>
                  <a:pt x="5029075" y="2280982"/>
                </a:cubicBezTo>
                <a:cubicBezTo>
                  <a:pt x="5029075" y="2342606"/>
                  <a:pt x="4978989" y="2392565"/>
                  <a:pt x="4917210" y="2392565"/>
                </a:cubicBezTo>
                <a:cubicBezTo>
                  <a:pt x="4855429" y="2392565"/>
                  <a:pt x="4805345" y="2342606"/>
                  <a:pt x="4805345" y="2280982"/>
                </a:cubicBezTo>
                <a:cubicBezTo>
                  <a:pt x="4805345" y="2219359"/>
                  <a:pt x="4855429" y="2169400"/>
                  <a:pt x="4917210" y="2169400"/>
                </a:cubicBezTo>
                <a:close/>
                <a:moveTo>
                  <a:pt x="111865" y="2169272"/>
                </a:moveTo>
                <a:cubicBezTo>
                  <a:pt x="173645" y="2169272"/>
                  <a:pt x="223729" y="2219231"/>
                  <a:pt x="223729" y="2280855"/>
                </a:cubicBezTo>
                <a:cubicBezTo>
                  <a:pt x="223729" y="2342479"/>
                  <a:pt x="173645" y="2392438"/>
                  <a:pt x="111865" y="2392438"/>
                </a:cubicBezTo>
                <a:cubicBezTo>
                  <a:pt x="50086" y="2392438"/>
                  <a:pt x="0" y="2342479"/>
                  <a:pt x="0" y="2280855"/>
                </a:cubicBezTo>
                <a:cubicBezTo>
                  <a:pt x="0" y="2219231"/>
                  <a:pt x="50086" y="2169272"/>
                  <a:pt x="111865" y="2169272"/>
                </a:cubicBezTo>
                <a:close/>
                <a:moveTo>
                  <a:pt x="4417759" y="2043235"/>
                </a:moveTo>
                <a:cubicBezTo>
                  <a:pt x="4532295" y="2043235"/>
                  <a:pt x="4625217" y="2135925"/>
                  <a:pt x="4625217" y="2250170"/>
                </a:cubicBezTo>
                <a:cubicBezTo>
                  <a:pt x="4625217" y="2364416"/>
                  <a:pt x="4532295" y="2457105"/>
                  <a:pt x="4417759" y="2457105"/>
                </a:cubicBezTo>
                <a:cubicBezTo>
                  <a:pt x="4303225" y="2457105"/>
                  <a:pt x="4210301" y="2364416"/>
                  <a:pt x="4210301" y="2250170"/>
                </a:cubicBezTo>
                <a:cubicBezTo>
                  <a:pt x="4210301" y="2135925"/>
                  <a:pt x="4303225" y="2043235"/>
                  <a:pt x="4417759" y="2043235"/>
                </a:cubicBezTo>
                <a:close/>
                <a:moveTo>
                  <a:pt x="641569" y="2041079"/>
                </a:moveTo>
                <a:cubicBezTo>
                  <a:pt x="756103" y="2041079"/>
                  <a:pt x="849027" y="2133769"/>
                  <a:pt x="849027" y="2248015"/>
                </a:cubicBezTo>
                <a:cubicBezTo>
                  <a:pt x="849027" y="2362260"/>
                  <a:pt x="756103" y="2454950"/>
                  <a:pt x="641569" y="2454950"/>
                </a:cubicBezTo>
                <a:cubicBezTo>
                  <a:pt x="527035" y="2454950"/>
                  <a:pt x="434111" y="2362260"/>
                  <a:pt x="434111" y="2248015"/>
                </a:cubicBezTo>
                <a:cubicBezTo>
                  <a:pt x="434111" y="2133769"/>
                  <a:pt x="527035" y="2041079"/>
                  <a:pt x="641569" y="2041079"/>
                </a:cubicBezTo>
                <a:close/>
                <a:moveTo>
                  <a:pt x="4917337" y="1693525"/>
                </a:moveTo>
                <a:cubicBezTo>
                  <a:pt x="4963671" y="1693525"/>
                  <a:pt x="5003428" y="1721626"/>
                  <a:pt x="5020410" y="1761674"/>
                </a:cubicBezTo>
                <a:lnTo>
                  <a:pt x="5029200" y="1805101"/>
                </a:lnTo>
                <a:lnTo>
                  <a:pt x="5029200" y="1805111"/>
                </a:lnTo>
                <a:lnTo>
                  <a:pt x="5020410" y="1848539"/>
                </a:lnTo>
                <a:cubicBezTo>
                  <a:pt x="5003428" y="1888587"/>
                  <a:pt x="4963671" y="1916689"/>
                  <a:pt x="4917337" y="1916689"/>
                </a:cubicBezTo>
                <a:cubicBezTo>
                  <a:pt x="4855557" y="1916689"/>
                  <a:pt x="4805473" y="1866730"/>
                  <a:pt x="4805473" y="1805106"/>
                </a:cubicBezTo>
                <a:cubicBezTo>
                  <a:pt x="4805473" y="1743483"/>
                  <a:pt x="4855557" y="1693525"/>
                  <a:pt x="4917337" y="1693525"/>
                </a:cubicBezTo>
                <a:close/>
                <a:moveTo>
                  <a:pt x="111865" y="1693525"/>
                </a:moveTo>
                <a:cubicBezTo>
                  <a:pt x="173645" y="1693525"/>
                  <a:pt x="223729" y="1743483"/>
                  <a:pt x="223729" y="1805106"/>
                </a:cubicBezTo>
                <a:cubicBezTo>
                  <a:pt x="223729" y="1866730"/>
                  <a:pt x="173645" y="1916689"/>
                  <a:pt x="111865" y="1916689"/>
                </a:cubicBezTo>
                <a:cubicBezTo>
                  <a:pt x="50086" y="1916689"/>
                  <a:pt x="0" y="1866730"/>
                  <a:pt x="0" y="1805106"/>
                </a:cubicBezTo>
                <a:cubicBezTo>
                  <a:pt x="0" y="1743483"/>
                  <a:pt x="50086" y="1693525"/>
                  <a:pt x="111865" y="1693525"/>
                </a:cubicBezTo>
                <a:close/>
                <a:moveTo>
                  <a:pt x="4417887" y="1522092"/>
                </a:moveTo>
                <a:cubicBezTo>
                  <a:pt x="4523013" y="1522092"/>
                  <a:pt x="4608184" y="1607048"/>
                  <a:pt x="4608184" y="1711910"/>
                </a:cubicBezTo>
                <a:cubicBezTo>
                  <a:pt x="4608184" y="1816773"/>
                  <a:pt x="4523013" y="1901600"/>
                  <a:pt x="4417887" y="1901600"/>
                </a:cubicBezTo>
                <a:cubicBezTo>
                  <a:pt x="4312760" y="1901600"/>
                  <a:pt x="4227589" y="1816645"/>
                  <a:pt x="4227589" y="1711910"/>
                </a:cubicBezTo>
                <a:cubicBezTo>
                  <a:pt x="4227589" y="1607048"/>
                  <a:pt x="4312760" y="1522092"/>
                  <a:pt x="4417887" y="1522092"/>
                </a:cubicBezTo>
                <a:close/>
                <a:moveTo>
                  <a:pt x="641569" y="1520064"/>
                </a:moveTo>
                <a:cubicBezTo>
                  <a:pt x="746697" y="1520064"/>
                  <a:pt x="831866" y="1605019"/>
                  <a:pt x="831866" y="1709754"/>
                </a:cubicBezTo>
                <a:cubicBezTo>
                  <a:pt x="831866" y="1814490"/>
                  <a:pt x="746697" y="1899572"/>
                  <a:pt x="641569" y="1899572"/>
                </a:cubicBezTo>
                <a:cubicBezTo>
                  <a:pt x="536442" y="1899572"/>
                  <a:pt x="451273" y="1814616"/>
                  <a:pt x="451273" y="1709754"/>
                </a:cubicBezTo>
                <a:cubicBezTo>
                  <a:pt x="451273" y="1604892"/>
                  <a:pt x="536442" y="1520064"/>
                  <a:pt x="641569" y="1520064"/>
                </a:cubicBezTo>
                <a:close/>
                <a:moveTo>
                  <a:pt x="641442" y="1017180"/>
                </a:moveTo>
                <a:cubicBezTo>
                  <a:pt x="727120" y="1017180"/>
                  <a:pt x="796527" y="1086412"/>
                  <a:pt x="796527" y="1171874"/>
                </a:cubicBezTo>
                <a:cubicBezTo>
                  <a:pt x="796527" y="1257337"/>
                  <a:pt x="727120" y="1326695"/>
                  <a:pt x="641442" y="1326695"/>
                </a:cubicBezTo>
                <a:cubicBezTo>
                  <a:pt x="555764" y="1326695"/>
                  <a:pt x="486356" y="1257464"/>
                  <a:pt x="486356" y="1171874"/>
                </a:cubicBezTo>
                <a:cubicBezTo>
                  <a:pt x="486356" y="1086412"/>
                  <a:pt x="555764" y="1017180"/>
                  <a:pt x="641442" y="1017180"/>
                </a:cubicBezTo>
                <a:close/>
                <a:moveTo>
                  <a:pt x="4419285" y="1009572"/>
                </a:moveTo>
                <a:cubicBezTo>
                  <a:pt x="4508141" y="1009572"/>
                  <a:pt x="4580091" y="1081467"/>
                  <a:pt x="4580091" y="1170099"/>
                </a:cubicBezTo>
                <a:cubicBezTo>
                  <a:pt x="4580091" y="1258732"/>
                  <a:pt x="4508015" y="1330500"/>
                  <a:pt x="4419285" y="1330500"/>
                </a:cubicBezTo>
                <a:cubicBezTo>
                  <a:pt x="4330557" y="1330500"/>
                  <a:pt x="4258353" y="1258605"/>
                  <a:pt x="4258353" y="1170099"/>
                </a:cubicBezTo>
                <a:cubicBezTo>
                  <a:pt x="4258353" y="1081467"/>
                  <a:pt x="4330429" y="1009572"/>
                  <a:pt x="4419285" y="1009572"/>
                </a:cubicBezTo>
                <a:close/>
                <a:moveTo>
                  <a:pt x="1181188" y="954795"/>
                </a:moveTo>
                <a:cubicBezTo>
                  <a:pt x="1301061" y="954795"/>
                  <a:pt x="1398307" y="1051797"/>
                  <a:pt x="1398307" y="1171367"/>
                </a:cubicBezTo>
                <a:cubicBezTo>
                  <a:pt x="1398307" y="1290939"/>
                  <a:pt x="1301061" y="1387939"/>
                  <a:pt x="1181188" y="1387939"/>
                </a:cubicBezTo>
                <a:cubicBezTo>
                  <a:pt x="1061315" y="1387939"/>
                  <a:pt x="964069" y="1290939"/>
                  <a:pt x="964069" y="1171367"/>
                </a:cubicBezTo>
                <a:cubicBezTo>
                  <a:pt x="964069" y="1051797"/>
                  <a:pt x="1061315" y="954795"/>
                  <a:pt x="1181188" y="954795"/>
                </a:cubicBezTo>
                <a:close/>
                <a:moveTo>
                  <a:pt x="3876233" y="953528"/>
                </a:moveTo>
                <a:cubicBezTo>
                  <a:pt x="3996107" y="953528"/>
                  <a:pt x="4093352" y="1050529"/>
                  <a:pt x="4093352" y="1170099"/>
                </a:cubicBezTo>
                <a:cubicBezTo>
                  <a:pt x="4093352" y="1289671"/>
                  <a:pt x="3996107" y="1386671"/>
                  <a:pt x="3876233" y="1386671"/>
                </a:cubicBezTo>
                <a:cubicBezTo>
                  <a:pt x="3756361" y="1386671"/>
                  <a:pt x="3659114" y="1289671"/>
                  <a:pt x="3659114" y="1170099"/>
                </a:cubicBezTo>
                <a:cubicBezTo>
                  <a:pt x="3659114" y="1050402"/>
                  <a:pt x="3756361" y="953528"/>
                  <a:pt x="3876233" y="953528"/>
                </a:cubicBezTo>
                <a:close/>
                <a:moveTo>
                  <a:pt x="2263987" y="894819"/>
                </a:moveTo>
                <a:cubicBezTo>
                  <a:pt x="2397969" y="894819"/>
                  <a:pt x="2509580" y="990046"/>
                  <a:pt x="2534622" y="1116464"/>
                </a:cubicBezTo>
                <a:cubicBezTo>
                  <a:pt x="2559537" y="990172"/>
                  <a:pt x="2671147" y="894819"/>
                  <a:pt x="2805131" y="894819"/>
                </a:cubicBezTo>
                <a:cubicBezTo>
                  <a:pt x="2952970" y="894819"/>
                  <a:pt x="3073479" y="1010713"/>
                  <a:pt x="3080597" y="1156278"/>
                </a:cubicBezTo>
                <a:lnTo>
                  <a:pt x="3081106" y="1156278"/>
                </a:lnTo>
                <a:cubicBezTo>
                  <a:pt x="3088225" y="1017180"/>
                  <a:pt x="3198944" y="906612"/>
                  <a:pt x="3344750" y="906612"/>
                </a:cubicBezTo>
                <a:cubicBezTo>
                  <a:pt x="3490555" y="906612"/>
                  <a:pt x="3608777" y="1024535"/>
                  <a:pt x="3608777" y="1169973"/>
                </a:cubicBezTo>
                <a:cubicBezTo>
                  <a:pt x="3608777" y="1246686"/>
                  <a:pt x="3575853" y="1315792"/>
                  <a:pt x="3523353" y="1363847"/>
                </a:cubicBezTo>
                <a:cubicBezTo>
                  <a:pt x="3596065" y="1394533"/>
                  <a:pt x="3657080" y="1447915"/>
                  <a:pt x="3697250" y="1514866"/>
                </a:cubicBezTo>
                <a:cubicBezTo>
                  <a:pt x="3744285" y="1471500"/>
                  <a:pt x="3807209" y="1444999"/>
                  <a:pt x="3876233" y="1444999"/>
                </a:cubicBezTo>
                <a:cubicBezTo>
                  <a:pt x="4022039" y="1444999"/>
                  <a:pt x="4140260" y="1565839"/>
                  <a:pt x="4140260" y="1708360"/>
                </a:cubicBezTo>
                <a:cubicBezTo>
                  <a:pt x="4140260" y="1850881"/>
                  <a:pt x="4026615" y="1967156"/>
                  <a:pt x="3884751" y="1971594"/>
                </a:cubicBezTo>
                <a:cubicBezTo>
                  <a:pt x="4033225" y="1976031"/>
                  <a:pt x="4152082" y="2097378"/>
                  <a:pt x="4152082" y="2246620"/>
                </a:cubicBezTo>
                <a:cubicBezTo>
                  <a:pt x="4152082" y="2380265"/>
                  <a:pt x="4056488" y="2491594"/>
                  <a:pt x="3929878" y="2516447"/>
                </a:cubicBezTo>
                <a:cubicBezTo>
                  <a:pt x="4056488" y="2541300"/>
                  <a:pt x="4152082" y="2652756"/>
                  <a:pt x="4152082" y="2786402"/>
                </a:cubicBezTo>
                <a:lnTo>
                  <a:pt x="4152335" y="2786148"/>
                </a:lnTo>
                <a:cubicBezTo>
                  <a:pt x="4152335" y="2938180"/>
                  <a:pt x="4028776" y="3061300"/>
                  <a:pt x="3876488" y="3061300"/>
                </a:cubicBezTo>
                <a:cubicBezTo>
                  <a:pt x="4022294" y="3061300"/>
                  <a:pt x="4140513" y="3179224"/>
                  <a:pt x="4140513" y="3324661"/>
                </a:cubicBezTo>
                <a:cubicBezTo>
                  <a:pt x="4140513" y="3470100"/>
                  <a:pt x="4022294" y="3588022"/>
                  <a:pt x="3876488" y="3588022"/>
                </a:cubicBezTo>
                <a:cubicBezTo>
                  <a:pt x="3806192" y="3588022"/>
                  <a:pt x="3742377" y="3560760"/>
                  <a:pt x="3695089" y="3516128"/>
                </a:cubicBezTo>
                <a:cubicBezTo>
                  <a:pt x="3653394" y="3583838"/>
                  <a:pt x="3590217" y="3637347"/>
                  <a:pt x="3515089" y="3666765"/>
                </a:cubicBezTo>
                <a:cubicBezTo>
                  <a:pt x="3570641" y="3715074"/>
                  <a:pt x="3605724" y="3786082"/>
                  <a:pt x="3605724" y="3865330"/>
                </a:cubicBezTo>
                <a:cubicBezTo>
                  <a:pt x="3605724" y="4010769"/>
                  <a:pt x="3484581" y="4128691"/>
                  <a:pt x="3341699" y="4128691"/>
                </a:cubicBezTo>
                <a:cubicBezTo>
                  <a:pt x="3198817" y="4128691"/>
                  <a:pt x="3082377" y="4015460"/>
                  <a:pt x="3077800" y="3873953"/>
                </a:cubicBezTo>
                <a:cubicBezTo>
                  <a:pt x="3073351" y="4021927"/>
                  <a:pt x="2951572" y="4140610"/>
                  <a:pt x="2802080" y="4140610"/>
                </a:cubicBezTo>
                <a:cubicBezTo>
                  <a:pt x="2668096" y="4140610"/>
                  <a:pt x="2556487" y="4045385"/>
                  <a:pt x="2531445" y="3919094"/>
                </a:cubicBezTo>
                <a:cubicBezTo>
                  <a:pt x="2506528" y="4045385"/>
                  <a:pt x="2394918" y="4140610"/>
                  <a:pt x="2260935" y="4140610"/>
                </a:cubicBezTo>
                <a:cubicBezTo>
                  <a:pt x="2108647" y="4140610"/>
                  <a:pt x="1985087" y="4017362"/>
                  <a:pt x="1985087" y="3865457"/>
                </a:cubicBezTo>
                <a:cubicBezTo>
                  <a:pt x="1985087" y="4010896"/>
                  <a:pt x="1866868" y="4128818"/>
                  <a:pt x="1721062" y="4128818"/>
                </a:cubicBezTo>
                <a:cubicBezTo>
                  <a:pt x="1575256" y="4128818"/>
                  <a:pt x="1457037" y="4010896"/>
                  <a:pt x="1457037" y="3865457"/>
                </a:cubicBezTo>
                <a:cubicBezTo>
                  <a:pt x="1457037" y="3781391"/>
                  <a:pt x="1496698" y="3706453"/>
                  <a:pt x="1558223" y="3658269"/>
                </a:cubicBezTo>
                <a:cubicBezTo>
                  <a:pt x="1483858" y="3624033"/>
                  <a:pt x="1422841" y="3565578"/>
                  <a:pt x="1385213" y="3493304"/>
                </a:cubicBezTo>
                <a:cubicBezTo>
                  <a:pt x="1336781" y="3552012"/>
                  <a:pt x="1263307" y="3589417"/>
                  <a:pt x="1181188" y="3589417"/>
                </a:cubicBezTo>
                <a:cubicBezTo>
                  <a:pt x="1035382" y="3589417"/>
                  <a:pt x="917163" y="3466803"/>
                  <a:pt x="917163" y="3326057"/>
                </a:cubicBezTo>
                <a:cubicBezTo>
                  <a:pt x="917163" y="3185309"/>
                  <a:pt x="1027883" y="3070303"/>
                  <a:pt x="1167206" y="3063077"/>
                </a:cubicBezTo>
                <a:lnTo>
                  <a:pt x="1167206" y="3062316"/>
                </a:lnTo>
                <a:cubicBezTo>
                  <a:pt x="1021272" y="3055088"/>
                  <a:pt x="905341" y="2934755"/>
                  <a:pt x="905341" y="2787543"/>
                </a:cubicBezTo>
                <a:cubicBezTo>
                  <a:pt x="905341" y="2654024"/>
                  <a:pt x="1000806" y="2542567"/>
                  <a:pt x="1127545" y="2517715"/>
                </a:cubicBezTo>
                <a:cubicBezTo>
                  <a:pt x="1000806" y="2492862"/>
                  <a:pt x="905341" y="2381406"/>
                  <a:pt x="905341" y="2247761"/>
                </a:cubicBezTo>
                <a:cubicBezTo>
                  <a:pt x="905341" y="2100548"/>
                  <a:pt x="1021400" y="1980217"/>
                  <a:pt x="1167206" y="1972988"/>
                </a:cubicBezTo>
                <a:lnTo>
                  <a:pt x="1167206" y="1972481"/>
                </a:lnTo>
                <a:cubicBezTo>
                  <a:pt x="1027883" y="1965253"/>
                  <a:pt x="917163" y="1854939"/>
                  <a:pt x="917163" y="1709501"/>
                </a:cubicBezTo>
                <a:cubicBezTo>
                  <a:pt x="917163" y="1564062"/>
                  <a:pt x="1035382" y="1446140"/>
                  <a:pt x="1181188" y="1446140"/>
                </a:cubicBezTo>
                <a:cubicBezTo>
                  <a:pt x="1261909" y="1446140"/>
                  <a:pt x="1334112" y="1482278"/>
                  <a:pt x="1382544" y="1539210"/>
                </a:cubicBezTo>
                <a:cubicBezTo>
                  <a:pt x="1419154" y="1466048"/>
                  <a:pt x="1479790" y="1406579"/>
                  <a:pt x="1553774" y="1371075"/>
                </a:cubicBezTo>
                <a:cubicBezTo>
                  <a:pt x="1496443" y="1322765"/>
                  <a:pt x="1460087" y="1250616"/>
                  <a:pt x="1460087" y="1169973"/>
                </a:cubicBezTo>
                <a:cubicBezTo>
                  <a:pt x="1460087" y="1024535"/>
                  <a:pt x="1582883" y="906612"/>
                  <a:pt x="1724113" y="906612"/>
                </a:cubicBezTo>
                <a:cubicBezTo>
                  <a:pt x="1865342" y="906612"/>
                  <a:pt x="1980638" y="1017180"/>
                  <a:pt x="1987756" y="1156278"/>
                </a:cubicBezTo>
                <a:lnTo>
                  <a:pt x="1988520" y="1156278"/>
                </a:lnTo>
                <a:cubicBezTo>
                  <a:pt x="1995638" y="1010713"/>
                  <a:pt x="2116274" y="894819"/>
                  <a:pt x="2263987" y="894819"/>
                </a:cubicBezTo>
                <a:close/>
                <a:moveTo>
                  <a:pt x="1181188" y="472581"/>
                </a:moveTo>
                <a:cubicBezTo>
                  <a:pt x="1269918" y="472581"/>
                  <a:pt x="1341993" y="544348"/>
                  <a:pt x="1341993" y="633107"/>
                </a:cubicBezTo>
                <a:cubicBezTo>
                  <a:pt x="1341993" y="721866"/>
                  <a:pt x="1269918" y="793507"/>
                  <a:pt x="1181188" y="793507"/>
                </a:cubicBezTo>
                <a:cubicBezTo>
                  <a:pt x="1092460" y="793507"/>
                  <a:pt x="1020383" y="721612"/>
                  <a:pt x="1020383" y="633107"/>
                </a:cubicBezTo>
                <a:cubicBezTo>
                  <a:pt x="1020383" y="544475"/>
                  <a:pt x="1092460" y="472581"/>
                  <a:pt x="1181188" y="472581"/>
                </a:cubicBezTo>
                <a:close/>
                <a:moveTo>
                  <a:pt x="3878775" y="470424"/>
                </a:moveTo>
                <a:cubicBezTo>
                  <a:pt x="3969157" y="470424"/>
                  <a:pt x="4042505" y="543587"/>
                  <a:pt x="4042505" y="633741"/>
                </a:cubicBezTo>
                <a:cubicBezTo>
                  <a:pt x="4042505" y="723896"/>
                  <a:pt x="3969157" y="797057"/>
                  <a:pt x="3878775" y="797057"/>
                </a:cubicBezTo>
                <a:cubicBezTo>
                  <a:pt x="3788395" y="797057"/>
                  <a:pt x="3715047" y="723896"/>
                  <a:pt x="3715047" y="633741"/>
                </a:cubicBezTo>
                <a:cubicBezTo>
                  <a:pt x="3715047" y="543587"/>
                  <a:pt x="3788395" y="470424"/>
                  <a:pt x="3878775" y="470424"/>
                </a:cubicBezTo>
                <a:close/>
                <a:moveTo>
                  <a:pt x="1719663" y="444050"/>
                </a:moveTo>
                <a:cubicBezTo>
                  <a:pt x="1824791" y="444050"/>
                  <a:pt x="1909960" y="529005"/>
                  <a:pt x="1909960" y="633741"/>
                </a:cubicBezTo>
                <a:cubicBezTo>
                  <a:pt x="1909960" y="738477"/>
                  <a:pt x="1824791" y="823559"/>
                  <a:pt x="1719663" y="823559"/>
                </a:cubicBezTo>
                <a:cubicBezTo>
                  <a:pt x="1614536" y="823559"/>
                  <a:pt x="1529367" y="738604"/>
                  <a:pt x="1529367" y="633741"/>
                </a:cubicBezTo>
                <a:cubicBezTo>
                  <a:pt x="1529367" y="528879"/>
                  <a:pt x="1614536" y="444050"/>
                  <a:pt x="1719663" y="444050"/>
                </a:cubicBezTo>
                <a:close/>
                <a:moveTo>
                  <a:pt x="3338013" y="442909"/>
                </a:moveTo>
                <a:cubicBezTo>
                  <a:pt x="3443012" y="442909"/>
                  <a:pt x="3528183" y="527864"/>
                  <a:pt x="3528183" y="632600"/>
                </a:cubicBezTo>
                <a:cubicBezTo>
                  <a:pt x="3528183" y="737336"/>
                  <a:pt x="3443012" y="822290"/>
                  <a:pt x="3338013" y="822290"/>
                </a:cubicBezTo>
                <a:cubicBezTo>
                  <a:pt x="3233012" y="822290"/>
                  <a:pt x="3147843" y="737336"/>
                  <a:pt x="3147843" y="632600"/>
                </a:cubicBezTo>
                <a:cubicBezTo>
                  <a:pt x="3147843" y="527864"/>
                  <a:pt x="3233012" y="442909"/>
                  <a:pt x="3338013" y="442909"/>
                </a:cubicBezTo>
                <a:close/>
                <a:moveTo>
                  <a:pt x="2799029" y="426806"/>
                </a:moveTo>
                <a:cubicBezTo>
                  <a:pt x="2913563" y="426806"/>
                  <a:pt x="3006487" y="519495"/>
                  <a:pt x="3006487" y="633741"/>
                </a:cubicBezTo>
                <a:cubicBezTo>
                  <a:pt x="3006487" y="747987"/>
                  <a:pt x="2913563" y="840677"/>
                  <a:pt x="2799029" y="840677"/>
                </a:cubicBezTo>
                <a:cubicBezTo>
                  <a:pt x="2684494" y="840677"/>
                  <a:pt x="2591571" y="747987"/>
                  <a:pt x="2591571" y="633741"/>
                </a:cubicBezTo>
                <a:cubicBezTo>
                  <a:pt x="2591571" y="519495"/>
                  <a:pt x="2684494" y="426806"/>
                  <a:pt x="2799029" y="426806"/>
                </a:cubicBezTo>
                <a:close/>
                <a:moveTo>
                  <a:pt x="2259282" y="426806"/>
                </a:moveTo>
                <a:cubicBezTo>
                  <a:pt x="2373817" y="426806"/>
                  <a:pt x="2466740" y="519495"/>
                  <a:pt x="2466740" y="633741"/>
                </a:cubicBezTo>
                <a:cubicBezTo>
                  <a:pt x="2466740" y="747987"/>
                  <a:pt x="2373817" y="840677"/>
                  <a:pt x="2259282" y="840677"/>
                </a:cubicBezTo>
                <a:cubicBezTo>
                  <a:pt x="2144748" y="840677"/>
                  <a:pt x="2051824" y="747987"/>
                  <a:pt x="2051824" y="633741"/>
                </a:cubicBezTo>
                <a:cubicBezTo>
                  <a:pt x="2051824" y="519495"/>
                  <a:pt x="2144748" y="426806"/>
                  <a:pt x="2259282" y="426806"/>
                </a:cubicBezTo>
                <a:close/>
                <a:moveTo>
                  <a:pt x="3238860" y="128"/>
                </a:moveTo>
                <a:cubicBezTo>
                  <a:pt x="3300639" y="128"/>
                  <a:pt x="3350725" y="50087"/>
                  <a:pt x="3350725" y="111711"/>
                </a:cubicBezTo>
                <a:cubicBezTo>
                  <a:pt x="3350725" y="173336"/>
                  <a:pt x="3300639" y="223294"/>
                  <a:pt x="3238860" y="223294"/>
                </a:cubicBezTo>
                <a:cubicBezTo>
                  <a:pt x="3177080" y="223294"/>
                  <a:pt x="3126996" y="173336"/>
                  <a:pt x="3126996" y="111711"/>
                </a:cubicBezTo>
                <a:cubicBezTo>
                  <a:pt x="3126996" y="50087"/>
                  <a:pt x="3177080" y="128"/>
                  <a:pt x="3238860" y="128"/>
                </a:cubicBezTo>
                <a:close/>
                <a:moveTo>
                  <a:pt x="2764326" y="128"/>
                </a:moveTo>
                <a:cubicBezTo>
                  <a:pt x="2826105" y="128"/>
                  <a:pt x="2876191" y="50087"/>
                  <a:pt x="2876191" y="111711"/>
                </a:cubicBezTo>
                <a:cubicBezTo>
                  <a:pt x="2876191" y="173336"/>
                  <a:pt x="2826105" y="223294"/>
                  <a:pt x="2764326" y="223294"/>
                </a:cubicBezTo>
                <a:cubicBezTo>
                  <a:pt x="2702546" y="223294"/>
                  <a:pt x="2652461" y="173336"/>
                  <a:pt x="2652461" y="111711"/>
                </a:cubicBezTo>
                <a:cubicBezTo>
                  <a:pt x="2652461" y="50087"/>
                  <a:pt x="2702546" y="128"/>
                  <a:pt x="2764326" y="128"/>
                </a:cubicBezTo>
                <a:close/>
                <a:moveTo>
                  <a:pt x="2285087" y="128"/>
                </a:moveTo>
                <a:cubicBezTo>
                  <a:pt x="2346868" y="128"/>
                  <a:pt x="2396952" y="50087"/>
                  <a:pt x="2396952" y="111711"/>
                </a:cubicBezTo>
                <a:cubicBezTo>
                  <a:pt x="2396952" y="173336"/>
                  <a:pt x="2346868" y="223294"/>
                  <a:pt x="2285087" y="223294"/>
                </a:cubicBezTo>
                <a:cubicBezTo>
                  <a:pt x="2223309" y="223294"/>
                  <a:pt x="2173223" y="173336"/>
                  <a:pt x="2173223" y="111711"/>
                </a:cubicBezTo>
                <a:cubicBezTo>
                  <a:pt x="2173223" y="50087"/>
                  <a:pt x="2223309" y="128"/>
                  <a:pt x="2285087" y="128"/>
                </a:cubicBezTo>
                <a:close/>
                <a:moveTo>
                  <a:pt x="1806027" y="0"/>
                </a:moveTo>
                <a:lnTo>
                  <a:pt x="1814827" y="0"/>
                </a:lnTo>
                <a:lnTo>
                  <a:pt x="1853969" y="7883"/>
                </a:lnTo>
                <a:cubicBezTo>
                  <a:pt x="1894118" y="24823"/>
                  <a:pt x="1922291" y="64479"/>
                  <a:pt x="1922291" y="110697"/>
                </a:cubicBezTo>
                <a:cubicBezTo>
                  <a:pt x="1922291" y="172321"/>
                  <a:pt x="1872206" y="222280"/>
                  <a:pt x="1810427" y="222280"/>
                </a:cubicBezTo>
                <a:cubicBezTo>
                  <a:pt x="1748646" y="222280"/>
                  <a:pt x="1698562" y="172321"/>
                  <a:pt x="1698562" y="110697"/>
                </a:cubicBezTo>
                <a:cubicBezTo>
                  <a:pt x="1698562" y="64479"/>
                  <a:pt x="1726735" y="24823"/>
                  <a:pt x="1766884" y="7883"/>
                </a:cubicBezTo>
                <a:close/>
              </a:path>
            </a:pathLst>
          </a:custGeom>
        </p:spPr>
        <p:txBody>
          <a:bodyPr wrap="square">
            <a:noAutofit/>
          </a:bodyPr>
          <a:lstStyle/>
          <a:p>
            <a:endParaRPr lang="en-US"/>
          </a:p>
        </p:txBody>
      </p:sp>
      <p:sp>
        <p:nvSpPr>
          <p:cNvPr id="12" name="Picture Placeholder 6">
            <a:extLst>
              <a:ext uri="{FF2B5EF4-FFF2-40B4-BE49-F238E27FC236}">
                <a16:creationId xmlns:a16="http://schemas.microsoft.com/office/drawing/2014/main" id="{4CE61439-6690-9DA3-060B-734CC7F5D14F}"/>
              </a:ext>
            </a:extLst>
          </p:cNvPr>
          <p:cNvSpPr>
            <a:spLocks noGrp="1" noChangeAspect="1"/>
          </p:cNvSpPr>
          <p:nvPr>
            <p:ph type="pic" sz="quarter" idx="14"/>
          </p:nvPr>
        </p:nvSpPr>
        <p:spPr>
          <a:xfrm>
            <a:off x="7628954" y="4302463"/>
            <a:ext cx="1828800" cy="1832128"/>
          </a:xfrm>
          <a:custGeom>
            <a:avLst/>
            <a:gdLst>
              <a:gd name="connsiteX0" fmla="*/ 3240259 w 5029200"/>
              <a:gd name="connsiteY0" fmla="*/ 4815180 h 5038344"/>
              <a:gd name="connsiteX1" fmla="*/ 3352123 w 5029200"/>
              <a:gd name="connsiteY1" fmla="*/ 4926763 h 5038344"/>
              <a:gd name="connsiteX2" fmla="*/ 3283801 w 5029200"/>
              <a:gd name="connsiteY2" fmla="*/ 5029577 h 5038344"/>
              <a:gd name="connsiteX3" fmla="*/ 3240266 w 5029200"/>
              <a:gd name="connsiteY3" fmla="*/ 5038344 h 5038344"/>
              <a:gd name="connsiteX4" fmla="*/ 3240252 w 5029200"/>
              <a:gd name="connsiteY4" fmla="*/ 5038344 h 5038344"/>
              <a:gd name="connsiteX5" fmla="*/ 3196717 w 5029200"/>
              <a:gd name="connsiteY5" fmla="*/ 5029577 h 5038344"/>
              <a:gd name="connsiteX6" fmla="*/ 3128394 w 5029200"/>
              <a:gd name="connsiteY6" fmla="*/ 4926763 h 5038344"/>
              <a:gd name="connsiteX7" fmla="*/ 3240259 w 5029200"/>
              <a:gd name="connsiteY7" fmla="*/ 4815180 h 5038344"/>
              <a:gd name="connsiteX8" fmla="*/ 2765723 w 5029200"/>
              <a:gd name="connsiteY8" fmla="*/ 4815180 h 5038344"/>
              <a:gd name="connsiteX9" fmla="*/ 2877588 w 5029200"/>
              <a:gd name="connsiteY9" fmla="*/ 4926763 h 5038344"/>
              <a:gd name="connsiteX10" fmla="*/ 2809266 w 5029200"/>
              <a:gd name="connsiteY10" fmla="*/ 5029577 h 5038344"/>
              <a:gd name="connsiteX11" fmla="*/ 2765730 w 5029200"/>
              <a:gd name="connsiteY11" fmla="*/ 5038344 h 5038344"/>
              <a:gd name="connsiteX12" fmla="*/ 2765716 w 5029200"/>
              <a:gd name="connsiteY12" fmla="*/ 5038344 h 5038344"/>
              <a:gd name="connsiteX13" fmla="*/ 2722181 w 5029200"/>
              <a:gd name="connsiteY13" fmla="*/ 5029577 h 5038344"/>
              <a:gd name="connsiteX14" fmla="*/ 2653859 w 5029200"/>
              <a:gd name="connsiteY14" fmla="*/ 4926763 h 5038344"/>
              <a:gd name="connsiteX15" fmla="*/ 2765723 w 5029200"/>
              <a:gd name="connsiteY15" fmla="*/ 4815180 h 5038344"/>
              <a:gd name="connsiteX16" fmla="*/ 2286359 w 5029200"/>
              <a:gd name="connsiteY16" fmla="*/ 4815180 h 5038344"/>
              <a:gd name="connsiteX17" fmla="*/ 2398224 w 5029200"/>
              <a:gd name="connsiteY17" fmla="*/ 4926763 h 5038344"/>
              <a:gd name="connsiteX18" fmla="*/ 2329901 w 5029200"/>
              <a:gd name="connsiteY18" fmla="*/ 5029577 h 5038344"/>
              <a:gd name="connsiteX19" fmla="*/ 2286367 w 5029200"/>
              <a:gd name="connsiteY19" fmla="*/ 5038344 h 5038344"/>
              <a:gd name="connsiteX20" fmla="*/ 2286352 w 5029200"/>
              <a:gd name="connsiteY20" fmla="*/ 5038344 h 5038344"/>
              <a:gd name="connsiteX21" fmla="*/ 2242817 w 5029200"/>
              <a:gd name="connsiteY21" fmla="*/ 5029577 h 5038344"/>
              <a:gd name="connsiteX22" fmla="*/ 2174495 w 5029200"/>
              <a:gd name="connsiteY22" fmla="*/ 4926763 h 5038344"/>
              <a:gd name="connsiteX23" fmla="*/ 2286359 w 5029200"/>
              <a:gd name="connsiteY23" fmla="*/ 4815180 h 5038344"/>
              <a:gd name="connsiteX24" fmla="*/ 1811824 w 5029200"/>
              <a:gd name="connsiteY24" fmla="*/ 4814039 h 5038344"/>
              <a:gd name="connsiteX25" fmla="*/ 1923689 w 5029200"/>
              <a:gd name="connsiteY25" fmla="*/ 4925622 h 5038344"/>
              <a:gd name="connsiteX26" fmla="*/ 1811824 w 5029200"/>
              <a:gd name="connsiteY26" fmla="*/ 5037203 h 5038344"/>
              <a:gd name="connsiteX27" fmla="*/ 1699960 w 5029200"/>
              <a:gd name="connsiteY27" fmla="*/ 4925622 h 5038344"/>
              <a:gd name="connsiteX28" fmla="*/ 1811824 w 5029200"/>
              <a:gd name="connsiteY28" fmla="*/ 4814039 h 5038344"/>
              <a:gd name="connsiteX29" fmla="*/ 3878775 w 5029200"/>
              <a:gd name="connsiteY29" fmla="*/ 4248010 h 5038344"/>
              <a:gd name="connsiteX30" fmla="*/ 4042505 w 5029200"/>
              <a:gd name="connsiteY30" fmla="*/ 4411326 h 5038344"/>
              <a:gd name="connsiteX31" fmla="*/ 3878775 w 5029200"/>
              <a:gd name="connsiteY31" fmla="*/ 4574643 h 5038344"/>
              <a:gd name="connsiteX32" fmla="*/ 3715047 w 5029200"/>
              <a:gd name="connsiteY32" fmla="*/ 4411326 h 5038344"/>
              <a:gd name="connsiteX33" fmla="*/ 3878775 w 5029200"/>
              <a:gd name="connsiteY33" fmla="*/ 4248010 h 5038344"/>
              <a:gd name="connsiteX34" fmla="*/ 1177884 w 5029200"/>
              <a:gd name="connsiteY34" fmla="*/ 4248010 h 5038344"/>
              <a:gd name="connsiteX35" fmla="*/ 1341613 w 5029200"/>
              <a:gd name="connsiteY35" fmla="*/ 4411326 h 5038344"/>
              <a:gd name="connsiteX36" fmla="*/ 1177884 w 5029200"/>
              <a:gd name="connsiteY36" fmla="*/ 4574643 h 5038344"/>
              <a:gd name="connsiteX37" fmla="*/ 1014155 w 5029200"/>
              <a:gd name="connsiteY37" fmla="*/ 4411326 h 5038344"/>
              <a:gd name="connsiteX38" fmla="*/ 1177884 w 5029200"/>
              <a:gd name="connsiteY38" fmla="*/ 4248010 h 5038344"/>
              <a:gd name="connsiteX39" fmla="*/ 3338013 w 5029200"/>
              <a:gd name="connsiteY39" fmla="*/ 4221636 h 5038344"/>
              <a:gd name="connsiteX40" fmla="*/ 3528183 w 5029200"/>
              <a:gd name="connsiteY40" fmla="*/ 4411326 h 5038344"/>
              <a:gd name="connsiteX41" fmla="*/ 3338013 w 5029200"/>
              <a:gd name="connsiteY41" fmla="*/ 4601017 h 5038344"/>
              <a:gd name="connsiteX42" fmla="*/ 3147843 w 5029200"/>
              <a:gd name="connsiteY42" fmla="*/ 4411326 h 5038344"/>
              <a:gd name="connsiteX43" fmla="*/ 3338013 w 5029200"/>
              <a:gd name="connsiteY43" fmla="*/ 4221636 h 5038344"/>
              <a:gd name="connsiteX44" fmla="*/ 1718646 w 5029200"/>
              <a:gd name="connsiteY44" fmla="*/ 4221636 h 5038344"/>
              <a:gd name="connsiteX45" fmla="*/ 1908816 w 5029200"/>
              <a:gd name="connsiteY45" fmla="*/ 4411326 h 5038344"/>
              <a:gd name="connsiteX46" fmla="*/ 1718646 w 5029200"/>
              <a:gd name="connsiteY46" fmla="*/ 4601017 h 5038344"/>
              <a:gd name="connsiteX47" fmla="*/ 1528477 w 5029200"/>
              <a:gd name="connsiteY47" fmla="*/ 4411326 h 5038344"/>
              <a:gd name="connsiteX48" fmla="*/ 1718646 w 5029200"/>
              <a:gd name="connsiteY48" fmla="*/ 4221636 h 5038344"/>
              <a:gd name="connsiteX49" fmla="*/ 2801953 w 5029200"/>
              <a:gd name="connsiteY49" fmla="*/ 4196783 h 5038344"/>
              <a:gd name="connsiteX50" fmla="*/ 3009411 w 5029200"/>
              <a:gd name="connsiteY50" fmla="*/ 4403718 h 5038344"/>
              <a:gd name="connsiteX51" fmla="*/ 2801953 w 5029200"/>
              <a:gd name="connsiteY51" fmla="*/ 4610654 h 5038344"/>
              <a:gd name="connsiteX52" fmla="*/ 2594495 w 5029200"/>
              <a:gd name="connsiteY52" fmla="*/ 4403718 h 5038344"/>
              <a:gd name="connsiteX53" fmla="*/ 2801953 w 5029200"/>
              <a:gd name="connsiteY53" fmla="*/ 4196783 h 5038344"/>
              <a:gd name="connsiteX54" fmla="*/ 2259282 w 5029200"/>
              <a:gd name="connsiteY54" fmla="*/ 4196783 h 5038344"/>
              <a:gd name="connsiteX55" fmla="*/ 2466740 w 5029200"/>
              <a:gd name="connsiteY55" fmla="*/ 4403718 h 5038344"/>
              <a:gd name="connsiteX56" fmla="*/ 2259282 w 5029200"/>
              <a:gd name="connsiteY56" fmla="*/ 4610654 h 5038344"/>
              <a:gd name="connsiteX57" fmla="*/ 2051824 w 5029200"/>
              <a:gd name="connsiteY57" fmla="*/ 4403718 h 5038344"/>
              <a:gd name="connsiteX58" fmla="*/ 2259282 w 5029200"/>
              <a:gd name="connsiteY58" fmla="*/ 4196783 h 5038344"/>
              <a:gd name="connsiteX59" fmla="*/ 4417887 w 5029200"/>
              <a:gd name="connsiteY59" fmla="*/ 3710383 h 5038344"/>
              <a:gd name="connsiteX60" fmla="*/ 4572973 w 5029200"/>
              <a:gd name="connsiteY60" fmla="*/ 3865077 h 5038344"/>
              <a:gd name="connsiteX61" fmla="*/ 4417887 w 5029200"/>
              <a:gd name="connsiteY61" fmla="*/ 4019772 h 5038344"/>
              <a:gd name="connsiteX62" fmla="*/ 4262675 w 5029200"/>
              <a:gd name="connsiteY62" fmla="*/ 3865077 h 5038344"/>
              <a:gd name="connsiteX63" fmla="*/ 4417887 w 5029200"/>
              <a:gd name="connsiteY63" fmla="*/ 3710383 h 5038344"/>
              <a:gd name="connsiteX64" fmla="*/ 641696 w 5029200"/>
              <a:gd name="connsiteY64" fmla="*/ 3707974 h 5038344"/>
              <a:gd name="connsiteX65" fmla="*/ 796781 w 5029200"/>
              <a:gd name="connsiteY65" fmla="*/ 3862795 h 5038344"/>
              <a:gd name="connsiteX66" fmla="*/ 641696 w 5029200"/>
              <a:gd name="connsiteY66" fmla="*/ 4017489 h 5038344"/>
              <a:gd name="connsiteX67" fmla="*/ 486484 w 5029200"/>
              <a:gd name="connsiteY67" fmla="*/ 3862795 h 5038344"/>
              <a:gd name="connsiteX68" fmla="*/ 641696 w 5029200"/>
              <a:gd name="connsiteY68" fmla="*/ 3707974 h 5038344"/>
              <a:gd name="connsiteX69" fmla="*/ 1181061 w 5029200"/>
              <a:gd name="connsiteY69" fmla="*/ 3647618 h 5038344"/>
              <a:gd name="connsiteX70" fmla="*/ 1398180 w 5029200"/>
              <a:gd name="connsiteY70" fmla="*/ 3864189 h 5038344"/>
              <a:gd name="connsiteX71" fmla="*/ 1181061 w 5029200"/>
              <a:gd name="connsiteY71" fmla="*/ 4080761 h 5038344"/>
              <a:gd name="connsiteX72" fmla="*/ 963942 w 5029200"/>
              <a:gd name="connsiteY72" fmla="*/ 3864189 h 5038344"/>
              <a:gd name="connsiteX73" fmla="*/ 1181061 w 5029200"/>
              <a:gd name="connsiteY73" fmla="*/ 3647618 h 5038344"/>
              <a:gd name="connsiteX74" fmla="*/ 3876233 w 5029200"/>
              <a:gd name="connsiteY74" fmla="*/ 3646350 h 5038344"/>
              <a:gd name="connsiteX75" fmla="*/ 4093352 w 5029200"/>
              <a:gd name="connsiteY75" fmla="*/ 3862921 h 5038344"/>
              <a:gd name="connsiteX76" fmla="*/ 3876233 w 5029200"/>
              <a:gd name="connsiteY76" fmla="*/ 4079493 h 5038344"/>
              <a:gd name="connsiteX77" fmla="*/ 3659114 w 5029200"/>
              <a:gd name="connsiteY77" fmla="*/ 3862921 h 5038344"/>
              <a:gd name="connsiteX78" fmla="*/ 3876233 w 5029200"/>
              <a:gd name="connsiteY78" fmla="*/ 3646350 h 5038344"/>
              <a:gd name="connsiteX79" fmla="*/ 4417633 w 5029200"/>
              <a:gd name="connsiteY79" fmla="*/ 3137126 h 5038344"/>
              <a:gd name="connsiteX80" fmla="*/ 4607929 w 5029200"/>
              <a:gd name="connsiteY80" fmla="*/ 3326818 h 5038344"/>
              <a:gd name="connsiteX81" fmla="*/ 4417633 w 5029200"/>
              <a:gd name="connsiteY81" fmla="*/ 3516635 h 5038344"/>
              <a:gd name="connsiteX82" fmla="*/ 4227336 w 5029200"/>
              <a:gd name="connsiteY82" fmla="*/ 3326818 h 5038344"/>
              <a:gd name="connsiteX83" fmla="*/ 4417633 w 5029200"/>
              <a:gd name="connsiteY83" fmla="*/ 3137126 h 5038344"/>
              <a:gd name="connsiteX84" fmla="*/ 641442 w 5029200"/>
              <a:gd name="connsiteY84" fmla="*/ 3134844 h 5038344"/>
              <a:gd name="connsiteX85" fmla="*/ 831739 w 5029200"/>
              <a:gd name="connsiteY85" fmla="*/ 3324661 h 5038344"/>
              <a:gd name="connsiteX86" fmla="*/ 641442 w 5029200"/>
              <a:gd name="connsiteY86" fmla="*/ 3514478 h 5038344"/>
              <a:gd name="connsiteX87" fmla="*/ 451145 w 5029200"/>
              <a:gd name="connsiteY87" fmla="*/ 3324661 h 5038344"/>
              <a:gd name="connsiteX88" fmla="*/ 641442 w 5029200"/>
              <a:gd name="connsiteY88" fmla="*/ 3134844 h 5038344"/>
              <a:gd name="connsiteX89" fmla="*/ 111865 w 5029200"/>
              <a:gd name="connsiteY89" fmla="*/ 3121023 h 5038344"/>
              <a:gd name="connsiteX90" fmla="*/ 223729 w 5029200"/>
              <a:gd name="connsiteY90" fmla="*/ 3232606 h 5038344"/>
              <a:gd name="connsiteX91" fmla="*/ 111865 w 5029200"/>
              <a:gd name="connsiteY91" fmla="*/ 3344189 h 5038344"/>
              <a:gd name="connsiteX92" fmla="*/ 0 w 5029200"/>
              <a:gd name="connsiteY92" fmla="*/ 3232606 h 5038344"/>
              <a:gd name="connsiteX93" fmla="*/ 111865 w 5029200"/>
              <a:gd name="connsiteY93" fmla="*/ 3121023 h 5038344"/>
              <a:gd name="connsiteX94" fmla="*/ 4917210 w 5029200"/>
              <a:gd name="connsiteY94" fmla="*/ 3120896 h 5038344"/>
              <a:gd name="connsiteX95" fmla="*/ 5029075 w 5029200"/>
              <a:gd name="connsiteY95" fmla="*/ 3232479 h 5038344"/>
              <a:gd name="connsiteX96" fmla="*/ 4917210 w 5029200"/>
              <a:gd name="connsiteY96" fmla="*/ 3344062 h 5038344"/>
              <a:gd name="connsiteX97" fmla="*/ 4805345 w 5029200"/>
              <a:gd name="connsiteY97" fmla="*/ 3232479 h 5038344"/>
              <a:gd name="connsiteX98" fmla="*/ 4917210 w 5029200"/>
              <a:gd name="connsiteY98" fmla="*/ 3120896 h 5038344"/>
              <a:gd name="connsiteX99" fmla="*/ 4917337 w 5029200"/>
              <a:gd name="connsiteY99" fmla="*/ 2645274 h 5038344"/>
              <a:gd name="connsiteX100" fmla="*/ 5020410 w 5029200"/>
              <a:gd name="connsiteY100" fmla="*/ 2713425 h 5038344"/>
              <a:gd name="connsiteX101" fmla="*/ 5029200 w 5029200"/>
              <a:gd name="connsiteY101" fmla="*/ 2756852 h 5038344"/>
              <a:gd name="connsiteX102" fmla="*/ 5029200 w 5029200"/>
              <a:gd name="connsiteY102" fmla="*/ 2756862 h 5038344"/>
              <a:gd name="connsiteX103" fmla="*/ 5020410 w 5029200"/>
              <a:gd name="connsiteY103" fmla="*/ 2800290 h 5038344"/>
              <a:gd name="connsiteX104" fmla="*/ 4917337 w 5029200"/>
              <a:gd name="connsiteY104" fmla="*/ 2868440 h 5038344"/>
              <a:gd name="connsiteX105" fmla="*/ 4805473 w 5029200"/>
              <a:gd name="connsiteY105" fmla="*/ 2756857 h 5038344"/>
              <a:gd name="connsiteX106" fmla="*/ 4917337 w 5029200"/>
              <a:gd name="connsiteY106" fmla="*/ 2645274 h 5038344"/>
              <a:gd name="connsiteX107" fmla="*/ 111865 w 5029200"/>
              <a:gd name="connsiteY107" fmla="*/ 2645274 h 5038344"/>
              <a:gd name="connsiteX108" fmla="*/ 223729 w 5029200"/>
              <a:gd name="connsiteY108" fmla="*/ 2756857 h 5038344"/>
              <a:gd name="connsiteX109" fmla="*/ 111865 w 5029200"/>
              <a:gd name="connsiteY109" fmla="*/ 2868440 h 5038344"/>
              <a:gd name="connsiteX110" fmla="*/ 0 w 5029200"/>
              <a:gd name="connsiteY110" fmla="*/ 2756857 h 5038344"/>
              <a:gd name="connsiteX111" fmla="*/ 111865 w 5029200"/>
              <a:gd name="connsiteY111" fmla="*/ 2645274 h 5038344"/>
              <a:gd name="connsiteX112" fmla="*/ 4417759 w 5029200"/>
              <a:gd name="connsiteY112" fmla="*/ 2581621 h 5038344"/>
              <a:gd name="connsiteX113" fmla="*/ 4625217 w 5029200"/>
              <a:gd name="connsiteY113" fmla="*/ 2788557 h 5038344"/>
              <a:gd name="connsiteX114" fmla="*/ 4417759 w 5029200"/>
              <a:gd name="connsiteY114" fmla="*/ 2995492 h 5038344"/>
              <a:gd name="connsiteX115" fmla="*/ 4210301 w 5029200"/>
              <a:gd name="connsiteY115" fmla="*/ 2788557 h 5038344"/>
              <a:gd name="connsiteX116" fmla="*/ 4417759 w 5029200"/>
              <a:gd name="connsiteY116" fmla="*/ 2581621 h 5038344"/>
              <a:gd name="connsiteX117" fmla="*/ 641569 w 5029200"/>
              <a:gd name="connsiteY117" fmla="*/ 2579466 h 5038344"/>
              <a:gd name="connsiteX118" fmla="*/ 849027 w 5029200"/>
              <a:gd name="connsiteY118" fmla="*/ 2786402 h 5038344"/>
              <a:gd name="connsiteX119" fmla="*/ 641569 w 5029200"/>
              <a:gd name="connsiteY119" fmla="*/ 2993337 h 5038344"/>
              <a:gd name="connsiteX120" fmla="*/ 434111 w 5029200"/>
              <a:gd name="connsiteY120" fmla="*/ 2786402 h 5038344"/>
              <a:gd name="connsiteX121" fmla="*/ 641569 w 5029200"/>
              <a:gd name="connsiteY121" fmla="*/ 2579466 h 5038344"/>
              <a:gd name="connsiteX122" fmla="*/ 4917210 w 5029200"/>
              <a:gd name="connsiteY122" fmla="*/ 2169400 h 5038344"/>
              <a:gd name="connsiteX123" fmla="*/ 5029075 w 5029200"/>
              <a:gd name="connsiteY123" fmla="*/ 2280982 h 5038344"/>
              <a:gd name="connsiteX124" fmla="*/ 4917210 w 5029200"/>
              <a:gd name="connsiteY124" fmla="*/ 2392565 h 5038344"/>
              <a:gd name="connsiteX125" fmla="*/ 4805345 w 5029200"/>
              <a:gd name="connsiteY125" fmla="*/ 2280982 h 5038344"/>
              <a:gd name="connsiteX126" fmla="*/ 4917210 w 5029200"/>
              <a:gd name="connsiteY126" fmla="*/ 2169400 h 5038344"/>
              <a:gd name="connsiteX127" fmla="*/ 111865 w 5029200"/>
              <a:gd name="connsiteY127" fmla="*/ 2169272 h 5038344"/>
              <a:gd name="connsiteX128" fmla="*/ 223729 w 5029200"/>
              <a:gd name="connsiteY128" fmla="*/ 2280855 h 5038344"/>
              <a:gd name="connsiteX129" fmla="*/ 111865 w 5029200"/>
              <a:gd name="connsiteY129" fmla="*/ 2392438 h 5038344"/>
              <a:gd name="connsiteX130" fmla="*/ 0 w 5029200"/>
              <a:gd name="connsiteY130" fmla="*/ 2280855 h 5038344"/>
              <a:gd name="connsiteX131" fmla="*/ 111865 w 5029200"/>
              <a:gd name="connsiteY131" fmla="*/ 2169272 h 5038344"/>
              <a:gd name="connsiteX132" fmla="*/ 4417759 w 5029200"/>
              <a:gd name="connsiteY132" fmla="*/ 2043235 h 5038344"/>
              <a:gd name="connsiteX133" fmla="*/ 4625217 w 5029200"/>
              <a:gd name="connsiteY133" fmla="*/ 2250170 h 5038344"/>
              <a:gd name="connsiteX134" fmla="*/ 4417759 w 5029200"/>
              <a:gd name="connsiteY134" fmla="*/ 2457105 h 5038344"/>
              <a:gd name="connsiteX135" fmla="*/ 4210301 w 5029200"/>
              <a:gd name="connsiteY135" fmla="*/ 2250170 h 5038344"/>
              <a:gd name="connsiteX136" fmla="*/ 4417759 w 5029200"/>
              <a:gd name="connsiteY136" fmla="*/ 2043235 h 5038344"/>
              <a:gd name="connsiteX137" fmla="*/ 641569 w 5029200"/>
              <a:gd name="connsiteY137" fmla="*/ 2041079 h 5038344"/>
              <a:gd name="connsiteX138" fmla="*/ 849027 w 5029200"/>
              <a:gd name="connsiteY138" fmla="*/ 2248015 h 5038344"/>
              <a:gd name="connsiteX139" fmla="*/ 641569 w 5029200"/>
              <a:gd name="connsiteY139" fmla="*/ 2454950 h 5038344"/>
              <a:gd name="connsiteX140" fmla="*/ 434111 w 5029200"/>
              <a:gd name="connsiteY140" fmla="*/ 2248015 h 5038344"/>
              <a:gd name="connsiteX141" fmla="*/ 641569 w 5029200"/>
              <a:gd name="connsiteY141" fmla="*/ 2041079 h 5038344"/>
              <a:gd name="connsiteX142" fmla="*/ 4917337 w 5029200"/>
              <a:gd name="connsiteY142" fmla="*/ 1693525 h 5038344"/>
              <a:gd name="connsiteX143" fmla="*/ 5020410 w 5029200"/>
              <a:gd name="connsiteY143" fmla="*/ 1761674 h 5038344"/>
              <a:gd name="connsiteX144" fmla="*/ 5029200 w 5029200"/>
              <a:gd name="connsiteY144" fmla="*/ 1805101 h 5038344"/>
              <a:gd name="connsiteX145" fmla="*/ 5029200 w 5029200"/>
              <a:gd name="connsiteY145" fmla="*/ 1805111 h 5038344"/>
              <a:gd name="connsiteX146" fmla="*/ 5020410 w 5029200"/>
              <a:gd name="connsiteY146" fmla="*/ 1848539 h 5038344"/>
              <a:gd name="connsiteX147" fmla="*/ 4917337 w 5029200"/>
              <a:gd name="connsiteY147" fmla="*/ 1916689 h 5038344"/>
              <a:gd name="connsiteX148" fmla="*/ 4805473 w 5029200"/>
              <a:gd name="connsiteY148" fmla="*/ 1805106 h 5038344"/>
              <a:gd name="connsiteX149" fmla="*/ 4917337 w 5029200"/>
              <a:gd name="connsiteY149" fmla="*/ 1693525 h 5038344"/>
              <a:gd name="connsiteX150" fmla="*/ 111865 w 5029200"/>
              <a:gd name="connsiteY150" fmla="*/ 1693525 h 5038344"/>
              <a:gd name="connsiteX151" fmla="*/ 223729 w 5029200"/>
              <a:gd name="connsiteY151" fmla="*/ 1805106 h 5038344"/>
              <a:gd name="connsiteX152" fmla="*/ 111865 w 5029200"/>
              <a:gd name="connsiteY152" fmla="*/ 1916689 h 5038344"/>
              <a:gd name="connsiteX153" fmla="*/ 0 w 5029200"/>
              <a:gd name="connsiteY153" fmla="*/ 1805106 h 5038344"/>
              <a:gd name="connsiteX154" fmla="*/ 111865 w 5029200"/>
              <a:gd name="connsiteY154" fmla="*/ 1693525 h 5038344"/>
              <a:gd name="connsiteX155" fmla="*/ 4417887 w 5029200"/>
              <a:gd name="connsiteY155" fmla="*/ 1522092 h 5038344"/>
              <a:gd name="connsiteX156" fmla="*/ 4608184 w 5029200"/>
              <a:gd name="connsiteY156" fmla="*/ 1711910 h 5038344"/>
              <a:gd name="connsiteX157" fmla="*/ 4417887 w 5029200"/>
              <a:gd name="connsiteY157" fmla="*/ 1901600 h 5038344"/>
              <a:gd name="connsiteX158" fmla="*/ 4227589 w 5029200"/>
              <a:gd name="connsiteY158" fmla="*/ 1711910 h 5038344"/>
              <a:gd name="connsiteX159" fmla="*/ 4417887 w 5029200"/>
              <a:gd name="connsiteY159" fmla="*/ 1522092 h 5038344"/>
              <a:gd name="connsiteX160" fmla="*/ 641569 w 5029200"/>
              <a:gd name="connsiteY160" fmla="*/ 1520064 h 5038344"/>
              <a:gd name="connsiteX161" fmla="*/ 831866 w 5029200"/>
              <a:gd name="connsiteY161" fmla="*/ 1709754 h 5038344"/>
              <a:gd name="connsiteX162" fmla="*/ 641569 w 5029200"/>
              <a:gd name="connsiteY162" fmla="*/ 1899572 h 5038344"/>
              <a:gd name="connsiteX163" fmla="*/ 451273 w 5029200"/>
              <a:gd name="connsiteY163" fmla="*/ 1709754 h 5038344"/>
              <a:gd name="connsiteX164" fmla="*/ 641569 w 5029200"/>
              <a:gd name="connsiteY164" fmla="*/ 1520064 h 5038344"/>
              <a:gd name="connsiteX165" fmla="*/ 641442 w 5029200"/>
              <a:gd name="connsiteY165" fmla="*/ 1017180 h 5038344"/>
              <a:gd name="connsiteX166" fmla="*/ 796527 w 5029200"/>
              <a:gd name="connsiteY166" fmla="*/ 1171874 h 5038344"/>
              <a:gd name="connsiteX167" fmla="*/ 641442 w 5029200"/>
              <a:gd name="connsiteY167" fmla="*/ 1326695 h 5038344"/>
              <a:gd name="connsiteX168" fmla="*/ 486356 w 5029200"/>
              <a:gd name="connsiteY168" fmla="*/ 1171874 h 5038344"/>
              <a:gd name="connsiteX169" fmla="*/ 641442 w 5029200"/>
              <a:gd name="connsiteY169" fmla="*/ 1017180 h 5038344"/>
              <a:gd name="connsiteX170" fmla="*/ 4419285 w 5029200"/>
              <a:gd name="connsiteY170" fmla="*/ 1009572 h 5038344"/>
              <a:gd name="connsiteX171" fmla="*/ 4580091 w 5029200"/>
              <a:gd name="connsiteY171" fmla="*/ 1170099 h 5038344"/>
              <a:gd name="connsiteX172" fmla="*/ 4419285 w 5029200"/>
              <a:gd name="connsiteY172" fmla="*/ 1330500 h 5038344"/>
              <a:gd name="connsiteX173" fmla="*/ 4258353 w 5029200"/>
              <a:gd name="connsiteY173" fmla="*/ 1170099 h 5038344"/>
              <a:gd name="connsiteX174" fmla="*/ 4419285 w 5029200"/>
              <a:gd name="connsiteY174" fmla="*/ 1009572 h 5038344"/>
              <a:gd name="connsiteX175" fmla="*/ 1181188 w 5029200"/>
              <a:gd name="connsiteY175" fmla="*/ 954795 h 5038344"/>
              <a:gd name="connsiteX176" fmla="*/ 1398307 w 5029200"/>
              <a:gd name="connsiteY176" fmla="*/ 1171367 h 5038344"/>
              <a:gd name="connsiteX177" fmla="*/ 1181188 w 5029200"/>
              <a:gd name="connsiteY177" fmla="*/ 1387939 h 5038344"/>
              <a:gd name="connsiteX178" fmla="*/ 964069 w 5029200"/>
              <a:gd name="connsiteY178" fmla="*/ 1171367 h 5038344"/>
              <a:gd name="connsiteX179" fmla="*/ 1181188 w 5029200"/>
              <a:gd name="connsiteY179" fmla="*/ 954795 h 5038344"/>
              <a:gd name="connsiteX180" fmla="*/ 3876233 w 5029200"/>
              <a:gd name="connsiteY180" fmla="*/ 953528 h 5038344"/>
              <a:gd name="connsiteX181" fmla="*/ 4093352 w 5029200"/>
              <a:gd name="connsiteY181" fmla="*/ 1170099 h 5038344"/>
              <a:gd name="connsiteX182" fmla="*/ 3876233 w 5029200"/>
              <a:gd name="connsiteY182" fmla="*/ 1386671 h 5038344"/>
              <a:gd name="connsiteX183" fmla="*/ 3659114 w 5029200"/>
              <a:gd name="connsiteY183" fmla="*/ 1170099 h 5038344"/>
              <a:gd name="connsiteX184" fmla="*/ 3876233 w 5029200"/>
              <a:gd name="connsiteY184" fmla="*/ 953528 h 5038344"/>
              <a:gd name="connsiteX185" fmla="*/ 2263987 w 5029200"/>
              <a:gd name="connsiteY185" fmla="*/ 894819 h 5038344"/>
              <a:gd name="connsiteX186" fmla="*/ 2534622 w 5029200"/>
              <a:gd name="connsiteY186" fmla="*/ 1116464 h 5038344"/>
              <a:gd name="connsiteX187" fmla="*/ 2805131 w 5029200"/>
              <a:gd name="connsiteY187" fmla="*/ 894819 h 5038344"/>
              <a:gd name="connsiteX188" fmla="*/ 3080597 w 5029200"/>
              <a:gd name="connsiteY188" fmla="*/ 1156278 h 5038344"/>
              <a:gd name="connsiteX189" fmla="*/ 3081106 w 5029200"/>
              <a:gd name="connsiteY189" fmla="*/ 1156278 h 5038344"/>
              <a:gd name="connsiteX190" fmla="*/ 3344750 w 5029200"/>
              <a:gd name="connsiteY190" fmla="*/ 906612 h 5038344"/>
              <a:gd name="connsiteX191" fmla="*/ 3608777 w 5029200"/>
              <a:gd name="connsiteY191" fmla="*/ 1169973 h 5038344"/>
              <a:gd name="connsiteX192" fmla="*/ 3523353 w 5029200"/>
              <a:gd name="connsiteY192" fmla="*/ 1363847 h 5038344"/>
              <a:gd name="connsiteX193" fmla="*/ 3697250 w 5029200"/>
              <a:gd name="connsiteY193" fmla="*/ 1514866 h 5038344"/>
              <a:gd name="connsiteX194" fmla="*/ 3876233 w 5029200"/>
              <a:gd name="connsiteY194" fmla="*/ 1444999 h 5038344"/>
              <a:gd name="connsiteX195" fmla="*/ 4140260 w 5029200"/>
              <a:gd name="connsiteY195" fmla="*/ 1708360 h 5038344"/>
              <a:gd name="connsiteX196" fmla="*/ 3884751 w 5029200"/>
              <a:gd name="connsiteY196" fmla="*/ 1971594 h 5038344"/>
              <a:gd name="connsiteX197" fmla="*/ 4152082 w 5029200"/>
              <a:gd name="connsiteY197" fmla="*/ 2246620 h 5038344"/>
              <a:gd name="connsiteX198" fmla="*/ 3929878 w 5029200"/>
              <a:gd name="connsiteY198" fmla="*/ 2516447 h 5038344"/>
              <a:gd name="connsiteX199" fmla="*/ 4152082 w 5029200"/>
              <a:gd name="connsiteY199" fmla="*/ 2786402 h 5038344"/>
              <a:gd name="connsiteX200" fmla="*/ 4152335 w 5029200"/>
              <a:gd name="connsiteY200" fmla="*/ 2786148 h 5038344"/>
              <a:gd name="connsiteX201" fmla="*/ 3876488 w 5029200"/>
              <a:gd name="connsiteY201" fmla="*/ 3061300 h 5038344"/>
              <a:gd name="connsiteX202" fmla="*/ 4140513 w 5029200"/>
              <a:gd name="connsiteY202" fmla="*/ 3324661 h 5038344"/>
              <a:gd name="connsiteX203" fmla="*/ 3876488 w 5029200"/>
              <a:gd name="connsiteY203" fmla="*/ 3588022 h 5038344"/>
              <a:gd name="connsiteX204" fmla="*/ 3695089 w 5029200"/>
              <a:gd name="connsiteY204" fmla="*/ 3516128 h 5038344"/>
              <a:gd name="connsiteX205" fmla="*/ 3515089 w 5029200"/>
              <a:gd name="connsiteY205" fmla="*/ 3666765 h 5038344"/>
              <a:gd name="connsiteX206" fmla="*/ 3605724 w 5029200"/>
              <a:gd name="connsiteY206" fmla="*/ 3865330 h 5038344"/>
              <a:gd name="connsiteX207" fmla="*/ 3341699 w 5029200"/>
              <a:gd name="connsiteY207" fmla="*/ 4128691 h 5038344"/>
              <a:gd name="connsiteX208" fmla="*/ 3077800 w 5029200"/>
              <a:gd name="connsiteY208" fmla="*/ 3873953 h 5038344"/>
              <a:gd name="connsiteX209" fmla="*/ 2802080 w 5029200"/>
              <a:gd name="connsiteY209" fmla="*/ 4140610 h 5038344"/>
              <a:gd name="connsiteX210" fmla="*/ 2531445 w 5029200"/>
              <a:gd name="connsiteY210" fmla="*/ 3919094 h 5038344"/>
              <a:gd name="connsiteX211" fmla="*/ 2260935 w 5029200"/>
              <a:gd name="connsiteY211" fmla="*/ 4140610 h 5038344"/>
              <a:gd name="connsiteX212" fmla="*/ 1985087 w 5029200"/>
              <a:gd name="connsiteY212" fmla="*/ 3865457 h 5038344"/>
              <a:gd name="connsiteX213" fmla="*/ 1721062 w 5029200"/>
              <a:gd name="connsiteY213" fmla="*/ 4128818 h 5038344"/>
              <a:gd name="connsiteX214" fmla="*/ 1457037 w 5029200"/>
              <a:gd name="connsiteY214" fmla="*/ 3865457 h 5038344"/>
              <a:gd name="connsiteX215" fmla="*/ 1558223 w 5029200"/>
              <a:gd name="connsiteY215" fmla="*/ 3658269 h 5038344"/>
              <a:gd name="connsiteX216" fmla="*/ 1385213 w 5029200"/>
              <a:gd name="connsiteY216" fmla="*/ 3493304 h 5038344"/>
              <a:gd name="connsiteX217" fmla="*/ 1181188 w 5029200"/>
              <a:gd name="connsiteY217" fmla="*/ 3589417 h 5038344"/>
              <a:gd name="connsiteX218" fmla="*/ 917163 w 5029200"/>
              <a:gd name="connsiteY218" fmla="*/ 3326057 h 5038344"/>
              <a:gd name="connsiteX219" fmla="*/ 1167206 w 5029200"/>
              <a:gd name="connsiteY219" fmla="*/ 3063077 h 5038344"/>
              <a:gd name="connsiteX220" fmla="*/ 1167206 w 5029200"/>
              <a:gd name="connsiteY220" fmla="*/ 3062316 h 5038344"/>
              <a:gd name="connsiteX221" fmla="*/ 905341 w 5029200"/>
              <a:gd name="connsiteY221" fmla="*/ 2787543 h 5038344"/>
              <a:gd name="connsiteX222" fmla="*/ 1127545 w 5029200"/>
              <a:gd name="connsiteY222" fmla="*/ 2517715 h 5038344"/>
              <a:gd name="connsiteX223" fmla="*/ 905341 w 5029200"/>
              <a:gd name="connsiteY223" fmla="*/ 2247761 h 5038344"/>
              <a:gd name="connsiteX224" fmla="*/ 1167206 w 5029200"/>
              <a:gd name="connsiteY224" fmla="*/ 1972988 h 5038344"/>
              <a:gd name="connsiteX225" fmla="*/ 1167206 w 5029200"/>
              <a:gd name="connsiteY225" fmla="*/ 1972481 h 5038344"/>
              <a:gd name="connsiteX226" fmla="*/ 917163 w 5029200"/>
              <a:gd name="connsiteY226" fmla="*/ 1709501 h 5038344"/>
              <a:gd name="connsiteX227" fmla="*/ 1181188 w 5029200"/>
              <a:gd name="connsiteY227" fmla="*/ 1446140 h 5038344"/>
              <a:gd name="connsiteX228" fmla="*/ 1382544 w 5029200"/>
              <a:gd name="connsiteY228" fmla="*/ 1539210 h 5038344"/>
              <a:gd name="connsiteX229" fmla="*/ 1553774 w 5029200"/>
              <a:gd name="connsiteY229" fmla="*/ 1371075 h 5038344"/>
              <a:gd name="connsiteX230" fmla="*/ 1460087 w 5029200"/>
              <a:gd name="connsiteY230" fmla="*/ 1169973 h 5038344"/>
              <a:gd name="connsiteX231" fmla="*/ 1724113 w 5029200"/>
              <a:gd name="connsiteY231" fmla="*/ 906612 h 5038344"/>
              <a:gd name="connsiteX232" fmla="*/ 1987756 w 5029200"/>
              <a:gd name="connsiteY232" fmla="*/ 1156278 h 5038344"/>
              <a:gd name="connsiteX233" fmla="*/ 1988520 w 5029200"/>
              <a:gd name="connsiteY233" fmla="*/ 1156278 h 5038344"/>
              <a:gd name="connsiteX234" fmla="*/ 2263987 w 5029200"/>
              <a:gd name="connsiteY234" fmla="*/ 894819 h 5038344"/>
              <a:gd name="connsiteX235" fmla="*/ 1181188 w 5029200"/>
              <a:gd name="connsiteY235" fmla="*/ 472581 h 5038344"/>
              <a:gd name="connsiteX236" fmla="*/ 1341993 w 5029200"/>
              <a:gd name="connsiteY236" fmla="*/ 633107 h 5038344"/>
              <a:gd name="connsiteX237" fmla="*/ 1181188 w 5029200"/>
              <a:gd name="connsiteY237" fmla="*/ 793507 h 5038344"/>
              <a:gd name="connsiteX238" fmla="*/ 1020383 w 5029200"/>
              <a:gd name="connsiteY238" fmla="*/ 633107 h 5038344"/>
              <a:gd name="connsiteX239" fmla="*/ 1181188 w 5029200"/>
              <a:gd name="connsiteY239" fmla="*/ 472581 h 5038344"/>
              <a:gd name="connsiteX240" fmla="*/ 3878775 w 5029200"/>
              <a:gd name="connsiteY240" fmla="*/ 470424 h 5038344"/>
              <a:gd name="connsiteX241" fmla="*/ 4042505 w 5029200"/>
              <a:gd name="connsiteY241" fmla="*/ 633741 h 5038344"/>
              <a:gd name="connsiteX242" fmla="*/ 3878775 w 5029200"/>
              <a:gd name="connsiteY242" fmla="*/ 797057 h 5038344"/>
              <a:gd name="connsiteX243" fmla="*/ 3715047 w 5029200"/>
              <a:gd name="connsiteY243" fmla="*/ 633741 h 5038344"/>
              <a:gd name="connsiteX244" fmla="*/ 3878775 w 5029200"/>
              <a:gd name="connsiteY244" fmla="*/ 470424 h 5038344"/>
              <a:gd name="connsiteX245" fmla="*/ 1719663 w 5029200"/>
              <a:gd name="connsiteY245" fmla="*/ 444050 h 5038344"/>
              <a:gd name="connsiteX246" fmla="*/ 1909960 w 5029200"/>
              <a:gd name="connsiteY246" fmla="*/ 633741 h 5038344"/>
              <a:gd name="connsiteX247" fmla="*/ 1719663 w 5029200"/>
              <a:gd name="connsiteY247" fmla="*/ 823559 h 5038344"/>
              <a:gd name="connsiteX248" fmla="*/ 1529367 w 5029200"/>
              <a:gd name="connsiteY248" fmla="*/ 633741 h 5038344"/>
              <a:gd name="connsiteX249" fmla="*/ 1719663 w 5029200"/>
              <a:gd name="connsiteY249" fmla="*/ 444050 h 5038344"/>
              <a:gd name="connsiteX250" fmla="*/ 3338013 w 5029200"/>
              <a:gd name="connsiteY250" fmla="*/ 442909 h 5038344"/>
              <a:gd name="connsiteX251" fmla="*/ 3528183 w 5029200"/>
              <a:gd name="connsiteY251" fmla="*/ 632600 h 5038344"/>
              <a:gd name="connsiteX252" fmla="*/ 3338013 w 5029200"/>
              <a:gd name="connsiteY252" fmla="*/ 822290 h 5038344"/>
              <a:gd name="connsiteX253" fmla="*/ 3147843 w 5029200"/>
              <a:gd name="connsiteY253" fmla="*/ 632600 h 5038344"/>
              <a:gd name="connsiteX254" fmla="*/ 3338013 w 5029200"/>
              <a:gd name="connsiteY254" fmla="*/ 442909 h 5038344"/>
              <a:gd name="connsiteX255" fmla="*/ 2799029 w 5029200"/>
              <a:gd name="connsiteY255" fmla="*/ 426806 h 5038344"/>
              <a:gd name="connsiteX256" fmla="*/ 3006487 w 5029200"/>
              <a:gd name="connsiteY256" fmla="*/ 633741 h 5038344"/>
              <a:gd name="connsiteX257" fmla="*/ 2799029 w 5029200"/>
              <a:gd name="connsiteY257" fmla="*/ 840677 h 5038344"/>
              <a:gd name="connsiteX258" fmla="*/ 2591571 w 5029200"/>
              <a:gd name="connsiteY258" fmla="*/ 633741 h 5038344"/>
              <a:gd name="connsiteX259" fmla="*/ 2799029 w 5029200"/>
              <a:gd name="connsiteY259" fmla="*/ 426806 h 5038344"/>
              <a:gd name="connsiteX260" fmla="*/ 2259282 w 5029200"/>
              <a:gd name="connsiteY260" fmla="*/ 426806 h 5038344"/>
              <a:gd name="connsiteX261" fmla="*/ 2466740 w 5029200"/>
              <a:gd name="connsiteY261" fmla="*/ 633741 h 5038344"/>
              <a:gd name="connsiteX262" fmla="*/ 2259282 w 5029200"/>
              <a:gd name="connsiteY262" fmla="*/ 840677 h 5038344"/>
              <a:gd name="connsiteX263" fmla="*/ 2051824 w 5029200"/>
              <a:gd name="connsiteY263" fmla="*/ 633741 h 5038344"/>
              <a:gd name="connsiteX264" fmla="*/ 2259282 w 5029200"/>
              <a:gd name="connsiteY264" fmla="*/ 426806 h 5038344"/>
              <a:gd name="connsiteX265" fmla="*/ 3238860 w 5029200"/>
              <a:gd name="connsiteY265" fmla="*/ 128 h 5038344"/>
              <a:gd name="connsiteX266" fmla="*/ 3350725 w 5029200"/>
              <a:gd name="connsiteY266" fmla="*/ 111711 h 5038344"/>
              <a:gd name="connsiteX267" fmla="*/ 3238860 w 5029200"/>
              <a:gd name="connsiteY267" fmla="*/ 223294 h 5038344"/>
              <a:gd name="connsiteX268" fmla="*/ 3126996 w 5029200"/>
              <a:gd name="connsiteY268" fmla="*/ 111711 h 5038344"/>
              <a:gd name="connsiteX269" fmla="*/ 3238860 w 5029200"/>
              <a:gd name="connsiteY269" fmla="*/ 128 h 5038344"/>
              <a:gd name="connsiteX270" fmla="*/ 2764326 w 5029200"/>
              <a:gd name="connsiteY270" fmla="*/ 128 h 5038344"/>
              <a:gd name="connsiteX271" fmla="*/ 2876191 w 5029200"/>
              <a:gd name="connsiteY271" fmla="*/ 111711 h 5038344"/>
              <a:gd name="connsiteX272" fmla="*/ 2764326 w 5029200"/>
              <a:gd name="connsiteY272" fmla="*/ 223294 h 5038344"/>
              <a:gd name="connsiteX273" fmla="*/ 2652461 w 5029200"/>
              <a:gd name="connsiteY273" fmla="*/ 111711 h 5038344"/>
              <a:gd name="connsiteX274" fmla="*/ 2764326 w 5029200"/>
              <a:gd name="connsiteY274" fmla="*/ 128 h 5038344"/>
              <a:gd name="connsiteX275" fmla="*/ 2285087 w 5029200"/>
              <a:gd name="connsiteY275" fmla="*/ 128 h 5038344"/>
              <a:gd name="connsiteX276" fmla="*/ 2396952 w 5029200"/>
              <a:gd name="connsiteY276" fmla="*/ 111711 h 5038344"/>
              <a:gd name="connsiteX277" fmla="*/ 2285087 w 5029200"/>
              <a:gd name="connsiteY277" fmla="*/ 223294 h 5038344"/>
              <a:gd name="connsiteX278" fmla="*/ 2173223 w 5029200"/>
              <a:gd name="connsiteY278" fmla="*/ 111711 h 5038344"/>
              <a:gd name="connsiteX279" fmla="*/ 2285087 w 5029200"/>
              <a:gd name="connsiteY279" fmla="*/ 128 h 5038344"/>
              <a:gd name="connsiteX280" fmla="*/ 1806027 w 5029200"/>
              <a:gd name="connsiteY280" fmla="*/ 0 h 5038344"/>
              <a:gd name="connsiteX281" fmla="*/ 1814827 w 5029200"/>
              <a:gd name="connsiteY281" fmla="*/ 0 h 5038344"/>
              <a:gd name="connsiteX282" fmla="*/ 1853969 w 5029200"/>
              <a:gd name="connsiteY282" fmla="*/ 7883 h 5038344"/>
              <a:gd name="connsiteX283" fmla="*/ 1922291 w 5029200"/>
              <a:gd name="connsiteY283" fmla="*/ 110697 h 5038344"/>
              <a:gd name="connsiteX284" fmla="*/ 1810427 w 5029200"/>
              <a:gd name="connsiteY284" fmla="*/ 222280 h 5038344"/>
              <a:gd name="connsiteX285" fmla="*/ 1698562 w 5029200"/>
              <a:gd name="connsiteY285" fmla="*/ 110697 h 5038344"/>
              <a:gd name="connsiteX286" fmla="*/ 1766884 w 5029200"/>
              <a:gd name="connsiteY286" fmla="*/ 7883 h 5038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Lst>
            <a:rect l="l" t="t" r="r" b="b"/>
            <a:pathLst>
              <a:path w="5029200" h="5038344">
                <a:moveTo>
                  <a:pt x="3240259" y="4815180"/>
                </a:moveTo>
                <a:cubicBezTo>
                  <a:pt x="3302038" y="4815180"/>
                  <a:pt x="3352123" y="4865138"/>
                  <a:pt x="3352123" y="4926763"/>
                </a:cubicBezTo>
                <a:cubicBezTo>
                  <a:pt x="3352123" y="4972981"/>
                  <a:pt x="3323950" y="5012637"/>
                  <a:pt x="3283801" y="5029577"/>
                </a:cubicBezTo>
                <a:lnTo>
                  <a:pt x="3240266" y="5038344"/>
                </a:lnTo>
                <a:lnTo>
                  <a:pt x="3240252" y="5038344"/>
                </a:lnTo>
                <a:lnTo>
                  <a:pt x="3196717" y="5029577"/>
                </a:lnTo>
                <a:cubicBezTo>
                  <a:pt x="3156567" y="5012637"/>
                  <a:pt x="3128394" y="4972981"/>
                  <a:pt x="3128394" y="4926763"/>
                </a:cubicBezTo>
                <a:cubicBezTo>
                  <a:pt x="3128394" y="4865138"/>
                  <a:pt x="3178479" y="4815180"/>
                  <a:pt x="3240259" y="4815180"/>
                </a:cubicBezTo>
                <a:close/>
                <a:moveTo>
                  <a:pt x="2765723" y="4815180"/>
                </a:moveTo>
                <a:cubicBezTo>
                  <a:pt x="2827504" y="4815180"/>
                  <a:pt x="2877588" y="4865138"/>
                  <a:pt x="2877588" y="4926763"/>
                </a:cubicBezTo>
                <a:cubicBezTo>
                  <a:pt x="2877588" y="4972981"/>
                  <a:pt x="2849416" y="5012637"/>
                  <a:pt x="2809266" y="5029577"/>
                </a:cubicBezTo>
                <a:lnTo>
                  <a:pt x="2765730" y="5038344"/>
                </a:lnTo>
                <a:lnTo>
                  <a:pt x="2765716" y="5038344"/>
                </a:lnTo>
                <a:lnTo>
                  <a:pt x="2722181" y="5029577"/>
                </a:lnTo>
                <a:cubicBezTo>
                  <a:pt x="2682032" y="5012637"/>
                  <a:pt x="2653859" y="4972981"/>
                  <a:pt x="2653859" y="4926763"/>
                </a:cubicBezTo>
                <a:cubicBezTo>
                  <a:pt x="2653859" y="4865138"/>
                  <a:pt x="2703944" y="4815180"/>
                  <a:pt x="2765723" y="4815180"/>
                </a:cubicBezTo>
                <a:close/>
                <a:moveTo>
                  <a:pt x="2286359" y="4815180"/>
                </a:moveTo>
                <a:cubicBezTo>
                  <a:pt x="2348139" y="4815180"/>
                  <a:pt x="2398224" y="4865138"/>
                  <a:pt x="2398224" y="4926763"/>
                </a:cubicBezTo>
                <a:cubicBezTo>
                  <a:pt x="2398224" y="4972981"/>
                  <a:pt x="2370051" y="5012637"/>
                  <a:pt x="2329901" y="5029577"/>
                </a:cubicBezTo>
                <a:lnTo>
                  <a:pt x="2286367" y="5038344"/>
                </a:lnTo>
                <a:lnTo>
                  <a:pt x="2286352" y="5038344"/>
                </a:lnTo>
                <a:lnTo>
                  <a:pt x="2242817" y="5029577"/>
                </a:lnTo>
                <a:cubicBezTo>
                  <a:pt x="2202667" y="5012637"/>
                  <a:pt x="2174495" y="4972981"/>
                  <a:pt x="2174495" y="4926763"/>
                </a:cubicBezTo>
                <a:cubicBezTo>
                  <a:pt x="2174495" y="4865138"/>
                  <a:pt x="2224579" y="4815180"/>
                  <a:pt x="2286359" y="4815180"/>
                </a:cubicBezTo>
                <a:close/>
                <a:moveTo>
                  <a:pt x="1811824" y="4814039"/>
                </a:moveTo>
                <a:cubicBezTo>
                  <a:pt x="1873604" y="4814039"/>
                  <a:pt x="1923689" y="4863997"/>
                  <a:pt x="1923689" y="4925622"/>
                </a:cubicBezTo>
                <a:cubicBezTo>
                  <a:pt x="1923689" y="4987246"/>
                  <a:pt x="1873604" y="5037203"/>
                  <a:pt x="1811824" y="5037203"/>
                </a:cubicBezTo>
                <a:cubicBezTo>
                  <a:pt x="1750045" y="5037203"/>
                  <a:pt x="1699960" y="4987246"/>
                  <a:pt x="1699960" y="4925622"/>
                </a:cubicBezTo>
                <a:cubicBezTo>
                  <a:pt x="1699960" y="4863997"/>
                  <a:pt x="1750045" y="4814039"/>
                  <a:pt x="1811824" y="4814039"/>
                </a:cubicBezTo>
                <a:close/>
                <a:moveTo>
                  <a:pt x="3878775" y="4248010"/>
                </a:moveTo>
                <a:cubicBezTo>
                  <a:pt x="3969157" y="4248010"/>
                  <a:pt x="4042505" y="4321171"/>
                  <a:pt x="4042505" y="4411326"/>
                </a:cubicBezTo>
                <a:cubicBezTo>
                  <a:pt x="4042505" y="4501480"/>
                  <a:pt x="3969157" y="4574643"/>
                  <a:pt x="3878775" y="4574643"/>
                </a:cubicBezTo>
                <a:cubicBezTo>
                  <a:pt x="3788395" y="4574643"/>
                  <a:pt x="3715047" y="4501480"/>
                  <a:pt x="3715047" y="4411326"/>
                </a:cubicBezTo>
                <a:cubicBezTo>
                  <a:pt x="3715047" y="4321171"/>
                  <a:pt x="3788395" y="4248010"/>
                  <a:pt x="3878775" y="4248010"/>
                </a:cubicBezTo>
                <a:close/>
                <a:moveTo>
                  <a:pt x="1177884" y="4248010"/>
                </a:moveTo>
                <a:cubicBezTo>
                  <a:pt x="1268264" y="4248010"/>
                  <a:pt x="1341613" y="4321171"/>
                  <a:pt x="1341613" y="4411326"/>
                </a:cubicBezTo>
                <a:cubicBezTo>
                  <a:pt x="1341613" y="4501480"/>
                  <a:pt x="1268264" y="4574643"/>
                  <a:pt x="1177884" y="4574643"/>
                </a:cubicBezTo>
                <a:cubicBezTo>
                  <a:pt x="1087502" y="4574643"/>
                  <a:pt x="1014155" y="4501480"/>
                  <a:pt x="1014155" y="4411326"/>
                </a:cubicBezTo>
                <a:cubicBezTo>
                  <a:pt x="1014155" y="4321171"/>
                  <a:pt x="1087502" y="4248010"/>
                  <a:pt x="1177884" y="4248010"/>
                </a:cubicBezTo>
                <a:close/>
                <a:moveTo>
                  <a:pt x="3338013" y="4221636"/>
                </a:moveTo>
                <a:cubicBezTo>
                  <a:pt x="3443012" y="4221636"/>
                  <a:pt x="3528183" y="4306590"/>
                  <a:pt x="3528183" y="4411326"/>
                </a:cubicBezTo>
                <a:cubicBezTo>
                  <a:pt x="3528183" y="4516061"/>
                  <a:pt x="3443012" y="4601017"/>
                  <a:pt x="3338013" y="4601017"/>
                </a:cubicBezTo>
                <a:cubicBezTo>
                  <a:pt x="3233012" y="4601017"/>
                  <a:pt x="3147843" y="4516061"/>
                  <a:pt x="3147843" y="4411326"/>
                </a:cubicBezTo>
                <a:cubicBezTo>
                  <a:pt x="3147843" y="4306590"/>
                  <a:pt x="3233012" y="4221636"/>
                  <a:pt x="3338013" y="4221636"/>
                </a:cubicBezTo>
                <a:close/>
                <a:moveTo>
                  <a:pt x="1718646" y="4221636"/>
                </a:moveTo>
                <a:cubicBezTo>
                  <a:pt x="1823647" y="4221636"/>
                  <a:pt x="1908816" y="4306590"/>
                  <a:pt x="1908816" y="4411326"/>
                </a:cubicBezTo>
                <a:cubicBezTo>
                  <a:pt x="1908816" y="4516061"/>
                  <a:pt x="1823647" y="4601017"/>
                  <a:pt x="1718646" y="4601017"/>
                </a:cubicBezTo>
                <a:cubicBezTo>
                  <a:pt x="1613647" y="4601017"/>
                  <a:pt x="1528477" y="4516061"/>
                  <a:pt x="1528477" y="4411326"/>
                </a:cubicBezTo>
                <a:cubicBezTo>
                  <a:pt x="1528477" y="4306590"/>
                  <a:pt x="1613647" y="4221636"/>
                  <a:pt x="1718646" y="4221636"/>
                </a:cubicBezTo>
                <a:close/>
                <a:moveTo>
                  <a:pt x="2801953" y="4196783"/>
                </a:moveTo>
                <a:cubicBezTo>
                  <a:pt x="2916487" y="4196783"/>
                  <a:pt x="3009411" y="4289472"/>
                  <a:pt x="3009411" y="4403718"/>
                </a:cubicBezTo>
                <a:cubicBezTo>
                  <a:pt x="3009411" y="4517963"/>
                  <a:pt x="2916487" y="4610654"/>
                  <a:pt x="2801953" y="4610654"/>
                </a:cubicBezTo>
                <a:cubicBezTo>
                  <a:pt x="2687418" y="4610654"/>
                  <a:pt x="2594495" y="4517963"/>
                  <a:pt x="2594495" y="4403718"/>
                </a:cubicBezTo>
                <a:cubicBezTo>
                  <a:pt x="2594495" y="4289472"/>
                  <a:pt x="2687418" y="4196783"/>
                  <a:pt x="2801953" y="4196783"/>
                </a:cubicBezTo>
                <a:close/>
                <a:moveTo>
                  <a:pt x="2259282" y="4196783"/>
                </a:moveTo>
                <a:cubicBezTo>
                  <a:pt x="2373817" y="4196783"/>
                  <a:pt x="2466740" y="4289472"/>
                  <a:pt x="2466740" y="4403718"/>
                </a:cubicBezTo>
                <a:cubicBezTo>
                  <a:pt x="2466740" y="4517963"/>
                  <a:pt x="2373817" y="4610654"/>
                  <a:pt x="2259282" y="4610654"/>
                </a:cubicBezTo>
                <a:cubicBezTo>
                  <a:pt x="2144748" y="4610654"/>
                  <a:pt x="2051824" y="4517963"/>
                  <a:pt x="2051824" y="4403718"/>
                </a:cubicBezTo>
                <a:cubicBezTo>
                  <a:pt x="2051824" y="4289472"/>
                  <a:pt x="2144748" y="4196783"/>
                  <a:pt x="2259282" y="4196783"/>
                </a:cubicBezTo>
                <a:close/>
                <a:moveTo>
                  <a:pt x="4417887" y="3710383"/>
                </a:moveTo>
                <a:cubicBezTo>
                  <a:pt x="4503691" y="3710383"/>
                  <a:pt x="4572973" y="3779614"/>
                  <a:pt x="4572973" y="3865077"/>
                </a:cubicBezTo>
                <a:cubicBezTo>
                  <a:pt x="4572973" y="3950539"/>
                  <a:pt x="4503565" y="4019772"/>
                  <a:pt x="4417887" y="4019772"/>
                </a:cubicBezTo>
                <a:cubicBezTo>
                  <a:pt x="4332209" y="4019772"/>
                  <a:pt x="4262675" y="3950539"/>
                  <a:pt x="4262675" y="3865077"/>
                </a:cubicBezTo>
                <a:cubicBezTo>
                  <a:pt x="4262675" y="3779614"/>
                  <a:pt x="4332082" y="3710383"/>
                  <a:pt x="4417887" y="3710383"/>
                </a:cubicBezTo>
                <a:close/>
                <a:moveTo>
                  <a:pt x="641696" y="3707974"/>
                </a:moveTo>
                <a:cubicBezTo>
                  <a:pt x="727501" y="3707974"/>
                  <a:pt x="796781" y="3777332"/>
                  <a:pt x="796781" y="3862795"/>
                </a:cubicBezTo>
                <a:cubicBezTo>
                  <a:pt x="796781" y="3948257"/>
                  <a:pt x="727375" y="4017489"/>
                  <a:pt x="641696" y="4017489"/>
                </a:cubicBezTo>
                <a:cubicBezTo>
                  <a:pt x="556019" y="4017489"/>
                  <a:pt x="486484" y="3948257"/>
                  <a:pt x="486484" y="3862795"/>
                </a:cubicBezTo>
                <a:cubicBezTo>
                  <a:pt x="486484" y="3777332"/>
                  <a:pt x="555890" y="3707974"/>
                  <a:pt x="641696" y="3707974"/>
                </a:cubicBezTo>
                <a:close/>
                <a:moveTo>
                  <a:pt x="1181061" y="3647618"/>
                </a:moveTo>
                <a:cubicBezTo>
                  <a:pt x="1300933" y="3647618"/>
                  <a:pt x="1398180" y="3744619"/>
                  <a:pt x="1398180" y="3864189"/>
                </a:cubicBezTo>
                <a:cubicBezTo>
                  <a:pt x="1398180" y="3983761"/>
                  <a:pt x="1300933" y="4080761"/>
                  <a:pt x="1181061" y="4080761"/>
                </a:cubicBezTo>
                <a:cubicBezTo>
                  <a:pt x="1061188" y="4080761"/>
                  <a:pt x="963942" y="3983761"/>
                  <a:pt x="963942" y="3864189"/>
                </a:cubicBezTo>
                <a:cubicBezTo>
                  <a:pt x="963942" y="3744619"/>
                  <a:pt x="1061188" y="3647618"/>
                  <a:pt x="1181061" y="3647618"/>
                </a:cubicBezTo>
                <a:close/>
                <a:moveTo>
                  <a:pt x="3876233" y="3646350"/>
                </a:moveTo>
                <a:cubicBezTo>
                  <a:pt x="3996107" y="3646350"/>
                  <a:pt x="4093352" y="3743351"/>
                  <a:pt x="4093352" y="3862921"/>
                </a:cubicBezTo>
                <a:cubicBezTo>
                  <a:pt x="4093352" y="3982493"/>
                  <a:pt x="3996107" y="4079493"/>
                  <a:pt x="3876233" y="4079493"/>
                </a:cubicBezTo>
                <a:cubicBezTo>
                  <a:pt x="3756361" y="4079493"/>
                  <a:pt x="3659114" y="3982493"/>
                  <a:pt x="3659114" y="3862921"/>
                </a:cubicBezTo>
                <a:cubicBezTo>
                  <a:pt x="3659114" y="3743351"/>
                  <a:pt x="3756361" y="3646350"/>
                  <a:pt x="3876233" y="3646350"/>
                </a:cubicBezTo>
                <a:close/>
                <a:moveTo>
                  <a:pt x="4417633" y="3137126"/>
                </a:moveTo>
                <a:cubicBezTo>
                  <a:pt x="4522760" y="3137126"/>
                  <a:pt x="4607929" y="3222081"/>
                  <a:pt x="4607929" y="3326818"/>
                </a:cubicBezTo>
                <a:cubicBezTo>
                  <a:pt x="4607929" y="3431680"/>
                  <a:pt x="4522760" y="3516635"/>
                  <a:pt x="4417633" y="3516635"/>
                </a:cubicBezTo>
                <a:cubicBezTo>
                  <a:pt x="4312505" y="3516635"/>
                  <a:pt x="4227336" y="3431680"/>
                  <a:pt x="4227336" y="3326818"/>
                </a:cubicBezTo>
                <a:cubicBezTo>
                  <a:pt x="4227336" y="3221954"/>
                  <a:pt x="4312505" y="3137126"/>
                  <a:pt x="4417633" y="3137126"/>
                </a:cubicBezTo>
                <a:close/>
                <a:moveTo>
                  <a:pt x="641442" y="3134844"/>
                </a:moveTo>
                <a:cubicBezTo>
                  <a:pt x="746569" y="3134844"/>
                  <a:pt x="831739" y="3219799"/>
                  <a:pt x="831739" y="3324661"/>
                </a:cubicBezTo>
                <a:cubicBezTo>
                  <a:pt x="831739" y="3429398"/>
                  <a:pt x="746569" y="3514478"/>
                  <a:pt x="641442" y="3514478"/>
                </a:cubicBezTo>
                <a:cubicBezTo>
                  <a:pt x="536315" y="3514478"/>
                  <a:pt x="451145" y="3429524"/>
                  <a:pt x="451145" y="3324661"/>
                </a:cubicBezTo>
                <a:cubicBezTo>
                  <a:pt x="451145" y="3219799"/>
                  <a:pt x="536315" y="3134844"/>
                  <a:pt x="641442" y="3134844"/>
                </a:cubicBezTo>
                <a:close/>
                <a:moveTo>
                  <a:pt x="111865" y="3121023"/>
                </a:moveTo>
                <a:cubicBezTo>
                  <a:pt x="173645" y="3121023"/>
                  <a:pt x="223729" y="3170981"/>
                  <a:pt x="223729" y="3232606"/>
                </a:cubicBezTo>
                <a:cubicBezTo>
                  <a:pt x="223729" y="3294230"/>
                  <a:pt x="173645" y="3344189"/>
                  <a:pt x="111865" y="3344189"/>
                </a:cubicBezTo>
                <a:cubicBezTo>
                  <a:pt x="50086" y="3344189"/>
                  <a:pt x="0" y="3294230"/>
                  <a:pt x="0" y="3232606"/>
                </a:cubicBezTo>
                <a:cubicBezTo>
                  <a:pt x="0" y="3170981"/>
                  <a:pt x="50086" y="3121023"/>
                  <a:pt x="111865" y="3121023"/>
                </a:cubicBezTo>
                <a:close/>
                <a:moveTo>
                  <a:pt x="4917210" y="3120896"/>
                </a:moveTo>
                <a:cubicBezTo>
                  <a:pt x="4978989" y="3120896"/>
                  <a:pt x="5029075" y="3170855"/>
                  <a:pt x="5029075" y="3232479"/>
                </a:cubicBezTo>
                <a:cubicBezTo>
                  <a:pt x="5029075" y="3294103"/>
                  <a:pt x="4978989" y="3344062"/>
                  <a:pt x="4917210" y="3344062"/>
                </a:cubicBezTo>
                <a:cubicBezTo>
                  <a:pt x="4855429" y="3344062"/>
                  <a:pt x="4805345" y="3294103"/>
                  <a:pt x="4805345" y="3232479"/>
                </a:cubicBezTo>
                <a:cubicBezTo>
                  <a:pt x="4805345" y="3170855"/>
                  <a:pt x="4855429" y="3120896"/>
                  <a:pt x="4917210" y="3120896"/>
                </a:cubicBezTo>
                <a:close/>
                <a:moveTo>
                  <a:pt x="4917337" y="2645274"/>
                </a:moveTo>
                <a:cubicBezTo>
                  <a:pt x="4963671" y="2645274"/>
                  <a:pt x="5003428" y="2673376"/>
                  <a:pt x="5020410" y="2713425"/>
                </a:cubicBezTo>
                <a:lnTo>
                  <a:pt x="5029200" y="2756852"/>
                </a:lnTo>
                <a:lnTo>
                  <a:pt x="5029200" y="2756862"/>
                </a:lnTo>
                <a:lnTo>
                  <a:pt x="5020410" y="2800290"/>
                </a:lnTo>
                <a:cubicBezTo>
                  <a:pt x="5003428" y="2840338"/>
                  <a:pt x="4963671" y="2868440"/>
                  <a:pt x="4917337" y="2868440"/>
                </a:cubicBezTo>
                <a:cubicBezTo>
                  <a:pt x="4855557" y="2868440"/>
                  <a:pt x="4805473" y="2818481"/>
                  <a:pt x="4805473" y="2756857"/>
                </a:cubicBezTo>
                <a:cubicBezTo>
                  <a:pt x="4805473" y="2695233"/>
                  <a:pt x="4855557" y="2645274"/>
                  <a:pt x="4917337" y="2645274"/>
                </a:cubicBezTo>
                <a:close/>
                <a:moveTo>
                  <a:pt x="111865" y="2645274"/>
                </a:moveTo>
                <a:cubicBezTo>
                  <a:pt x="173645" y="2645274"/>
                  <a:pt x="223729" y="2695233"/>
                  <a:pt x="223729" y="2756857"/>
                </a:cubicBezTo>
                <a:cubicBezTo>
                  <a:pt x="223729" y="2818481"/>
                  <a:pt x="173645" y="2868440"/>
                  <a:pt x="111865" y="2868440"/>
                </a:cubicBezTo>
                <a:cubicBezTo>
                  <a:pt x="50086" y="2868440"/>
                  <a:pt x="0" y="2818481"/>
                  <a:pt x="0" y="2756857"/>
                </a:cubicBezTo>
                <a:cubicBezTo>
                  <a:pt x="0" y="2695233"/>
                  <a:pt x="50086" y="2645274"/>
                  <a:pt x="111865" y="2645274"/>
                </a:cubicBezTo>
                <a:close/>
                <a:moveTo>
                  <a:pt x="4417759" y="2581621"/>
                </a:moveTo>
                <a:cubicBezTo>
                  <a:pt x="4532295" y="2581621"/>
                  <a:pt x="4625217" y="2674312"/>
                  <a:pt x="4625217" y="2788557"/>
                </a:cubicBezTo>
                <a:cubicBezTo>
                  <a:pt x="4625217" y="2902803"/>
                  <a:pt x="4532295" y="2995492"/>
                  <a:pt x="4417759" y="2995492"/>
                </a:cubicBezTo>
                <a:cubicBezTo>
                  <a:pt x="4303225" y="2995492"/>
                  <a:pt x="4210301" y="2902803"/>
                  <a:pt x="4210301" y="2788557"/>
                </a:cubicBezTo>
                <a:cubicBezTo>
                  <a:pt x="4210301" y="2674312"/>
                  <a:pt x="4303225" y="2581621"/>
                  <a:pt x="4417759" y="2581621"/>
                </a:cubicBezTo>
                <a:close/>
                <a:moveTo>
                  <a:pt x="641569" y="2579466"/>
                </a:moveTo>
                <a:cubicBezTo>
                  <a:pt x="756103" y="2579466"/>
                  <a:pt x="849027" y="2672155"/>
                  <a:pt x="849027" y="2786402"/>
                </a:cubicBezTo>
                <a:cubicBezTo>
                  <a:pt x="849027" y="2900647"/>
                  <a:pt x="756103" y="2993337"/>
                  <a:pt x="641569" y="2993337"/>
                </a:cubicBezTo>
                <a:cubicBezTo>
                  <a:pt x="527035" y="2993337"/>
                  <a:pt x="434111" y="2900647"/>
                  <a:pt x="434111" y="2786402"/>
                </a:cubicBezTo>
                <a:cubicBezTo>
                  <a:pt x="434111" y="2672155"/>
                  <a:pt x="527035" y="2579466"/>
                  <a:pt x="641569" y="2579466"/>
                </a:cubicBezTo>
                <a:close/>
                <a:moveTo>
                  <a:pt x="4917210" y="2169400"/>
                </a:moveTo>
                <a:cubicBezTo>
                  <a:pt x="4978989" y="2169400"/>
                  <a:pt x="5029075" y="2219359"/>
                  <a:pt x="5029075" y="2280982"/>
                </a:cubicBezTo>
                <a:cubicBezTo>
                  <a:pt x="5029075" y="2342606"/>
                  <a:pt x="4978989" y="2392565"/>
                  <a:pt x="4917210" y="2392565"/>
                </a:cubicBezTo>
                <a:cubicBezTo>
                  <a:pt x="4855429" y="2392565"/>
                  <a:pt x="4805345" y="2342606"/>
                  <a:pt x="4805345" y="2280982"/>
                </a:cubicBezTo>
                <a:cubicBezTo>
                  <a:pt x="4805345" y="2219359"/>
                  <a:pt x="4855429" y="2169400"/>
                  <a:pt x="4917210" y="2169400"/>
                </a:cubicBezTo>
                <a:close/>
                <a:moveTo>
                  <a:pt x="111865" y="2169272"/>
                </a:moveTo>
                <a:cubicBezTo>
                  <a:pt x="173645" y="2169272"/>
                  <a:pt x="223729" y="2219231"/>
                  <a:pt x="223729" y="2280855"/>
                </a:cubicBezTo>
                <a:cubicBezTo>
                  <a:pt x="223729" y="2342479"/>
                  <a:pt x="173645" y="2392438"/>
                  <a:pt x="111865" y="2392438"/>
                </a:cubicBezTo>
                <a:cubicBezTo>
                  <a:pt x="50086" y="2392438"/>
                  <a:pt x="0" y="2342479"/>
                  <a:pt x="0" y="2280855"/>
                </a:cubicBezTo>
                <a:cubicBezTo>
                  <a:pt x="0" y="2219231"/>
                  <a:pt x="50086" y="2169272"/>
                  <a:pt x="111865" y="2169272"/>
                </a:cubicBezTo>
                <a:close/>
                <a:moveTo>
                  <a:pt x="4417759" y="2043235"/>
                </a:moveTo>
                <a:cubicBezTo>
                  <a:pt x="4532295" y="2043235"/>
                  <a:pt x="4625217" y="2135925"/>
                  <a:pt x="4625217" y="2250170"/>
                </a:cubicBezTo>
                <a:cubicBezTo>
                  <a:pt x="4625217" y="2364416"/>
                  <a:pt x="4532295" y="2457105"/>
                  <a:pt x="4417759" y="2457105"/>
                </a:cubicBezTo>
                <a:cubicBezTo>
                  <a:pt x="4303225" y="2457105"/>
                  <a:pt x="4210301" y="2364416"/>
                  <a:pt x="4210301" y="2250170"/>
                </a:cubicBezTo>
                <a:cubicBezTo>
                  <a:pt x="4210301" y="2135925"/>
                  <a:pt x="4303225" y="2043235"/>
                  <a:pt x="4417759" y="2043235"/>
                </a:cubicBezTo>
                <a:close/>
                <a:moveTo>
                  <a:pt x="641569" y="2041079"/>
                </a:moveTo>
                <a:cubicBezTo>
                  <a:pt x="756103" y="2041079"/>
                  <a:pt x="849027" y="2133769"/>
                  <a:pt x="849027" y="2248015"/>
                </a:cubicBezTo>
                <a:cubicBezTo>
                  <a:pt x="849027" y="2362260"/>
                  <a:pt x="756103" y="2454950"/>
                  <a:pt x="641569" y="2454950"/>
                </a:cubicBezTo>
                <a:cubicBezTo>
                  <a:pt x="527035" y="2454950"/>
                  <a:pt x="434111" y="2362260"/>
                  <a:pt x="434111" y="2248015"/>
                </a:cubicBezTo>
                <a:cubicBezTo>
                  <a:pt x="434111" y="2133769"/>
                  <a:pt x="527035" y="2041079"/>
                  <a:pt x="641569" y="2041079"/>
                </a:cubicBezTo>
                <a:close/>
                <a:moveTo>
                  <a:pt x="4917337" y="1693525"/>
                </a:moveTo>
                <a:cubicBezTo>
                  <a:pt x="4963671" y="1693525"/>
                  <a:pt x="5003428" y="1721626"/>
                  <a:pt x="5020410" y="1761674"/>
                </a:cubicBezTo>
                <a:lnTo>
                  <a:pt x="5029200" y="1805101"/>
                </a:lnTo>
                <a:lnTo>
                  <a:pt x="5029200" y="1805111"/>
                </a:lnTo>
                <a:lnTo>
                  <a:pt x="5020410" y="1848539"/>
                </a:lnTo>
                <a:cubicBezTo>
                  <a:pt x="5003428" y="1888587"/>
                  <a:pt x="4963671" y="1916689"/>
                  <a:pt x="4917337" y="1916689"/>
                </a:cubicBezTo>
                <a:cubicBezTo>
                  <a:pt x="4855557" y="1916689"/>
                  <a:pt x="4805473" y="1866730"/>
                  <a:pt x="4805473" y="1805106"/>
                </a:cubicBezTo>
                <a:cubicBezTo>
                  <a:pt x="4805473" y="1743483"/>
                  <a:pt x="4855557" y="1693525"/>
                  <a:pt x="4917337" y="1693525"/>
                </a:cubicBezTo>
                <a:close/>
                <a:moveTo>
                  <a:pt x="111865" y="1693525"/>
                </a:moveTo>
                <a:cubicBezTo>
                  <a:pt x="173645" y="1693525"/>
                  <a:pt x="223729" y="1743483"/>
                  <a:pt x="223729" y="1805106"/>
                </a:cubicBezTo>
                <a:cubicBezTo>
                  <a:pt x="223729" y="1866730"/>
                  <a:pt x="173645" y="1916689"/>
                  <a:pt x="111865" y="1916689"/>
                </a:cubicBezTo>
                <a:cubicBezTo>
                  <a:pt x="50086" y="1916689"/>
                  <a:pt x="0" y="1866730"/>
                  <a:pt x="0" y="1805106"/>
                </a:cubicBezTo>
                <a:cubicBezTo>
                  <a:pt x="0" y="1743483"/>
                  <a:pt x="50086" y="1693525"/>
                  <a:pt x="111865" y="1693525"/>
                </a:cubicBezTo>
                <a:close/>
                <a:moveTo>
                  <a:pt x="4417887" y="1522092"/>
                </a:moveTo>
                <a:cubicBezTo>
                  <a:pt x="4523013" y="1522092"/>
                  <a:pt x="4608184" y="1607048"/>
                  <a:pt x="4608184" y="1711910"/>
                </a:cubicBezTo>
                <a:cubicBezTo>
                  <a:pt x="4608184" y="1816773"/>
                  <a:pt x="4523013" y="1901600"/>
                  <a:pt x="4417887" y="1901600"/>
                </a:cubicBezTo>
                <a:cubicBezTo>
                  <a:pt x="4312760" y="1901600"/>
                  <a:pt x="4227589" y="1816645"/>
                  <a:pt x="4227589" y="1711910"/>
                </a:cubicBezTo>
                <a:cubicBezTo>
                  <a:pt x="4227589" y="1607048"/>
                  <a:pt x="4312760" y="1522092"/>
                  <a:pt x="4417887" y="1522092"/>
                </a:cubicBezTo>
                <a:close/>
                <a:moveTo>
                  <a:pt x="641569" y="1520064"/>
                </a:moveTo>
                <a:cubicBezTo>
                  <a:pt x="746697" y="1520064"/>
                  <a:pt x="831866" y="1605019"/>
                  <a:pt x="831866" y="1709754"/>
                </a:cubicBezTo>
                <a:cubicBezTo>
                  <a:pt x="831866" y="1814490"/>
                  <a:pt x="746697" y="1899572"/>
                  <a:pt x="641569" y="1899572"/>
                </a:cubicBezTo>
                <a:cubicBezTo>
                  <a:pt x="536442" y="1899572"/>
                  <a:pt x="451273" y="1814616"/>
                  <a:pt x="451273" y="1709754"/>
                </a:cubicBezTo>
                <a:cubicBezTo>
                  <a:pt x="451273" y="1604892"/>
                  <a:pt x="536442" y="1520064"/>
                  <a:pt x="641569" y="1520064"/>
                </a:cubicBezTo>
                <a:close/>
                <a:moveTo>
                  <a:pt x="641442" y="1017180"/>
                </a:moveTo>
                <a:cubicBezTo>
                  <a:pt x="727120" y="1017180"/>
                  <a:pt x="796527" y="1086412"/>
                  <a:pt x="796527" y="1171874"/>
                </a:cubicBezTo>
                <a:cubicBezTo>
                  <a:pt x="796527" y="1257337"/>
                  <a:pt x="727120" y="1326695"/>
                  <a:pt x="641442" y="1326695"/>
                </a:cubicBezTo>
                <a:cubicBezTo>
                  <a:pt x="555764" y="1326695"/>
                  <a:pt x="486356" y="1257464"/>
                  <a:pt x="486356" y="1171874"/>
                </a:cubicBezTo>
                <a:cubicBezTo>
                  <a:pt x="486356" y="1086412"/>
                  <a:pt x="555764" y="1017180"/>
                  <a:pt x="641442" y="1017180"/>
                </a:cubicBezTo>
                <a:close/>
                <a:moveTo>
                  <a:pt x="4419285" y="1009572"/>
                </a:moveTo>
                <a:cubicBezTo>
                  <a:pt x="4508141" y="1009572"/>
                  <a:pt x="4580091" y="1081467"/>
                  <a:pt x="4580091" y="1170099"/>
                </a:cubicBezTo>
                <a:cubicBezTo>
                  <a:pt x="4580091" y="1258732"/>
                  <a:pt x="4508015" y="1330500"/>
                  <a:pt x="4419285" y="1330500"/>
                </a:cubicBezTo>
                <a:cubicBezTo>
                  <a:pt x="4330557" y="1330500"/>
                  <a:pt x="4258353" y="1258605"/>
                  <a:pt x="4258353" y="1170099"/>
                </a:cubicBezTo>
                <a:cubicBezTo>
                  <a:pt x="4258353" y="1081467"/>
                  <a:pt x="4330429" y="1009572"/>
                  <a:pt x="4419285" y="1009572"/>
                </a:cubicBezTo>
                <a:close/>
                <a:moveTo>
                  <a:pt x="1181188" y="954795"/>
                </a:moveTo>
                <a:cubicBezTo>
                  <a:pt x="1301061" y="954795"/>
                  <a:pt x="1398307" y="1051797"/>
                  <a:pt x="1398307" y="1171367"/>
                </a:cubicBezTo>
                <a:cubicBezTo>
                  <a:pt x="1398307" y="1290939"/>
                  <a:pt x="1301061" y="1387939"/>
                  <a:pt x="1181188" y="1387939"/>
                </a:cubicBezTo>
                <a:cubicBezTo>
                  <a:pt x="1061315" y="1387939"/>
                  <a:pt x="964069" y="1290939"/>
                  <a:pt x="964069" y="1171367"/>
                </a:cubicBezTo>
                <a:cubicBezTo>
                  <a:pt x="964069" y="1051797"/>
                  <a:pt x="1061315" y="954795"/>
                  <a:pt x="1181188" y="954795"/>
                </a:cubicBezTo>
                <a:close/>
                <a:moveTo>
                  <a:pt x="3876233" y="953528"/>
                </a:moveTo>
                <a:cubicBezTo>
                  <a:pt x="3996107" y="953528"/>
                  <a:pt x="4093352" y="1050529"/>
                  <a:pt x="4093352" y="1170099"/>
                </a:cubicBezTo>
                <a:cubicBezTo>
                  <a:pt x="4093352" y="1289671"/>
                  <a:pt x="3996107" y="1386671"/>
                  <a:pt x="3876233" y="1386671"/>
                </a:cubicBezTo>
                <a:cubicBezTo>
                  <a:pt x="3756361" y="1386671"/>
                  <a:pt x="3659114" y="1289671"/>
                  <a:pt x="3659114" y="1170099"/>
                </a:cubicBezTo>
                <a:cubicBezTo>
                  <a:pt x="3659114" y="1050402"/>
                  <a:pt x="3756361" y="953528"/>
                  <a:pt x="3876233" y="953528"/>
                </a:cubicBezTo>
                <a:close/>
                <a:moveTo>
                  <a:pt x="2263987" y="894819"/>
                </a:moveTo>
                <a:cubicBezTo>
                  <a:pt x="2397969" y="894819"/>
                  <a:pt x="2509580" y="990046"/>
                  <a:pt x="2534622" y="1116464"/>
                </a:cubicBezTo>
                <a:cubicBezTo>
                  <a:pt x="2559537" y="990172"/>
                  <a:pt x="2671147" y="894819"/>
                  <a:pt x="2805131" y="894819"/>
                </a:cubicBezTo>
                <a:cubicBezTo>
                  <a:pt x="2952970" y="894819"/>
                  <a:pt x="3073479" y="1010713"/>
                  <a:pt x="3080597" y="1156278"/>
                </a:cubicBezTo>
                <a:lnTo>
                  <a:pt x="3081106" y="1156278"/>
                </a:lnTo>
                <a:cubicBezTo>
                  <a:pt x="3088225" y="1017180"/>
                  <a:pt x="3198944" y="906612"/>
                  <a:pt x="3344750" y="906612"/>
                </a:cubicBezTo>
                <a:cubicBezTo>
                  <a:pt x="3490555" y="906612"/>
                  <a:pt x="3608777" y="1024535"/>
                  <a:pt x="3608777" y="1169973"/>
                </a:cubicBezTo>
                <a:cubicBezTo>
                  <a:pt x="3608777" y="1246686"/>
                  <a:pt x="3575853" y="1315792"/>
                  <a:pt x="3523353" y="1363847"/>
                </a:cubicBezTo>
                <a:cubicBezTo>
                  <a:pt x="3596065" y="1394533"/>
                  <a:pt x="3657080" y="1447915"/>
                  <a:pt x="3697250" y="1514866"/>
                </a:cubicBezTo>
                <a:cubicBezTo>
                  <a:pt x="3744285" y="1471500"/>
                  <a:pt x="3807209" y="1444999"/>
                  <a:pt x="3876233" y="1444999"/>
                </a:cubicBezTo>
                <a:cubicBezTo>
                  <a:pt x="4022039" y="1444999"/>
                  <a:pt x="4140260" y="1565839"/>
                  <a:pt x="4140260" y="1708360"/>
                </a:cubicBezTo>
                <a:cubicBezTo>
                  <a:pt x="4140260" y="1850881"/>
                  <a:pt x="4026615" y="1967156"/>
                  <a:pt x="3884751" y="1971594"/>
                </a:cubicBezTo>
                <a:cubicBezTo>
                  <a:pt x="4033225" y="1976031"/>
                  <a:pt x="4152082" y="2097378"/>
                  <a:pt x="4152082" y="2246620"/>
                </a:cubicBezTo>
                <a:cubicBezTo>
                  <a:pt x="4152082" y="2380265"/>
                  <a:pt x="4056488" y="2491594"/>
                  <a:pt x="3929878" y="2516447"/>
                </a:cubicBezTo>
                <a:cubicBezTo>
                  <a:pt x="4056488" y="2541300"/>
                  <a:pt x="4152082" y="2652756"/>
                  <a:pt x="4152082" y="2786402"/>
                </a:cubicBezTo>
                <a:lnTo>
                  <a:pt x="4152335" y="2786148"/>
                </a:lnTo>
                <a:cubicBezTo>
                  <a:pt x="4152335" y="2938180"/>
                  <a:pt x="4028776" y="3061300"/>
                  <a:pt x="3876488" y="3061300"/>
                </a:cubicBezTo>
                <a:cubicBezTo>
                  <a:pt x="4022294" y="3061300"/>
                  <a:pt x="4140513" y="3179224"/>
                  <a:pt x="4140513" y="3324661"/>
                </a:cubicBezTo>
                <a:cubicBezTo>
                  <a:pt x="4140513" y="3470100"/>
                  <a:pt x="4022294" y="3588022"/>
                  <a:pt x="3876488" y="3588022"/>
                </a:cubicBezTo>
                <a:cubicBezTo>
                  <a:pt x="3806192" y="3588022"/>
                  <a:pt x="3742377" y="3560760"/>
                  <a:pt x="3695089" y="3516128"/>
                </a:cubicBezTo>
                <a:cubicBezTo>
                  <a:pt x="3653394" y="3583838"/>
                  <a:pt x="3590217" y="3637347"/>
                  <a:pt x="3515089" y="3666765"/>
                </a:cubicBezTo>
                <a:cubicBezTo>
                  <a:pt x="3570641" y="3715074"/>
                  <a:pt x="3605724" y="3786082"/>
                  <a:pt x="3605724" y="3865330"/>
                </a:cubicBezTo>
                <a:cubicBezTo>
                  <a:pt x="3605724" y="4010769"/>
                  <a:pt x="3484581" y="4128691"/>
                  <a:pt x="3341699" y="4128691"/>
                </a:cubicBezTo>
                <a:cubicBezTo>
                  <a:pt x="3198817" y="4128691"/>
                  <a:pt x="3082377" y="4015460"/>
                  <a:pt x="3077800" y="3873953"/>
                </a:cubicBezTo>
                <a:cubicBezTo>
                  <a:pt x="3073351" y="4021927"/>
                  <a:pt x="2951572" y="4140610"/>
                  <a:pt x="2802080" y="4140610"/>
                </a:cubicBezTo>
                <a:cubicBezTo>
                  <a:pt x="2668096" y="4140610"/>
                  <a:pt x="2556487" y="4045385"/>
                  <a:pt x="2531445" y="3919094"/>
                </a:cubicBezTo>
                <a:cubicBezTo>
                  <a:pt x="2506528" y="4045385"/>
                  <a:pt x="2394918" y="4140610"/>
                  <a:pt x="2260935" y="4140610"/>
                </a:cubicBezTo>
                <a:cubicBezTo>
                  <a:pt x="2108647" y="4140610"/>
                  <a:pt x="1985087" y="4017362"/>
                  <a:pt x="1985087" y="3865457"/>
                </a:cubicBezTo>
                <a:cubicBezTo>
                  <a:pt x="1985087" y="4010896"/>
                  <a:pt x="1866868" y="4128818"/>
                  <a:pt x="1721062" y="4128818"/>
                </a:cubicBezTo>
                <a:cubicBezTo>
                  <a:pt x="1575256" y="4128818"/>
                  <a:pt x="1457037" y="4010896"/>
                  <a:pt x="1457037" y="3865457"/>
                </a:cubicBezTo>
                <a:cubicBezTo>
                  <a:pt x="1457037" y="3781391"/>
                  <a:pt x="1496698" y="3706453"/>
                  <a:pt x="1558223" y="3658269"/>
                </a:cubicBezTo>
                <a:cubicBezTo>
                  <a:pt x="1483858" y="3624033"/>
                  <a:pt x="1422841" y="3565578"/>
                  <a:pt x="1385213" y="3493304"/>
                </a:cubicBezTo>
                <a:cubicBezTo>
                  <a:pt x="1336781" y="3552012"/>
                  <a:pt x="1263307" y="3589417"/>
                  <a:pt x="1181188" y="3589417"/>
                </a:cubicBezTo>
                <a:cubicBezTo>
                  <a:pt x="1035382" y="3589417"/>
                  <a:pt x="917163" y="3466803"/>
                  <a:pt x="917163" y="3326057"/>
                </a:cubicBezTo>
                <a:cubicBezTo>
                  <a:pt x="917163" y="3185309"/>
                  <a:pt x="1027883" y="3070303"/>
                  <a:pt x="1167206" y="3063077"/>
                </a:cubicBezTo>
                <a:lnTo>
                  <a:pt x="1167206" y="3062316"/>
                </a:lnTo>
                <a:cubicBezTo>
                  <a:pt x="1021272" y="3055088"/>
                  <a:pt x="905341" y="2934755"/>
                  <a:pt x="905341" y="2787543"/>
                </a:cubicBezTo>
                <a:cubicBezTo>
                  <a:pt x="905341" y="2654024"/>
                  <a:pt x="1000806" y="2542567"/>
                  <a:pt x="1127545" y="2517715"/>
                </a:cubicBezTo>
                <a:cubicBezTo>
                  <a:pt x="1000806" y="2492862"/>
                  <a:pt x="905341" y="2381406"/>
                  <a:pt x="905341" y="2247761"/>
                </a:cubicBezTo>
                <a:cubicBezTo>
                  <a:pt x="905341" y="2100548"/>
                  <a:pt x="1021400" y="1980217"/>
                  <a:pt x="1167206" y="1972988"/>
                </a:cubicBezTo>
                <a:lnTo>
                  <a:pt x="1167206" y="1972481"/>
                </a:lnTo>
                <a:cubicBezTo>
                  <a:pt x="1027883" y="1965253"/>
                  <a:pt x="917163" y="1854939"/>
                  <a:pt x="917163" y="1709501"/>
                </a:cubicBezTo>
                <a:cubicBezTo>
                  <a:pt x="917163" y="1564062"/>
                  <a:pt x="1035382" y="1446140"/>
                  <a:pt x="1181188" y="1446140"/>
                </a:cubicBezTo>
                <a:cubicBezTo>
                  <a:pt x="1261909" y="1446140"/>
                  <a:pt x="1334112" y="1482278"/>
                  <a:pt x="1382544" y="1539210"/>
                </a:cubicBezTo>
                <a:cubicBezTo>
                  <a:pt x="1419154" y="1466048"/>
                  <a:pt x="1479790" y="1406579"/>
                  <a:pt x="1553774" y="1371075"/>
                </a:cubicBezTo>
                <a:cubicBezTo>
                  <a:pt x="1496443" y="1322765"/>
                  <a:pt x="1460087" y="1250616"/>
                  <a:pt x="1460087" y="1169973"/>
                </a:cubicBezTo>
                <a:cubicBezTo>
                  <a:pt x="1460087" y="1024535"/>
                  <a:pt x="1582883" y="906612"/>
                  <a:pt x="1724113" y="906612"/>
                </a:cubicBezTo>
                <a:cubicBezTo>
                  <a:pt x="1865342" y="906612"/>
                  <a:pt x="1980638" y="1017180"/>
                  <a:pt x="1987756" y="1156278"/>
                </a:cubicBezTo>
                <a:lnTo>
                  <a:pt x="1988520" y="1156278"/>
                </a:lnTo>
                <a:cubicBezTo>
                  <a:pt x="1995638" y="1010713"/>
                  <a:pt x="2116274" y="894819"/>
                  <a:pt x="2263987" y="894819"/>
                </a:cubicBezTo>
                <a:close/>
                <a:moveTo>
                  <a:pt x="1181188" y="472581"/>
                </a:moveTo>
                <a:cubicBezTo>
                  <a:pt x="1269918" y="472581"/>
                  <a:pt x="1341993" y="544348"/>
                  <a:pt x="1341993" y="633107"/>
                </a:cubicBezTo>
                <a:cubicBezTo>
                  <a:pt x="1341993" y="721866"/>
                  <a:pt x="1269918" y="793507"/>
                  <a:pt x="1181188" y="793507"/>
                </a:cubicBezTo>
                <a:cubicBezTo>
                  <a:pt x="1092460" y="793507"/>
                  <a:pt x="1020383" y="721612"/>
                  <a:pt x="1020383" y="633107"/>
                </a:cubicBezTo>
                <a:cubicBezTo>
                  <a:pt x="1020383" y="544475"/>
                  <a:pt x="1092460" y="472581"/>
                  <a:pt x="1181188" y="472581"/>
                </a:cubicBezTo>
                <a:close/>
                <a:moveTo>
                  <a:pt x="3878775" y="470424"/>
                </a:moveTo>
                <a:cubicBezTo>
                  <a:pt x="3969157" y="470424"/>
                  <a:pt x="4042505" y="543587"/>
                  <a:pt x="4042505" y="633741"/>
                </a:cubicBezTo>
                <a:cubicBezTo>
                  <a:pt x="4042505" y="723896"/>
                  <a:pt x="3969157" y="797057"/>
                  <a:pt x="3878775" y="797057"/>
                </a:cubicBezTo>
                <a:cubicBezTo>
                  <a:pt x="3788395" y="797057"/>
                  <a:pt x="3715047" y="723896"/>
                  <a:pt x="3715047" y="633741"/>
                </a:cubicBezTo>
                <a:cubicBezTo>
                  <a:pt x="3715047" y="543587"/>
                  <a:pt x="3788395" y="470424"/>
                  <a:pt x="3878775" y="470424"/>
                </a:cubicBezTo>
                <a:close/>
                <a:moveTo>
                  <a:pt x="1719663" y="444050"/>
                </a:moveTo>
                <a:cubicBezTo>
                  <a:pt x="1824791" y="444050"/>
                  <a:pt x="1909960" y="529005"/>
                  <a:pt x="1909960" y="633741"/>
                </a:cubicBezTo>
                <a:cubicBezTo>
                  <a:pt x="1909960" y="738477"/>
                  <a:pt x="1824791" y="823559"/>
                  <a:pt x="1719663" y="823559"/>
                </a:cubicBezTo>
                <a:cubicBezTo>
                  <a:pt x="1614536" y="823559"/>
                  <a:pt x="1529367" y="738604"/>
                  <a:pt x="1529367" y="633741"/>
                </a:cubicBezTo>
                <a:cubicBezTo>
                  <a:pt x="1529367" y="528879"/>
                  <a:pt x="1614536" y="444050"/>
                  <a:pt x="1719663" y="444050"/>
                </a:cubicBezTo>
                <a:close/>
                <a:moveTo>
                  <a:pt x="3338013" y="442909"/>
                </a:moveTo>
                <a:cubicBezTo>
                  <a:pt x="3443012" y="442909"/>
                  <a:pt x="3528183" y="527864"/>
                  <a:pt x="3528183" y="632600"/>
                </a:cubicBezTo>
                <a:cubicBezTo>
                  <a:pt x="3528183" y="737336"/>
                  <a:pt x="3443012" y="822290"/>
                  <a:pt x="3338013" y="822290"/>
                </a:cubicBezTo>
                <a:cubicBezTo>
                  <a:pt x="3233012" y="822290"/>
                  <a:pt x="3147843" y="737336"/>
                  <a:pt x="3147843" y="632600"/>
                </a:cubicBezTo>
                <a:cubicBezTo>
                  <a:pt x="3147843" y="527864"/>
                  <a:pt x="3233012" y="442909"/>
                  <a:pt x="3338013" y="442909"/>
                </a:cubicBezTo>
                <a:close/>
                <a:moveTo>
                  <a:pt x="2799029" y="426806"/>
                </a:moveTo>
                <a:cubicBezTo>
                  <a:pt x="2913563" y="426806"/>
                  <a:pt x="3006487" y="519495"/>
                  <a:pt x="3006487" y="633741"/>
                </a:cubicBezTo>
                <a:cubicBezTo>
                  <a:pt x="3006487" y="747987"/>
                  <a:pt x="2913563" y="840677"/>
                  <a:pt x="2799029" y="840677"/>
                </a:cubicBezTo>
                <a:cubicBezTo>
                  <a:pt x="2684494" y="840677"/>
                  <a:pt x="2591571" y="747987"/>
                  <a:pt x="2591571" y="633741"/>
                </a:cubicBezTo>
                <a:cubicBezTo>
                  <a:pt x="2591571" y="519495"/>
                  <a:pt x="2684494" y="426806"/>
                  <a:pt x="2799029" y="426806"/>
                </a:cubicBezTo>
                <a:close/>
                <a:moveTo>
                  <a:pt x="2259282" y="426806"/>
                </a:moveTo>
                <a:cubicBezTo>
                  <a:pt x="2373817" y="426806"/>
                  <a:pt x="2466740" y="519495"/>
                  <a:pt x="2466740" y="633741"/>
                </a:cubicBezTo>
                <a:cubicBezTo>
                  <a:pt x="2466740" y="747987"/>
                  <a:pt x="2373817" y="840677"/>
                  <a:pt x="2259282" y="840677"/>
                </a:cubicBezTo>
                <a:cubicBezTo>
                  <a:pt x="2144748" y="840677"/>
                  <a:pt x="2051824" y="747987"/>
                  <a:pt x="2051824" y="633741"/>
                </a:cubicBezTo>
                <a:cubicBezTo>
                  <a:pt x="2051824" y="519495"/>
                  <a:pt x="2144748" y="426806"/>
                  <a:pt x="2259282" y="426806"/>
                </a:cubicBezTo>
                <a:close/>
                <a:moveTo>
                  <a:pt x="3238860" y="128"/>
                </a:moveTo>
                <a:cubicBezTo>
                  <a:pt x="3300639" y="128"/>
                  <a:pt x="3350725" y="50087"/>
                  <a:pt x="3350725" y="111711"/>
                </a:cubicBezTo>
                <a:cubicBezTo>
                  <a:pt x="3350725" y="173336"/>
                  <a:pt x="3300639" y="223294"/>
                  <a:pt x="3238860" y="223294"/>
                </a:cubicBezTo>
                <a:cubicBezTo>
                  <a:pt x="3177080" y="223294"/>
                  <a:pt x="3126996" y="173336"/>
                  <a:pt x="3126996" y="111711"/>
                </a:cubicBezTo>
                <a:cubicBezTo>
                  <a:pt x="3126996" y="50087"/>
                  <a:pt x="3177080" y="128"/>
                  <a:pt x="3238860" y="128"/>
                </a:cubicBezTo>
                <a:close/>
                <a:moveTo>
                  <a:pt x="2764326" y="128"/>
                </a:moveTo>
                <a:cubicBezTo>
                  <a:pt x="2826105" y="128"/>
                  <a:pt x="2876191" y="50087"/>
                  <a:pt x="2876191" y="111711"/>
                </a:cubicBezTo>
                <a:cubicBezTo>
                  <a:pt x="2876191" y="173336"/>
                  <a:pt x="2826105" y="223294"/>
                  <a:pt x="2764326" y="223294"/>
                </a:cubicBezTo>
                <a:cubicBezTo>
                  <a:pt x="2702546" y="223294"/>
                  <a:pt x="2652461" y="173336"/>
                  <a:pt x="2652461" y="111711"/>
                </a:cubicBezTo>
                <a:cubicBezTo>
                  <a:pt x="2652461" y="50087"/>
                  <a:pt x="2702546" y="128"/>
                  <a:pt x="2764326" y="128"/>
                </a:cubicBezTo>
                <a:close/>
                <a:moveTo>
                  <a:pt x="2285087" y="128"/>
                </a:moveTo>
                <a:cubicBezTo>
                  <a:pt x="2346868" y="128"/>
                  <a:pt x="2396952" y="50087"/>
                  <a:pt x="2396952" y="111711"/>
                </a:cubicBezTo>
                <a:cubicBezTo>
                  <a:pt x="2396952" y="173336"/>
                  <a:pt x="2346868" y="223294"/>
                  <a:pt x="2285087" y="223294"/>
                </a:cubicBezTo>
                <a:cubicBezTo>
                  <a:pt x="2223309" y="223294"/>
                  <a:pt x="2173223" y="173336"/>
                  <a:pt x="2173223" y="111711"/>
                </a:cubicBezTo>
                <a:cubicBezTo>
                  <a:pt x="2173223" y="50087"/>
                  <a:pt x="2223309" y="128"/>
                  <a:pt x="2285087" y="128"/>
                </a:cubicBezTo>
                <a:close/>
                <a:moveTo>
                  <a:pt x="1806027" y="0"/>
                </a:moveTo>
                <a:lnTo>
                  <a:pt x="1814827" y="0"/>
                </a:lnTo>
                <a:lnTo>
                  <a:pt x="1853969" y="7883"/>
                </a:lnTo>
                <a:cubicBezTo>
                  <a:pt x="1894118" y="24823"/>
                  <a:pt x="1922291" y="64479"/>
                  <a:pt x="1922291" y="110697"/>
                </a:cubicBezTo>
                <a:cubicBezTo>
                  <a:pt x="1922291" y="172321"/>
                  <a:pt x="1872206" y="222280"/>
                  <a:pt x="1810427" y="222280"/>
                </a:cubicBezTo>
                <a:cubicBezTo>
                  <a:pt x="1748646" y="222280"/>
                  <a:pt x="1698562" y="172321"/>
                  <a:pt x="1698562" y="110697"/>
                </a:cubicBezTo>
                <a:cubicBezTo>
                  <a:pt x="1698562" y="64479"/>
                  <a:pt x="1726735" y="24823"/>
                  <a:pt x="1766884" y="7883"/>
                </a:cubicBezTo>
                <a:close/>
              </a:path>
            </a:pathLst>
          </a:custGeom>
        </p:spPr>
        <p:txBody>
          <a:bodyPr wrap="square">
            <a:noAutofit/>
          </a:bodyPr>
          <a:lstStyle/>
          <a:p>
            <a:endParaRPr lang="en-US"/>
          </a:p>
        </p:txBody>
      </p:sp>
      <p:sp>
        <p:nvSpPr>
          <p:cNvPr id="13" name="Picture Placeholder 6">
            <a:extLst>
              <a:ext uri="{FF2B5EF4-FFF2-40B4-BE49-F238E27FC236}">
                <a16:creationId xmlns:a16="http://schemas.microsoft.com/office/drawing/2014/main" id="{4B1B8328-63CC-11CC-67F2-2E3EA55E8554}"/>
              </a:ext>
            </a:extLst>
          </p:cNvPr>
          <p:cNvSpPr>
            <a:spLocks noGrp="1" noChangeAspect="1"/>
          </p:cNvSpPr>
          <p:nvPr>
            <p:ph type="pic" sz="quarter" idx="15"/>
          </p:nvPr>
        </p:nvSpPr>
        <p:spPr>
          <a:xfrm>
            <a:off x="9879784" y="4302463"/>
            <a:ext cx="1828800" cy="1832128"/>
          </a:xfrm>
          <a:custGeom>
            <a:avLst/>
            <a:gdLst>
              <a:gd name="connsiteX0" fmla="*/ 3240259 w 5029200"/>
              <a:gd name="connsiteY0" fmla="*/ 4815180 h 5038344"/>
              <a:gd name="connsiteX1" fmla="*/ 3352123 w 5029200"/>
              <a:gd name="connsiteY1" fmla="*/ 4926763 h 5038344"/>
              <a:gd name="connsiteX2" fmla="*/ 3283801 w 5029200"/>
              <a:gd name="connsiteY2" fmla="*/ 5029577 h 5038344"/>
              <a:gd name="connsiteX3" fmla="*/ 3240266 w 5029200"/>
              <a:gd name="connsiteY3" fmla="*/ 5038344 h 5038344"/>
              <a:gd name="connsiteX4" fmla="*/ 3240252 w 5029200"/>
              <a:gd name="connsiteY4" fmla="*/ 5038344 h 5038344"/>
              <a:gd name="connsiteX5" fmla="*/ 3196717 w 5029200"/>
              <a:gd name="connsiteY5" fmla="*/ 5029577 h 5038344"/>
              <a:gd name="connsiteX6" fmla="*/ 3128394 w 5029200"/>
              <a:gd name="connsiteY6" fmla="*/ 4926763 h 5038344"/>
              <a:gd name="connsiteX7" fmla="*/ 3240259 w 5029200"/>
              <a:gd name="connsiteY7" fmla="*/ 4815180 h 5038344"/>
              <a:gd name="connsiteX8" fmla="*/ 2765723 w 5029200"/>
              <a:gd name="connsiteY8" fmla="*/ 4815180 h 5038344"/>
              <a:gd name="connsiteX9" fmla="*/ 2877588 w 5029200"/>
              <a:gd name="connsiteY9" fmla="*/ 4926763 h 5038344"/>
              <a:gd name="connsiteX10" fmla="*/ 2809266 w 5029200"/>
              <a:gd name="connsiteY10" fmla="*/ 5029577 h 5038344"/>
              <a:gd name="connsiteX11" fmla="*/ 2765730 w 5029200"/>
              <a:gd name="connsiteY11" fmla="*/ 5038344 h 5038344"/>
              <a:gd name="connsiteX12" fmla="*/ 2765716 w 5029200"/>
              <a:gd name="connsiteY12" fmla="*/ 5038344 h 5038344"/>
              <a:gd name="connsiteX13" fmla="*/ 2722181 w 5029200"/>
              <a:gd name="connsiteY13" fmla="*/ 5029577 h 5038344"/>
              <a:gd name="connsiteX14" fmla="*/ 2653859 w 5029200"/>
              <a:gd name="connsiteY14" fmla="*/ 4926763 h 5038344"/>
              <a:gd name="connsiteX15" fmla="*/ 2765723 w 5029200"/>
              <a:gd name="connsiteY15" fmla="*/ 4815180 h 5038344"/>
              <a:gd name="connsiteX16" fmla="*/ 2286359 w 5029200"/>
              <a:gd name="connsiteY16" fmla="*/ 4815180 h 5038344"/>
              <a:gd name="connsiteX17" fmla="*/ 2398224 w 5029200"/>
              <a:gd name="connsiteY17" fmla="*/ 4926763 h 5038344"/>
              <a:gd name="connsiteX18" fmla="*/ 2329901 w 5029200"/>
              <a:gd name="connsiteY18" fmla="*/ 5029577 h 5038344"/>
              <a:gd name="connsiteX19" fmla="*/ 2286367 w 5029200"/>
              <a:gd name="connsiteY19" fmla="*/ 5038344 h 5038344"/>
              <a:gd name="connsiteX20" fmla="*/ 2286352 w 5029200"/>
              <a:gd name="connsiteY20" fmla="*/ 5038344 h 5038344"/>
              <a:gd name="connsiteX21" fmla="*/ 2242817 w 5029200"/>
              <a:gd name="connsiteY21" fmla="*/ 5029577 h 5038344"/>
              <a:gd name="connsiteX22" fmla="*/ 2174495 w 5029200"/>
              <a:gd name="connsiteY22" fmla="*/ 4926763 h 5038344"/>
              <a:gd name="connsiteX23" fmla="*/ 2286359 w 5029200"/>
              <a:gd name="connsiteY23" fmla="*/ 4815180 h 5038344"/>
              <a:gd name="connsiteX24" fmla="*/ 1811824 w 5029200"/>
              <a:gd name="connsiteY24" fmla="*/ 4814039 h 5038344"/>
              <a:gd name="connsiteX25" fmla="*/ 1923689 w 5029200"/>
              <a:gd name="connsiteY25" fmla="*/ 4925622 h 5038344"/>
              <a:gd name="connsiteX26" fmla="*/ 1811824 w 5029200"/>
              <a:gd name="connsiteY26" fmla="*/ 5037203 h 5038344"/>
              <a:gd name="connsiteX27" fmla="*/ 1699960 w 5029200"/>
              <a:gd name="connsiteY27" fmla="*/ 4925622 h 5038344"/>
              <a:gd name="connsiteX28" fmla="*/ 1811824 w 5029200"/>
              <a:gd name="connsiteY28" fmla="*/ 4814039 h 5038344"/>
              <a:gd name="connsiteX29" fmla="*/ 3878775 w 5029200"/>
              <a:gd name="connsiteY29" fmla="*/ 4248010 h 5038344"/>
              <a:gd name="connsiteX30" fmla="*/ 4042505 w 5029200"/>
              <a:gd name="connsiteY30" fmla="*/ 4411326 h 5038344"/>
              <a:gd name="connsiteX31" fmla="*/ 3878775 w 5029200"/>
              <a:gd name="connsiteY31" fmla="*/ 4574643 h 5038344"/>
              <a:gd name="connsiteX32" fmla="*/ 3715047 w 5029200"/>
              <a:gd name="connsiteY32" fmla="*/ 4411326 h 5038344"/>
              <a:gd name="connsiteX33" fmla="*/ 3878775 w 5029200"/>
              <a:gd name="connsiteY33" fmla="*/ 4248010 h 5038344"/>
              <a:gd name="connsiteX34" fmla="*/ 1177884 w 5029200"/>
              <a:gd name="connsiteY34" fmla="*/ 4248010 h 5038344"/>
              <a:gd name="connsiteX35" fmla="*/ 1341613 w 5029200"/>
              <a:gd name="connsiteY35" fmla="*/ 4411326 h 5038344"/>
              <a:gd name="connsiteX36" fmla="*/ 1177884 w 5029200"/>
              <a:gd name="connsiteY36" fmla="*/ 4574643 h 5038344"/>
              <a:gd name="connsiteX37" fmla="*/ 1014155 w 5029200"/>
              <a:gd name="connsiteY37" fmla="*/ 4411326 h 5038344"/>
              <a:gd name="connsiteX38" fmla="*/ 1177884 w 5029200"/>
              <a:gd name="connsiteY38" fmla="*/ 4248010 h 5038344"/>
              <a:gd name="connsiteX39" fmla="*/ 3338013 w 5029200"/>
              <a:gd name="connsiteY39" fmla="*/ 4221636 h 5038344"/>
              <a:gd name="connsiteX40" fmla="*/ 3528183 w 5029200"/>
              <a:gd name="connsiteY40" fmla="*/ 4411326 h 5038344"/>
              <a:gd name="connsiteX41" fmla="*/ 3338013 w 5029200"/>
              <a:gd name="connsiteY41" fmla="*/ 4601017 h 5038344"/>
              <a:gd name="connsiteX42" fmla="*/ 3147843 w 5029200"/>
              <a:gd name="connsiteY42" fmla="*/ 4411326 h 5038344"/>
              <a:gd name="connsiteX43" fmla="*/ 3338013 w 5029200"/>
              <a:gd name="connsiteY43" fmla="*/ 4221636 h 5038344"/>
              <a:gd name="connsiteX44" fmla="*/ 1718646 w 5029200"/>
              <a:gd name="connsiteY44" fmla="*/ 4221636 h 5038344"/>
              <a:gd name="connsiteX45" fmla="*/ 1908816 w 5029200"/>
              <a:gd name="connsiteY45" fmla="*/ 4411326 h 5038344"/>
              <a:gd name="connsiteX46" fmla="*/ 1718646 w 5029200"/>
              <a:gd name="connsiteY46" fmla="*/ 4601017 h 5038344"/>
              <a:gd name="connsiteX47" fmla="*/ 1528477 w 5029200"/>
              <a:gd name="connsiteY47" fmla="*/ 4411326 h 5038344"/>
              <a:gd name="connsiteX48" fmla="*/ 1718646 w 5029200"/>
              <a:gd name="connsiteY48" fmla="*/ 4221636 h 5038344"/>
              <a:gd name="connsiteX49" fmla="*/ 2801953 w 5029200"/>
              <a:gd name="connsiteY49" fmla="*/ 4196783 h 5038344"/>
              <a:gd name="connsiteX50" fmla="*/ 3009411 w 5029200"/>
              <a:gd name="connsiteY50" fmla="*/ 4403718 h 5038344"/>
              <a:gd name="connsiteX51" fmla="*/ 2801953 w 5029200"/>
              <a:gd name="connsiteY51" fmla="*/ 4610654 h 5038344"/>
              <a:gd name="connsiteX52" fmla="*/ 2594495 w 5029200"/>
              <a:gd name="connsiteY52" fmla="*/ 4403718 h 5038344"/>
              <a:gd name="connsiteX53" fmla="*/ 2801953 w 5029200"/>
              <a:gd name="connsiteY53" fmla="*/ 4196783 h 5038344"/>
              <a:gd name="connsiteX54" fmla="*/ 2259282 w 5029200"/>
              <a:gd name="connsiteY54" fmla="*/ 4196783 h 5038344"/>
              <a:gd name="connsiteX55" fmla="*/ 2466740 w 5029200"/>
              <a:gd name="connsiteY55" fmla="*/ 4403718 h 5038344"/>
              <a:gd name="connsiteX56" fmla="*/ 2259282 w 5029200"/>
              <a:gd name="connsiteY56" fmla="*/ 4610654 h 5038344"/>
              <a:gd name="connsiteX57" fmla="*/ 2051824 w 5029200"/>
              <a:gd name="connsiteY57" fmla="*/ 4403718 h 5038344"/>
              <a:gd name="connsiteX58" fmla="*/ 2259282 w 5029200"/>
              <a:gd name="connsiteY58" fmla="*/ 4196783 h 5038344"/>
              <a:gd name="connsiteX59" fmla="*/ 4417887 w 5029200"/>
              <a:gd name="connsiteY59" fmla="*/ 3710383 h 5038344"/>
              <a:gd name="connsiteX60" fmla="*/ 4572973 w 5029200"/>
              <a:gd name="connsiteY60" fmla="*/ 3865077 h 5038344"/>
              <a:gd name="connsiteX61" fmla="*/ 4417887 w 5029200"/>
              <a:gd name="connsiteY61" fmla="*/ 4019772 h 5038344"/>
              <a:gd name="connsiteX62" fmla="*/ 4262675 w 5029200"/>
              <a:gd name="connsiteY62" fmla="*/ 3865077 h 5038344"/>
              <a:gd name="connsiteX63" fmla="*/ 4417887 w 5029200"/>
              <a:gd name="connsiteY63" fmla="*/ 3710383 h 5038344"/>
              <a:gd name="connsiteX64" fmla="*/ 641696 w 5029200"/>
              <a:gd name="connsiteY64" fmla="*/ 3707974 h 5038344"/>
              <a:gd name="connsiteX65" fmla="*/ 796781 w 5029200"/>
              <a:gd name="connsiteY65" fmla="*/ 3862795 h 5038344"/>
              <a:gd name="connsiteX66" fmla="*/ 641696 w 5029200"/>
              <a:gd name="connsiteY66" fmla="*/ 4017489 h 5038344"/>
              <a:gd name="connsiteX67" fmla="*/ 486484 w 5029200"/>
              <a:gd name="connsiteY67" fmla="*/ 3862795 h 5038344"/>
              <a:gd name="connsiteX68" fmla="*/ 641696 w 5029200"/>
              <a:gd name="connsiteY68" fmla="*/ 3707974 h 5038344"/>
              <a:gd name="connsiteX69" fmla="*/ 1181061 w 5029200"/>
              <a:gd name="connsiteY69" fmla="*/ 3647618 h 5038344"/>
              <a:gd name="connsiteX70" fmla="*/ 1398180 w 5029200"/>
              <a:gd name="connsiteY70" fmla="*/ 3864189 h 5038344"/>
              <a:gd name="connsiteX71" fmla="*/ 1181061 w 5029200"/>
              <a:gd name="connsiteY71" fmla="*/ 4080761 h 5038344"/>
              <a:gd name="connsiteX72" fmla="*/ 963942 w 5029200"/>
              <a:gd name="connsiteY72" fmla="*/ 3864189 h 5038344"/>
              <a:gd name="connsiteX73" fmla="*/ 1181061 w 5029200"/>
              <a:gd name="connsiteY73" fmla="*/ 3647618 h 5038344"/>
              <a:gd name="connsiteX74" fmla="*/ 3876233 w 5029200"/>
              <a:gd name="connsiteY74" fmla="*/ 3646350 h 5038344"/>
              <a:gd name="connsiteX75" fmla="*/ 4093352 w 5029200"/>
              <a:gd name="connsiteY75" fmla="*/ 3862921 h 5038344"/>
              <a:gd name="connsiteX76" fmla="*/ 3876233 w 5029200"/>
              <a:gd name="connsiteY76" fmla="*/ 4079493 h 5038344"/>
              <a:gd name="connsiteX77" fmla="*/ 3659114 w 5029200"/>
              <a:gd name="connsiteY77" fmla="*/ 3862921 h 5038344"/>
              <a:gd name="connsiteX78" fmla="*/ 3876233 w 5029200"/>
              <a:gd name="connsiteY78" fmla="*/ 3646350 h 5038344"/>
              <a:gd name="connsiteX79" fmla="*/ 4417633 w 5029200"/>
              <a:gd name="connsiteY79" fmla="*/ 3137126 h 5038344"/>
              <a:gd name="connsiteX80" fmla="*/ 4607929 w 5029200"/>
              <a:gd name="connsiteY80" fmla="*/ 3326818 h 5038344"/>
              <a:gd name="connsiteX81" fmla="*/ 4417633 w 5029200"/>
              <a:gd name="connsiteY81" fmla="*/ 3516635 h 5038344"/>
              <a:gd name="connsiteX82" fmla="*/ 4227336 w 5029200"/>
              <a:gd name="connsiteY82" fmla="*/ 3326818 h 5038344"/>
              <a:gd name="connsiteX83" fmla="*/ 4417633 w 5029200"/>
              <a:gd name="connsiteY83" fmla="*/ 3137126 h 5038344"/>
              <a:gd name="connsiteX84" fmla="*/ 641442 w 5029200"/>
              <a:gd name="connsiteY84" fmla="*/ 3134844 h 5038344"/>
              <a:gd name="connsiteX85" fmla="*/ 831739 w 5029200"/>
              <a:gd name="connsiteY85" fmla="*/ 3324661 h 5038344"/>
              <a:gd name="connsiteX86" fmla="*/ 641442 w 5029200"/>
              <a:gd name="connsiteY86" fmla="*/ 3514478 h 5038344"/>
              <a:gd name="connsiteX87" fmla="*/ 451145 w 5029200"/>
              <a:gd name="connsiteY87" fmla="*/ 3324661 h 5038344"/>
              <a:gd name="connsiteX88" fmla="*/ 641442 w 5029200"/>
              <a:gd name="connsiteY88" fmla="*/ 3134844 h 5038344"/>
              <a:gd name="connsiteX89" fmla="*/ 111865 w 5029200"/>
              <a:gd name="connsiteY89" fmla="*/ 3121023 h 5038344"/>
              <a:gd name="connsiteX90" fmla="*/ 223729 w 5029200"/>
              <a:gd name="connsiteY90" fmla="*/ 3232606 h 5038344"/>
              <a:gd name="connsiteX91" fmla="*/ 111865 w 5029200"/>
              <a:gd name="connsiteY91" fmla="*/ 3344189 h 5038344"/>
              <a:gd name="connsiteX92" fmla="*/ 0 w 5029200"/>
              <a:gd name="connsiteY92" fmla="*/ 3232606 h 5038344"/>
              <a:gd name="connsiteX93" fmla="*/ 111865 w 5029200"/>
              <a:gd name="connsiteY93" fmla="*/ 3121023 h 5038344"/>
              <a:gd name="connsiteX94" fmla="*/ 4917210 w 5029200"/>
              <a:gd name="connsiteY94" fmla="*/ 3120896 h 5038344"/>
              <a:gd name="connsiteX95" fmla="*/ 5029075 w 5029200"/>
              <a:gd name="connsiteY95" fmla="*/ 3232479 h 5038344"/>
              <a:gd name="connsiteX96" fmla="*/ 4917210 w 5029200"/>
              <a:gd name="connsiteY96" fmla="*/ 3344062 h 5038344"/>
              <a:gd name="connsiteX97" fmla="*/ 4805345 w 5029200"/>
              <a:gd name="connsiteY97" fmla="*/ 3232479 h 5038344"/>
              <a:gd name="connsiteX98" fmla="*/ 4917210 w 5029200"/>
              <a:gd name="connsiteY98" fmla="*/ 3120896 h 5038344"/>
              <a:gd name="connsiteX99" fmla="*/ 4917337 w 5029200"/>
              <a:gd name="connsiteY99" fmla="*/ 2645274 h 5038344"/>
              <a:gd name="connsiteX100" fmla="*/ 5020410 w 5029200"/>
              <a:gd name="connsiteY100" fmla="*/ 2713425 h 5038344"/>
              <a:gd name="connsiteX101" fmla="*/ 5029200 w 5029200"/>
              <a:gd name="connsiteY101" fmla="*/ 2756852 h 5038344"/>
              <a:gd name="connsiteX102" fmla="*/ 5029200 w 5029200"/>
              <a:gd name="connsiteY102" fmla="*/ 2756862 h 5038344"/>
              <a:gd name="connsiteX103" fmla="*/ 5020410 w 5029200"/>
              <a:gd name="connsiteY103" fmla="*/ 2800290 h 5038344"/>
              <a:gd name="connsiteX104" fmla="*/ 4917337 w 5029200"/>
              <a:gd name="connsiteY104" fmla="*/ 2868440 h 5038344"/>
              <a:gd name="connsiteX105" fmla="*/ 4805473 w 5029200"/>
              <a:gd name="connsiteY105" fmla="*/ 2756857 h 5038344"/>
              <a:gd name="connsiteX106" fmla="*/ 4917337 w 5029200"/>
              <a:gd name="connsiteY106" fmla="*/ 2645274 h 5038344"/>
              <a:gd name="connsiteX107" fmla="*/ 111865 w 5029200"/>
              <a:gd name="connsiteY107" fmla="*/ 2645274 h 5038344"/>
              <a:gd name="connsiteX108" fmla="*/ 223729 w 5029200"/>
              <a:gd name="connsiteY108" fmla="*/ 2756857 h 5038344"/>
              <a:gd name="connsiteX109" fmla="*/ 111865 w 5029200"/>
              <a:gd name="connsiteY109" fmla="*/ 2868440 h 5038344"/>
              <a:gd name="connsiteX110" fmla="*/ 0 w 5029200"/>
              <a:gd name="connsiteY110" fmla="*/ 2756857 h 5038344"/>
              <a:gd name="connsiteX111" fmla="*/ 111865 w 5029200"/>
              <a:gd name="connsiteY111" fmla="*/ 2645274 h 5038344"/>
              <a:gd name="connsiteX112" fmla="*/ 4417759 w 5029200"/>
              <a:gd name="connsiteY112" fmla="*/ 2581621 h 5038344"/>
              <a:gd name="connsiteX113" fmla="*/ 4625217 w 5029200"/>
              <a:gd name="connsiteY113" fmla="*/ 2788557 h 5038344"/>
              <a:gd name="connsiteX114" fmla="*/ 4417759 w 5029200"/>
              <a:gd name="connsiteY114" fmla="*/ 2995492 h 5038344"/>
              <a:gd name="connsiteX115" fmla="*/ 4210301 w 5029200"/>
              <a:gd name="connsiteY115" fmla="*/ 2788557 h 5038344"/>
              <a:gd name="connsiteX116" fmla="*/ 4417759 w 5029200"/>
              <a:gd name="connsiteY116" fmla="*/ 2581621 h 5038344"/>
              <a:gd name="connsiteX117" fmla="*/ 641569 w 5029200"/>
              <a:gd name="connsiteY117" fmla="*/ 2579466 h 5038344"/>
              <a:gd name="connsiteX118" fmla="*/ 849027 w 5029200"/>
              <a:gd name="connsiteY118" fmla="*/ 2786402 h 5038344"/>
              <a:gd name="connsiteX119" fmla="*/ 641569 w 5029200"/>
              <a:gd name="connsiteY119" fmla="*/ 2993337 h 5038344"/>
              <a:gd name="connsiteX120" fmla="*/ 434111 w 5029200"/>
              <a:gd name="connsiteY120" fmla="*/ 2786402 h 5038344"/>
              <a:gd name="connsiteX121" fmla="*/ 641569 w 5029200"/>
              <a:gd name="connsiteY121" fmla="*/ 2579466 h 5038344"/>
              <a:gd name="connsiteX122" fmla="*/ 4917210 w 5029200"/>
              <a:gd name="connsiteY122" fmla="*/ 2169400 h 5038344"/>
              <a:gd name="connsiteX123" fmla="*/ 5029075 w 5029200"/>
              <a:gd name="connsiteY123" fmla="*/ 2280982 h 5038344"/>
              <a:gd name="connsiteX124" fmla="*/ 4917210 w 5029200"/>
              <a:gd name="connsiteY124" fmla="*/ 2392565 h 5038344"/>
              <a:gd name="connsiteX125" fmla="*/ 4805345 w 5029200"/>
              <a:gd name="connsiteY125" fmla="*/ 2280982 h 5038344"/>
              <a:gd name="connsiteX126" fmla="*/ 4917210 w 5029200"/>
              <a:gd name="connsiteY126" fmla="*/ 2169400 h 5038344"/>
              <a:gd name="connsiteX127" fmla="*/ 111865 w 5029200"/>
              <a:gd name="connsiteY127" fmla="*/ 2169272 h 5038344"/>
              <a:gd name="connsiteX128" fmla="*/ 223729 w 5029200"/>
              <a:gd name="connsiteY128" fmla="*/ 2280855 h 5038344"/>
              <a:gd name="connsiteX129" fmla="*/ 111865 w 5029200"/>
              <a:gd name="connsiteY129" fmla="*/ 2392438 h 5038344"/>
              <a:gd name="connsiteX130" fmla="*/ 0 w 5029200"/>
              <a:gd name="connsiteY130" fmla="*/ 2280855 h 5038344"/>
              <a:gd name="connsiteX131" fmla="*/ 111865 w 5029200"/>
              <a:gd name="connsiteY131" fmla="*/ 2169272 h 5038344"/>
              <a:gd name="connsiteX132" fmla="*/ 4417759 w 5029200"/>
              <a:gd name="connsiteY132" fmla="*/ 2043235 h 5038344"/>
              <a:gd name="connsiteX133" fmla="*/ 4625217 w 5029200"/>
              <a:gd name="connsiteY133" fmla="*/ 2250170 h 5038344"/>
              <a:gd name="connsiteX134" fmla="*/ 4417759 w 5029200"/>
              <a:gd name="connsiteY134" fmla="*/ 2457105 h 5038344"/>
              <a:gd name="connsiteX135" fmla="*/ 4210301 w 5029200"/>
              <a:gd name="connsiteY135" fmla="*/ 2250170 h 5038344"/>
              <a:gd name="connsiteX136" fmla="*/ 4417759 w 5029200"/>
              <a:gd name="connsiteY136" fmla="*/ 2043235 h 5038344"/>
              <a:gd name="connsiteX137" fmla="*/ 641569 w 5029200"/>
              <a:gd name="connsiteY137" fmla="*/ 2041079 h 5038344"/>
              <a:gd name="connsiteX138" fmla="*/ 849027 w 5029200"/>
              <a:gd name="connsiteY138" fmla="*/ 2248015 h 5038344"/>
              <a:gd name="connsiteX139" fmla="*/ 641569 w 5029200"/>
              <a:gd name="connsiteY139" fmla="*/ 2454950 h 5038344"/>
              <a:gd name="connsiteX140" fmla="*/ 434111 w 5029200"/>
              <a:gd name="connsiteY140" fmla="*/ 2248015 h 5038344"/>
              <a:gd name="connsiteX141" fmla="*/ 641569 w 5029200"/>
              <a:gd name="connsiteY141" fmla="*/ 2041079 h 5038344"/>
              <a:gd name="connsiteX142" fmla="*/ 4917337 w 5029200"/>
              <a:gd name="connsiteY142" fmla="*/ 1693525 h 5038344"/>
              <a:gd name="connsiteX143" fmla="*/ 5020410 w 5029200"/>
              <a:gd name="connsiteY143" fmla="*/ 1761674 h 5038344"/>
              <a:gd name="connsiteX144" fmla="*/ 5029200 w 5029200"/>
              <a:gd name="connsiteY144" fmla="*/ 1805101 h 5038344"/>
              <a:gd name="connsiteX145" fmla="*/ 5029200 w 5029200"/>
              <a:gd name="connsiteY145" fmla="*/ 1805111 h 5038344"/>
              <a:gd name="connsiteX146" fmla="*/ 5020410 w 5029200"/>
              <a:gd name="connsiteY146" fmla="*/ 1848539 h 5038344"/>
              <a:gd name="connsiteX147" fmla="*/ 4917337 w 5029200"/>
              <a:gd name="connsiteY147" fmla="*/ 1916689 h 5038344"/>
              <a:gd name="connsiteX148" fmla="*/ 4805473 w 5029200"/>
              <a:gd name="connsiteY148" fmla="*/ 1805106 h 5038344"/>
              <a:gd name="connsiteX149" fmla="*/ 4917337 w 5029200"/>
              <a:gd name="connsiteY149" fmla="*/ 1693525 h 5038344"/>
              <a:gd name="connsiteX150" fmla="*/ 111865 w 5029200"/>
              <a:gd name="connsiteY150" fmla="*/ 1693525 h 5038344"/>
              <a:gd name="connsiteX151" fmla="*/ 223729 w 5029200"/>
              <a:gd name="connsiteY151" fmla="*/ 1805106 h 5038344"/>
              <a:gd name="connsiteX152" fmla="*/ 111865 w 5029200"/>
              <a:gd name="connsiteY152" fmla="*/ 1916689 h 5038344"/>
              <a:gd name="connsiteX153" fmla="*/ 0 w 5029200"/>
              <a:gd name="connsiteY153" fmla="*/ 1805106 h 5038344"/>
              <a:gd name="connsiteX154" fmla="*/ 111865 w 5029200"/>
              <a:gd name="connsiteY154" fmla="*/ 1693525 h 5038344"/>
              <a:gd name="connsiteX155" fmla="*/ 4417887 w 5029200"/>
              <a:gd name="connsiteY155" fmla="*/ 1522092 h 5038344"/>
              <a:gd name="connsiteX156" fmla="*/ 4608184 w 5029200"/>
              <a:gd name="connsiteY156" fmla="*/ 1711910 h 5038344"/>
              <a:gd name="connsiteX157" fmla="*/ 4417887 w 5029200"/>
              <a:gd name="connsiteY157" fmla="*/ 1901600 h 5038344"/>
              <a:gd name="connsiteX158" fmla="*/ 4227589 w 5029200"/>
              <a:gd name="connsiteY158" fmla="*/ 1711910 h 5038344"/>
              <a:gd name="connsiteX159" fmla="*/ 4417887 w 5029200"/>
              <a:gd name="connsiteY159" fmla="*/ 1522092 h 5038344"/>
              <a:gd name="connsiteX160" fmla="*/ 641569 w 5029200"/>
              <a:gd name="connsiteY160" fmla="*/ 1520064 h 5038344"/>
              <a:gd name="connsiteX161" fmla="*/ 831866 w 5029200"/>
              <a:gd name="connsiteY161" fmla="*/ 1709754 h 5038344"/>
              <a:gd name="connsiteX162" fmla="*/ 641569 w 5029200"/>
              <a:gd name="connsiteY162" fmla="*/ 1899572 h 5038344"/>
              <a:gd name="connsiteX163" fmla="*/ 451273 w 5029200"/>
              <a:gd name="connsiteY163" fmla="*/ 1709754 h 5038344"/>
              <a:gd name="connsiteX164" fmla="*/ 641569 w 5029200"/>
              <a:gd name="connsiteY164" fmla="*/ 1520064 h 5038344"/>
              <a:gd name="connsiteX165" fmla="*/ 641442 w 5029200"/>
              <a:gd name="connsiteY165" fmla="*/ 1017180 h 5038344"/>
              <a:gd name="connsiteX166" fmla="*/ 796527 w 5029200"/>
              <a:gd name="connsiteY166" fmla="*/ 1171874 h 5038344"/>
              <a:gd name="connsiteX167" fmla="*/ 641442 w 5029200"/>
              <a:gd name="connsiteY167" fmla="*/ 1326695 h 5038344"/>
              <a:gd name="connsiteX168" fmla="*/ 486356 w 5029200"/>
              <a:gd name="connsiteY168" fmla="*/ 1171874 h 5038344"/>
              <a:gd name="connsiteX169" fmla="*/ 641442 w 5029200"/>
              <a:gd name="connsiteY169" fmla="*/ 1017180 h 5038344"/>
              <a:gd name="connsiteX170" fmla="*/ 4419285 w 5029200"/>
              <a:gd name="connsiteY170" fmla="*/ 1009572 h 5038344"/>
              <a:gd name="connsiteX171" fmla="*/ 4580091 w 5029200"/>
              <a:gd name="connsiteY171" fmla="*/ 1170099 h 5038344"/>
              <a:gd name="connsiteX172" fmla="*/ 4419285 w 5029200"/>
              <a:gd name="connsiteY172" fmla="*/ 1330500 h 5038344"/>
              <a:gd name="connsiteX173" fmla="*/ 4258353 w 5029200"/>
              <a:gd name="connsiteY173" fmla="*/ 1170099 h 5038344"/>
              <a:gd name="connsiteX174" fmla="*/ 4419285 w 5029200"/>
              <a:gd name="connsiteY174" fmla="*/ 1009572 h 5038344"/>
              <a:gd name="connsiteX175" fmla="*/ 1181188 w 5029200"/>
              <a:gd name="connsiteY175" fmla="*/ 954795 h 5038344"/>
              <a:gd name="connsiteX176" fmla="*/ 1398307 w 5029200"/>
              <a:gd name="connsiteY176" fmla="*/ 1171367 h 5038344"/>
              <a:gd name="connsiteX177" fmla="*/ 1181188 w 5029200"/>
              <a:gd name="connsiteY177" fmla="*/ 1387939 h 5038344"/>
              <a:gd name="connsiteX178" fmla="*/ 964069 w 5029200"/>
              <a:gd name="connsiteY178" fmla="*/ 1171367 h 5038344"/>
              <a:gd name="connsiteX179" fmla="*/ 1181188 w 5029200"/>
              <a:gd name="connsiteY179" fmla="*/ 954795 h 5038344"/>
              <a:gd name="connsiteX180" fmla="*/ 3876233 w 5029200"/>
              <a:gd name="connsiteY180" fmla="*/ 953528 h 5038344"/>
              <a:gd name="connsiteX181" fmla="*/ 4093352 w 5029200"/>
              <a:gd name="connsiteY181" fmla="*/ 1170099 h 5038344"/>
              <a:gd name="connsiteX182" fmla="*/ 3876233 w 5029200"/>
              <a:gd name="connsiteY182" fmla="*/ 1386671 h 5038344"/>
              <a:gd name="connsiteX183" fmla="*/ 3659114 w 5029200"/>
              <a:gd name="connsiteY183" fmla="*/ 1170099 h 5038344"/>
              <a:gd name="connsiteX184" fmla="*/ 3876233 w 5029200"/>
              <a:gd name="connsiteY184" fmla="*/ 953528 h 5038344"/>
              <a:gd name="connsiteX185" fmla="*/ 2263987 w 5029200"/>
              <a:gd name="connsiteY185" fmla="*/ 894819 h 5038344"/>
              <a:gd name="connsiteX186" fmla="*/ 2534622 w 5029200"/>
              <a:gd name="connsiteY186" fmla="*/ 1116464 h 5038344"/>
              <a:gd name="connsiteX187" fmla="*/ 2805131 w 5029200"/>
              <a:gd name="connsiteY187" fmla="*/ 894819 h 5038344"/>
              <a:gd name="connsiteX188" fmla="*/ 3080597 w 5029200"/>
              <a:gd name="connsiteY188" fmla="*/ 1156278 h 5038344"/>
              <a:gd name="connsiteX189" fmla="*/ 3081106 w 5029200"/>
              <a:gd name="connsiteY189" fmla="*/ 1156278 h 5038344"/>
              <a:gd name="connsiteX190" fmla="*/ 3344750 w 5029200"/>
              <a:gd name="connsiteY190" fmla="*/ 906612 h 5038344"/>
              <a:gd name="connsiteX191" fmla="*/ 3608777 w 5029200"/>
              <a:gd name="connsiteY191" fmla="*/ 1169973 h 5038344"/>
              <a:gd name="connsiteX192" fmla="*/ 3523353 w 5029200"/>
              <a:gd name="connsiteY192" fmla="*/ 1363847 h 5038344"/>
              <a:gd name="connsiteX193" fmla="*/ 3697250 w 5029200"/>
              <a:gd name="connsiteY193" fmla="*/ 1514866 h 5038344"/>
              <a:gd name="connsiteX194" fmla="*/ 3876233 w 5029200"/>
              <a:gd name="connsiteY194" fmla="*/ 1444999 h 5038344"/>
              <a:gd name="connsiteX195" fmla="*/ 4140260 w 5029200"/>
              <a:gd name="connsiteY195" fmla="*/ 1708360 h 5038344"/>
              <a:gd name="connsiteX196" fmla="*/ 3884751 w 5029200"/>
              <a:gd name="connsiteY196" fmla="*/ 1971594 h 5038344"/>
              <a:gd name="connsiteX197" fmla="*/ 4152082 w 5029200"/>
              <a:gd name="connsiteY197" fmla="*/ 2246620 h 5038344"/>
              <a:gd name="connsiteX198" fmla="*/ 3929878 w 5029200"/>
              <a:gd name="connsiteY198" fmla="*/ 2516447 h 5038344"/>
              <a:gd name="connsiteX199" fmla="*/ 4152082 w 5029200"/>
              <a:gd name="connsiteY199" fmla="*/ 2786402 h 5038344"/>
              <a:gd name="connsiteX200" fmla="*/ 4152335 w 5029200"/>
              <a:gd name="connsiteY200" fmla="*/ 2786148 h 5038344"/>
              <a:gd name="connsiteX201" fmla="*/ 3876488 w 5029200"/>
              <a:gd name="connsiteY201" fmla="*/ 3061300 h 5038344"/>
              <a:gd name="connsiteX202" fmla="*/ 4140513 w 5029200"/>
              <a:gd name="connsiteY202" fmla="*/ 3324661 h 5038344"/>
              <a:gd name="connsiteX203" fmla="*/ 3876488 w 5029200"/>
              <a:gd name="connsiteY203" fmla="*/ 3588022 h 5038344"/>
              <a:gd name="connsiteX204" fmla="*/ 3695089 w 5029200"/>
              <a:gd name="connsiteY204" fmla="*/ 3516128 h 5038344"/>
              <a:gd name="connsiteX205" fmla="*/ 3515089 w 5029200"/>
              <a:gd name="connsiteY205" fmla="*/ 3666765 h 5038344"/>
              <a:gd name="connsiteX206" fmla="*/ 3605724 w 5029200"/>
              <a:gd name="connsiteY206" fmla="*/ 3865330 h 5038344"/>
              <a:gd name="connsiteX207" fmla="*/ 3341699 w 5029200"/>
              <a:gd name="connsiteY207" fmla="*/ 4128691 h 5038344"/>
              <a:gd name="connsiteX208" fmla="*/ 3077800 w 5029200"/>
              <a:gd name="connsiteY208" fmla="*/ 3873953 h 5038344"/>
              <a:gd name="connsiteX209" fmla="*/ 2802080 w 5029200"/>
              <a:gd name="connsiteY209" fmla="*/ 4140610 h 5038344"/>
              <a:gd name="connsiteX210" fmla="*/ 2531445 w 5029200"/>
              <a:gd name="connsiteY210" fmla="*/ 3919094 h 5038344"/>
              <a:gd name="connsiteX211" fmla="*/ 2260935 w 5029200"/>
              <a:gd name="connsiteY211" fmla="*/ 4140610 h 5038344"/>
              <a:gd name="connsiteX212" fmla="*/ 1985087 w 5029200"/>
              <a:gd name="connsiteY212" fmla="*/ 3865457 h 5038344"/>
              <a:gd name="connsiteX213" fmla="*/ 1721062 w 5029200"/>
              <a:gd name="connsiteY213" fmla="*/ 4128818 h 5038344"/>
              <a:gd name="connsiteX214" fmla="*/ 1457037 w 5029200"/>
              <a:gd name="connsiteY214" fmla="*/ 3865457 h 5038344"/>
              <a:gd name="connsiteX215" fmla="*/ 1558223 w 5029200"/>
              <a:gd name="connsiteY215" fmla="*/ 3658269 h 5038344"/>
              <a:gd name="connsiteX216" fmla="*/ 1385213 w 5029200"/>
              <a:gd name="connsiteY216" fmla="*/ 3493304 h 5038344"/>
              <a:gd name="connsiteX217" fmla="*/ 1181188 w 5029200"/>
              <a:gd name="connsiteY217" fmla="*/ 3589417 h 5038344"/>
              <a:gd name="connsiteX218" fmla="*/ 917163 w 5029200"/>
              <a:gd name="connsiteY218" fmla="*/ 3326057 h 5038344"/>
              <a:gd name="connsiteX219" fmla="*/ 1167206 w 5029200"/>
              <a:gd name="connsiteY219" fmla="*/ 3063077 h 5038344"/>
              <a:gd name="connsiteX220" fmla="*/ 1167206 w 5029200"/>
              <a:gd name="connsiteY220" fmla="*/ 3062316 h 5038344"/>
              <a:gd name="connsiteX221" fmla="*/ 905341 w 5029200"/>
              <a:gd name="connsiteY221" fmla="*/ 2787543 h 5038344"/>
              <a:gd name="connsiteX222" fmla="*/ 1127545 w 5029200"/>
              <a:gd name="connsiteY222" fmla="*/ 2517715 h 5038344"/>
              <a:gd name="connsiteX223" fmla="*/ 905341 w 5029200"/>
              <a:gd name="connsiteY223" fmla="*/ 2247761 h 5038344"/>
              <a:gd name="connsiteX224" fmla="*/ 1167206 w 5029200"/>
              <a:gd name="connsiteY224" fmla="*/ 1972988 h 5038344"/>
              <a:gd name="connsiteX225" fmla="*/ 1167206 w 5029200"/>
              <a:gd name="connsiteY225" fmla="*/ 1972481 h 5038344"/>
              <a:gd name="connsiteX226" fmla="*/ 917163 w 5029200"/>
              <a:gd name="connsiteY226" fmla="*/ 1709501 h 5038344"/>
              <a:gd name="connsiteX227" fmla="*/ 1181188 w 5029200"/>
              <a:gd name="connsiteY227" fmla="*/ 1446140 h 5038344"/>
              <a:gd name="connsiteX228" fmla="*/ 1382544 w 5029200"/>
              <a:gd name="connsiteY228" fmla="*/ 1539210 h 5038344"/>
              <a:gd name="connsiteX229" fmla="*/ 1553774 w 5029200"/>
              <a:gd name="connsiteY229" fmla="*/ 1371075 h 5038344"/>
              <a:gd name="connsiteX230" fmla="*/ 1460087 w 5029200"/>
              <a:gd name="connsiteY230" fmla="*/ 1169973 h 5038344"/>
              <a:gd name="connsiteX231" fmla="*/ 1724113 w 5029200"/>
              <a:gd name="connsiteY231" fmla="*/ 906612 h 5038344"/>
              <a:gd name="connsiteX232" fmla="*/ 1987756 w 5029200"/>
              <a:gd name="connsiteY232" fmla="*/ 1156278 h 5038344"/>
              <a:gd name="connsiteX233" fmla="*/ 1988520 w 5029200"/>
              <a:gd name="connsiteY233" fmla="*/ 1156278 h 5038344"/>
              <a:gd name="connsiteX234" fmla="*/ 2263987 w 5029200"/>
              <a:gd name="connsiteY234" fmla="*/ 894819 h 5038344"/>
              <a:gd name="connsiteX235" fmla="*/ 1181188 w 5029200"/>
              <a:gd name="connsiteY235" fmla="*/ 472581 h 5038344"/>
              <a:gd name="connsiteX236" fmla="*/ 1341993 w 5029200"/>
              <a:gd name="connsiteY236" fmla="*/ 633107 h 5038344"/>
              <a:gd name="connsiteX237" fmla="*/ 1181188 w 5029200"/>
              <a:gd name="connsiteY237" fmla="*/ 793507 h 5038344"/>
              <a:gd name="connsiteX238" fmla="*/ 1020383 w 5029200"/>
              <a:gd name="connsiteY238" fmla="*/ 633107 h 5038344"/>
              <a:gd name="connsiteX239" fmla="*/ 1181188 w 5029200"/>
              <a:gd name="connsiteY239" fmla="*/ 472581 h 5038344"/>
              <a:gd name="connsiteX240" fmla="*/ 3878775 w 5029200"/>
              <a:gd name="connsiteY240" fmla="*/ 470424 h 5038344"/>
              <a:gd name="connsiteX241" fmla="*/ 4042505 w 5029200"/>
              <a:gd name="connsiteY241" fmla="*/ 633741 h 5038344"/>
              <a:gd name="connsiteX242" fmla="*/ 3878775 w 5029200"/>
              <a:gd name="connsiteY242" fmla="*/ 797057 h 5038344"/>
              <a:gd name="connsiteX243" fmla="*/ 3715047 w 5029200"/>
              <a:gd name="connsiteY243" fmla="*/ 633741 h 5038344"/>
              <a:gd name="connsiteX244" fmla="*/ 3878775 w 5029200"/>
              <a:gd name="connsiteY244" fmla="*/ 470424 h 5038344"/>
              <a:gd name="connsiteX245" fmla="*/ 1719663 w 5029200"/>
              <a:gd name="connsiteY245" fmla="*/ 444050 h 5038344"/>
              <a:gd name="connsiteX246" fmla="*/ 1909960 w 5029200"/>
              <a:gd name="connsiteY246" fmla="*/ 633741 h 5038344"/>
              <a:gd name="connsiteX247" fmla="*/ 1719663 w 5029200"/>
              <a:gd name="connsiteY247" fmla="*/ 823559 h 5038344"/>
              <a:gd name="connsiteX248" fmla="*/ 1529367 w 5029200"/>
              <a:gd name="connsiteY248" fmla="*/ 633741 h 5038344"/>
              <a:gd name="connsiteX249" fmla="*/ 1719663 w 5029200"/>
              <a:gd name="connsiteY249" fmla="*/ 444050 h 5038344"/>
              <a:gd name="connsiteX250" fmla="*/ 3338013 w 5029200"/>
              <a:gd name="connsiteY250" fmla="*/ 442909 h 5038344"/>
              <a:gd name="connsiteX251" fmla="*/ 3528183 w 5029200"/>
              <a:gd name="connsiteY251" fmla="*/ 632600 h 5038344"/>
              <a:gd name="connsiteX252" fmla="*/ 3338013 w 5029200"/>
              <a:gd name="connsiteY252" fmla="*/ 822290 h 5038344"/>
              <a:gd name="connsiteX253" fmla="*/ 3147843 w 5029200"/>
              <a:gd name="connsiteY253" fmla="*/ 632600 h 5038344"/>
              <a:gd name="connsiteX254" fmla="*/ 3338013 w 5029200"/>
              <a:gd name="connsiteY254" fmla="*/ 442909 h 5038344"/>
              <a:gd name="connsiteX255" fmla="*/ 2799029 w 5029200"/>
              <a:gd name="connsiteY255" fmla="*/ 426806 h 5038344"/>
              <a:gd name="connsiteX256" fmla="*/ 3006487 w 5029200"/>
              <a:gd name="connsiteY256" fmla="*/ 633741 h 5038344"/>
              <a:gd name="connsiteX257" fmla="*/ 2799029 w 5029200"/>
              <a:gd name="connsiteY257" fmla="*/ 840677 h 5038344"/>
              <a:gd name="connsiteX258" fmla="*/ 2591571 w 5029200"/>
              <a:gd name="connsiteY258" fmla="*/ 633741 h 5038344"/>
              <a:gd name="connsiteX259" fmla="*/ 2799029 w 5029200"/>
              <a:gd name="connsiteY259" fmla="*/ 426806 h 5038344"/>
              <a:gd name="connsiteX260" fmla="*/ 2259282 w 5029200"/>
              <a:gd name="connsiteY260" fmla="*/ 426806 h 5038344"/>
              <a:gd name="connsiteX261" fmla="*/ 2466740 w 5029200"/>
              <a:gd name="connsiteY261" fmla="*/ 633741 h 5038344"/>
              <a:gd name="connsiteX262" fmla="*/ 2259282 w 5029200"/>
              <a:gd name="connsiteY262" fmla="*/ 840677 h 5038344"/>
              <a:gd name="connsiteX263" fmla="*/ 2051824 w 5029200"/>
              <a:gd name="connsiteY263" fmla="*/ 633741 h 5038344"/>
              <a:gd name="connsiteX264" fmla="*/ 2259282 w 5029200"/>
              <a:gd name="connsiteY264" fmla="*/ 426806 h 5038344"/>
              <a:gd name="connsiteX265" fmla="*/ 3238860 w 5029200"/>
              <a:gd name="connsiteY265" fmla="*/ 128 h 5038344"/>
              <a:gd name="connsiteX266" fmla="*/ 3350725 w 5029200"/>
              <a:gd name="connsiteY266" fmla="*/ 111711 h 5038344"/>
              <a:gd name="connsiteX267" fmla="*/ 3238860 w 5029200"/>
              <a:gd name="connsiteY267" fmla="*/ 223294 h 5038344"/>
              <a:gd name="connsiteX268" fmla="*/ 3126996 w 5029200"/>
              <a:gd name="connsiteY268" fmla="*/ 111711 h 5038344"/>
              <a:gd name="connsiteX269" fmla="*/ 3238860 w 5029200"/>
              <a:gd name="connsiteY269" fmla="*/ 128 h 5038344"/>
              <a:gd name="connsiteX270" fmla="*/ 2764326 w 5029200"/>
              <a:gd name="connsiteY270" fmla="*/ 128 h 5038344"/>
              <a:gd name="connsiteX271" fmla="*/ 2876191 w 5029200"/>
              <a:gd name="connsiteY271" fmla="*/ 111711 h 5038344"/>
              <a:gd name="connsiteX272" fmla="*/ 2764326 w 5029200"/>
              <a:gd name="connsiteY272" fmla="*/ 223294 h 5038344"/>
              <a:gd name="connsiteX273" fmla="*/ 2652461 w 5029200"/>
              <a:gd name="connsiteY273" fmla="*/ 111711 h 5038344"/>
              <a:gd name="connsiteX274" fmla="*/ 2764326 w 5029200"/>
              <a:gd name="connsiteY274" fmla="*/ 128 h 5038344"/>
              <a:gd name="connsiteX275" fmla="*/ 2285087 w 5029200"/>
              <a:gd name="connsiteY275" fmla="*/ 128 h 5038344"/>
              <a:gd name="connsiteX276" fmla="*/ 2396952 w 5029200"/>
              <a:gd name="connsiteY276" fmla="*/ 111711 h 5038344"/>
              <a:gd name="connsiteX277" fmla="*/ 2285087 w 5029200"/>
              <a:gd name="connsiteY277" fmla="*/ 223294 h 5038344"/>
              <a:gd name="connsiteX278" fmla="*/ 2173223 w 5029200"/>
              <a:gd name="connsiteY278" fmla="*/ 111711 h 5038344"/>
              <a:gd name="connsiteX279" fmla="*/ 2285087 w 5029200"/>
              <a:gd name="connsiteY279" fmla="*/ 128 h 5038344"/>
              <a:gd name="connsiteX280" fmla="*/ 1806027 w 5029200"/>
              <a:gd name="connsiteY280" fmla="*/ 0 h 5038344"/>
              <a:gd name="connsiteX281" fmla="*/ 1814827 w 5029200"/>
              <a:gd name="connsiteY281" fmla="*/ 0 h 5038344"/>
              <a:gd name="connsiteX282" fmla="*/ 1853969 w 5029200"/>
              <a:gd name="connsiteY282" fmla="*/ 7883 h 5038344"/>
              <a:gd name="connsiteX283" fmla="*/ 1922291 w 5029200"/>
              <a:gd name="connsiteY283" fmla="*/ 110697 h 5038344"/>
              <a:gd name="connsiteX284" fmla="*/ 1810427 w 5029200"/>
              <a:gd name="connsiteY284" fmla="*/ 222280 h 5038344"/>
              <a:gd name="connsiteX285" fmla="*/ 1698562 w 5029200"/>
              <a:gd name="connsiteY285" fmla="*/ 110697 h 5038344"/>
              <a:gd name="connsiteX286" fmla="*/ 1766884 w 5029200"/>
              <a:gd name="connsiteY286" fmla="*/ 7883 h 5038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Lst>
            <a:rect l="l" t="t" r="r" b="b"/>
            <a:pathLst>
              <a:path w="5029200" h="5038344">
                <a:moveTo>
                  <a:pt x="3240259" y="4815180"/>
                </a:moveTo>
                <a:cubicBezTo>
                  <a:pt x="3302038" y="4815180"/>
                  <a:pt x="3352123" y="4865138"/>
                  <a:pt x="3352123" y="4926763"/>
                </a:cubicBezTo>
                <a:cubicBezTo>
                  <a:pt x="3352123" y="4972981"/>
                  <a:pt x="3323950" y="5012637"/>
                  <a:pt x="3283801" y="5029577"/>
                </a:cubicBezTo>
                <a:lnTo>
                  <a:pt x="3240266" y="5038344"/>
                </a:lnTo>
                <a:lnTo>
                  <a:pt x="3240252" y="5038344"/>
                </a:lnTo>
                <a:lnTo>
                  <a:pt x="3196717" y="5029577"/>
                </a:lnTo>
                <a:cubicBezTo>
                  <a:pt x="3156567" y="5012637"/>
                  <a:pt x="3128394" y="4972981"/>
                  <a:pt x="3128394" y="4926763"/>
                </a:cubicBezTo>
                <a:cubicBezTo>
                  <a:pt x="3128394" y="4865138"/>
                  <a:pt x="3178479" y="4815180"/>
                  <a:pt x="3240259" y="4815180"/>
                </a:cubicBezTo>
                <a:close/>
                <a:moveTo>
                  <a:pt x="2765723" y="4815180"/>
                </a:moveTo>
                <a:cubicBezTo>
                  <a:pt x="2827504" y="4815180"/>
                  <a:pt x="2877588" y="4865138"/>
                  <a:pt x="2877588" y="4926763"/>
                </a:cubicBezTo>
                <a:cubicBezTo>
                  <a:pt x="2877588" y="4972981"/>
                  <a:pt x="2849416" y="5012637"/>
                  <a:pt x="2809266" y="5029577"/>
                </a:cubicBezTo>
                <a:lnTo>
                  <a:pt x="2765730" y="5038344"/>
                </a:lnTo>
                <a:lnTo>
                  <a:pt x="2765716" y="5038344"/>
                </a:lnTo>
                <a:lnTo>
                  <a:pt x="2722181" y="5029577"/>
                </a:lnTo>
                <a:cubicBezTo>
                  <a:pt x="2682032" y="5012637"/>
                  <a:pt x="2653859" y="4972981"/>
                  <a:pt x="2653859" y="4926763"/>
                </a:cubicBezTo>
                <a:cubicBezTo>
                  <a:pt x="2653859" y="4865138"/>
                  <a:pt x="2703944" y="4815180"/>
                  <a:pt x="2765723" y="4815180"/>
                </a:cubicBezTo>
                <a:close/>
                <a:moveTo>
                  <a:pt x="2286359" y="4815180"/>
                </a:moveTo>
                <a:cubicBezTo>
                  <a:pt x="2348139" y="4815180"/>
                  <a:pt x="2398224" y="4865138"/>
                  <a:pt x="2398224" y="4926763"/>
                </a:cubicBezTo>
                <a:cubicBezTo>
                  <a:pt x="2398224" y="4972981"/>
                  <a:pt x="2370051" y="5012637"/>
                  <a:pt x="2329901" y="5029577"/>
                </a:cubicBezTo>
                <a:lnTo>
                  <a:pt x="2286367" y="5038344"/>
                </a:lnTo>
                <a:lnTo>
                  <a:pt x="2286352" y="5038344"/>
                </a:lnTo>
                <a:lnTo>
                  <a:pt x="2242817" y="5029577"/>
                </a:lnTo>
                <a:cubicBezTo>
                  <a:pt x="2202667" y="5012637"/>
                  <a:pt x="2174495" y="4972981"/>
                  <a:pt x="2174495" y="4926763"/>
                </a:cubicBezTo>
                <a:cubicBezTo>
                  <a:pt x="2174495" y="4865138"/>
                  <a:pt x="2224579" y="4815180"/>
                  <a:pt x="2286359" y="4815180"/>
                </a:cubicBezTo>
                <a:close/>
                <a:moveTo>
                  <a:pt x="1811824" y="4814039"/>
                </a:moveTo>
                <a:cubicBezTo>
                  <a:pt x="1873604" y="4814039"/>
                  <a:pt x="1923689" y="4863997"/>
                  <a:pt x="1923689" y="4925622"/>
                </a:cubicBezTo>
                <a:cubicBezTo>
                  <a:pt x="1923689" y="4987246"/>
                  <a:pt x="1873604" y="5037203"/>
                  <a:pt x="1811824" y="5037203"/>
                </a:cubicBezTo>
                <a:cubicBezTo>
                  <a:pt x="1750045" y="5037203"/>
                  <a:pt x="1699960" y="4987246"/>
                  <a:pt x="1699960" y="4925622"/>
                </a:cubicBezTo>
                <a:cubicBezTo>
                  <a:pt x="1699960" y="4863997"/>
                  <a:pt x="1750045" y="4814039"/>
                  <a:pt x="1811824" y="4814039"/>
                </a:cubicBezTo>
                <a:close/>
                <a:moveTo>
                  <a:pt x="3878775" y="4248010"/>
                </a:moveTo>
                <a:cubicBezTo>
                  <a:pt x="3969157" y="4248010"/>
                  <a:pt x="4042505" y="4321171"/>
                  <a:pt x="4042505" y="4411326"/>
                </a:cubicBezTo>
                <a:cubicBezTo>
                  <a:pt x="4042505" y="4501480"/>
                  <a:pt x="3969157" y="4574643"/>
                  <a:pt x="3878775" y="4574643"/>
                </a:cubicBezTo>
                <a:cubicBezTo>
                  <a:pt x="3788395" y="4574643"/>
                  <a:pt x="3715047" y="4501480"/>
                  <a:pt x="3715047" y="4411326"/>
                </a:cubicBezTo>
                <a:cubicBezTo>
                  <a:pt x="3715047" y="4321171"/>
                  <a:pt x="3788395" y="4248010"/>
                  <a:pt x="3878775" y="4248010"/>
                </a:cubicBezTo>
                <a:close/>
                <a:moveTo>
                  <a:pt x="1177884" y="4248010"/>
                </a:moveTo>
                <a:cubicBezTo>
                  <a:pt x="1268264" y="4248010"/>
                  <a:pt x="1341613" y="4321171"/>
                  <a:pt x="1341613" y="4411326"/>
                </a:cubicBezTo>
                <a:cubicBezTo>
                  <a:pt x="1341613" y="4501480"/>
                  <a:pt x="1268264" y="4574643"/>
                  <a:pt x="1177884" y="4574643"/>
                </a:cubicBezTo>
                <a:cubicBezTo>
                  <a:pt x="1087502" y="4574643"/>
                  <a:pt x="1014155" y="4501480"/>
                  <a:pt x="1014155" y="4411326"/>
                </a:cubicBezTo>
                <a:cubicBezTo>
                  <a:pt x="1014155" y="4321171"/>
                  <a:pt x="1087502" y="4248010"/>
                  <a:pt x="1177884" y="4248010"/>
                </a:cubicBezTo>
                <a:close/>
                <a:moveTo>
                  <a:pt x="3338013" y="4221636"/>
                </a:moveTo>
                <a:cubicBezTo>
                  <a:pt x="3443012" y="4221636"/>
                  <a:pt x="3528183" y="4306590"/>
                  <a:pt x="3528183" y="4411326"/>
                </a:cubicBezTo>
                <a:cubicBezTo>
                  <a:pt x="3528183" y="4516061"/>
                  <a:pt x="3443012" y="4601017"/>
                  <a:pt x="3338013" y="4601017"/>
                </a:cubicBezTo>
                <a:cubicBezTo>
                  <a:pt x="3233012" y="4601017"/>
                  <a:pt x="3147843" y="4516061"/>
                  <a:pt x="3147843" y="4411326"/>
                </a:cubicBezTo>
                <a:cubicBezTo>
                  <a:pt x="3147843" y="4306590"/>
                  <a:pt x="3233012" y="4221636"/>
                  <a:pt x="3338013" y="4221636"/>
                </a:cubicBezTo>
                <a:close/>
                <a:moveTo>
                  <a:pt x="1718646" y="4221636"/>
                </a:moveTo>
                <a:cubicBezTo>
                  <a:pt x="1823647" y="4221636"/>
                  <a:pt x="1908816" y="4306590"/>
                  <a:pt x="1908816" y="4411326"/>
                </a:cubicBezTo>
                <a:cubicBezTo>
                  <a:pt x="1908816" y="4516061"/>
                  <a:pt x="1823647" y="4601017"/>
                  <a:pt x="1718646" y="4601017"/>
                </a:cubicBezTo>
                <a:cubicBezTo>
                  <a:pt x="1613647" y="4601017"/>
                  <a:pt x="1528477" y="4516061"/>
                  <a:pt x="1528477" y="4411326"/>
                </a:cubicBezTo>
                <a:cubicBezTo>
                  <a:pt x="1528477" y="4306590"/>
                  <a:pt x="1613647" y="4221636"/>
                  <a:pt x="1718646" y="4221636"/>
                </a:cubicBezTo>
                <a:close/>
                <a:moveTo>
                  <a:pt x="2801953" y="4196783"/>
                </a:moveTo>
                <a:cubicBezTo>
                  <a:pt x="2916487" y="4196783"/>
                  <a:pt x="3009411" y="4289472"/>
                  <a:pt x="3009411" y="4403718"/>
                </a:cubicBezTo>
                <a:cubicBezTo>
                  <a:pt x="3009411" y="4517963"/>
                  <a:pt x="2916487" y="4610654"/>
                  <a:pt x="2801953" y="4610654"/>
                </a:cubicBezTo>
                <a:cubicBezTo>
                  <a:pt x="2687418" y="4610654"/>
                  <a:pt x="2594495" y="4517963"/>
                  <a:pt x="2594495" y="4403718"/>
                </a:cubicBezTo>
                <a:cubicBezTo>
                  <a:pt x="2594495" y="4289472"/>
                  <a:pt x="2687418" y="4196783"/>
                  <a:pt x="2801953" y="4196783"/>
                </a:cubicBezTo>
                <a:close/>
                <a:moveTo>
                  <a:pt x="2259282" y="4196783"/>
                </a:moveTo>
                <a:cubicBezTo>
                  <a:pt x="2373817" y="4196783"/>
                  <a:pt x="2466740" y="4289472"/>
                  <a:pt x="2466740" y="4403718"/>
                </a:cubicBezTo>
                <a:cubicBezTo>
                  <a:pt x="2466740" y="4517963"/>
                  <a:pt x="2373817" y="4610654"/>
                  <a:pt x="2259282" y="4610654"/>
                </a:cubicBezTo>
                <a:cubicBezTo>
                  <a:pt x="2144748" y="4610654"/>
                  <a:pt x="2051824" y="4517963"/>
                  <a:pt x="2051824" y="4403718"/>
                </a:cubicBezTo>
                <a:cubicBezTo>
                  <a:pt x="2051824" y="4289472"/>
                  <a:pt x="2144748" y="4196783"/>
                  <a:pt x="2259282" y="4196783"/>
                </a:cubicBezTo>
                <a:close/>
                <a:moveTo>
                  <a:pt x="4417887" y="3710383"/>
                </a:moveTo>
                <a:cubicBezTo>
                  <a:pt x="4503691" y="3710383"/>
                  <a:pt x="4572973" y="3779614"/>
                  <a:pt x="4572973" y="3865077"/>
                </a:cubicBezTo>
                <a:cubicBezTo>
                  <a:pt x="4572973" y="3950539"/>
                  <a:pt x="4503565" y="4019772"/>
                  <a:pt x="4417887" y="4019772"/>
                </a:cubicBezTo>
                <a:cubicBezTo>
                  <a:pt x="4332209" y="4019772"/>
                  <a:pt x="4262675" y="3950539"/>
                  <a:pt x="4262675" y="3865077"/>
                </a:cubicBezTo>
                <a:cubicBezTo>
                  <a:pt x="4262675" y="3779614"/>
                  <a:pt x="4332082" y="3710383"/>
                  <a:pt x="4417887" y="3710383"/>
                </a:cubicBezTo>
                <a:close/>
                <a:moveTo>
                  <a:pt x="641696" y="3707974"/>
                </a:moveTo>
                <a:cubicBezTo>
                  <a:pt x="727501" y="3707974"/>
                  <a:pt x="796781" y="3777332"/>
                  <a:pt x="796781" y="3862795"/>
                </a:cubicBezTo>
                <a:cubicBezTo>
                  <a:pt x="796781" y="3948257"/>
                  <a:pt x="727375" y="4017489"/>
                  <a:pt x="641696" y="4017489"/>
                </a:cubicBezTo>
                <a:cubicBezTo>
                  <a:pt x="556019" y="4017489"/>
                  <a:pt x="486484" y="3948257"/>
                  <a:pt x="486484" y="3862795"/>
                </a:cubicBezTo>
                <a:cubicBezTo>
                  <a:pt x="486484" y="3777332"/>
                  <a:pt x="555890" y="3707974"/>
                  <a:pt x="641696" y="3707974"/>
                </a:cubicBezTo>
                <a:close/>
                <a:moveTo>
                  <a:pt x="1181061" y="3647618"/>
                </a:moveTo>
                <a:cubicBezTo>
                  <a:pt x="1300933" y="3647618"/>
                  <a:pt x="1398180" y="3744619"/>
                  <a:pt x="1398180" y="3864189"/>
                </a:cubicBezTo>
                <a:cubicBezTo>
                  <a:pt x="1398180" y="3983761"/>
                  <a:pt x="1300933" y="4080761"/>
                  <a:pt x="1181061" y="4080761"/>
                </a:cubicBezTo>
                <a:cubicBezTo>
                  <a:pt x="1061188" y="4080761"/>
                  <a:pt x="963942" y="3983761"/>
                  <a:pt x="963942" y="3864189"/>
                </a:cubicBezTo>
                <a:cubicBezTo>
                  <a:pt x="963942" y="3744619"/>
                  <a:pt x="1061188" y="3647618"/>
                  <a:pt x="1181061" y="3647618"/>
                </a:cubicBezTo>
                <a:close/>
                <a:moveTo>
                  <a:pt x="3876233" y="3646350"/>
                </a:moveTo>
                <a:cubicBezTo>
                  <a:pt x="3996107" y="3646350"/>
                  <a:pt x="4093352" y="3743351"/>
                  <a:pt x="4093352" y="3862921"/>
                </a:cubicBezTo>
                <a:cubicBezTo>
                  <a:pt x="4093352" y="3982493"/>
                  <a:pt x="3996107" y="4079493"/>
                  <a:pt x="3876233" y="4079493"/>
                </a:cubicBezTo>
                <a:cubicBezTo>
                  <a:pt x="3756361" y="4079493"/>
                  <a:pt x="3659114" y="3982493"/>
                  <a:pt x="3659114" y="3862921"/>
                </a:cubicBezTo>
                <a:cubicBezTo>
                  <a:pt x="3659114" y="3743351"/>
                  <a:pt x="3756361" y="3646350"/>
                  <a:pt x="3876233" y="3646350"/>
                </a:cubicBezTo>
                <a:close/>
                <a:moveTo>
                  <a:pt x="4417633" y="3137126"/>
                </a:moveTo>
                <a:cubicBezTo>
                  <a:pt x="4522760" y="3137126"/>
                  <a:pt x="4607929" y="3222081"/>
                  <a:pt x="4607929" y="3326818"/>
                </a:cubicBezTo>
                <a:cubicBezTo>
                  <a:pt x="4607929" y="3431680"/>
                  <a:pt x="4522760" y="3516635"/>
                  <a:pt x="4417633" y="3516635"/>
                </a:cubicBezTo>
                <a:cubicBezTo>
                  <a:pt x="4312505" y="3516635"/>
                  <a:pt x="4227336" y="3431680"/>
                  <a:pt x="4227336" y="3326818"/>
                </a:cubicBezTo>
                <a:cubicBezTo>
                  <a:pt x="4227336" y="3221954"/>
                  <a:pt x="4312505" y="3137126"/>
                  <a:pt x="4417633" y="3137126"/>
                </a:cubicBezTo>
                <a:close/>
                <a:moveTo>
                  <a:pt x="641442" y="3134844"/>
                </a:moveTo>
                <a:cubicBezTo>
                  <a:pt x="746569" y="3134844"/>
                  <a:pt x="831739" y="3219799"/>
                  <a:pt x="831739" y="3324661"/>
                </a:cubicBezTo>
                <a:cubicBezTo>
                  <a:pt x="831739" y="3429398"/>
                  <a:pt x="746569" y="3514478"/>
                  <a:pt x="641442" y="3514478"/>
                </a:cubicBezTo>
                <a:cubicBezTo>
                  <a:pt x="536315" y="3514478"/>
                  <a:pt x="451145" y="3429524"/>
                  <a:pt x="451145" y="3324661"/>
                </a:cubicBezTo>
                <a:cubicBezTo>
                  <a:pt x="451145" y="3219799"/>
                  <a:pt x="536315" y="3134844"/>
                  <a:pt x="641442" y="3134844"/>
                </a:cubicBezTo>
                <a:close/>
                <a:moveTo>
                  <a:pt x="111865" y="3121023"/>
                </a:moveTo>
                <a:cubicBezTo>
                  <a:pt x="173645" y="3121023"/>
                  <a:pt x="223729" y="3170981"/>
                  <a:pt x="223729" y="3232606"/>
                </a:cubicBezTo>
                <a:cubicBezTo>
                  <a:pt x="223729" y="3294230"/>
                  <a:pt x="173645" y="3344189"/>
                  <a:pt x="111865" y="3344189"/>
                </a:cubicBezTo>
                <a:cubicBezTo>
                  <a:pt x="50086" y="3344189"/>
                  <a:pt x="0" y="3294230"/>
                  <a:pt x="0" y="3232606"/>
                </a:cubicBezTo>
                <a:cubicBezTo>
                  <a:pt x="0" y="3170981"/>
                  <a:pt x="50086" y="3121023"/>
                  <a:pt x="111865" y="3121023"/>
                </a:cubicBezTo>
                <a:close/>
                <a:moveTo>
                  <a:pt x="4917210" y="3120896"/>
                </a:moveTo>
                <a:cubicBezTo>
                  <a:pt x="4978989" y="3120896"/>
                  <a:pt x="5029075" y="3170855"/>
                  <a:pt x="5029075" y="3232479"/>
                </a:cubicBezTo>
                <a:cubicBezTo>
                  <a:pt x="5029075" y="3294103"/>
                  <a:pt x="4978989" y="3344062"/>
                  <a:pt x="4917210" y="3344062"/>
                </a:cubicBezTo>
                <a:cubicBezTo>
                  <a:pt x="4855429" y="3344062"/>
                  <a:pt x="4805345" y="3294103"/>
                  <a:pt x="4805345" y="3232479"/>
                </a:cubicBezTo>
                <a:cubicBezTo>
                  <a:pt x="4805345" y="3170855"/>
                  <a:pt x="4855429" y="3120896"/>
                  <a:pt x="4917210" y="3120896"/>
                </a:cubicBezTo>
                <a:close/>
                <a:moveTo>
                  <a:pt x="4917337" y="2645274"/>
                </a:moveTo>
                <a:cubicBezTo>
                  <a:pt x="4963671" y="2645274"/>
                  <a:pt x="5003428" y="2673376"/>
                  <a:pt x="5020410" y="2713425"/>
                </a:cubicBezTo>
                <a:lnTo>
                  <a:pt x="5029200" y="2756852"/>
                </a:lnTo>
                <a:lnTo>
                  <a:pt x="5029200" y="2756862"/>
                </a:lnTo>
                <a:lnTo>
                  <a:pt x="5020410" y="2800290"/>
                </a:lnTo>
                <a:cubicBezTo>
                  <a:pt x="5003428" y="2840338"/>
                  <a:pt x="4963671" y="2868440"/>
                  <a:pt x="4917337" y="2868440"/>
                </a:cubicBezTo>
                <a:cubicBezTo>
                  <a:pt x="4855557" y="2868440"/>
                  <a:pt x="4805473" y="2818481"/>
                  <a:pt x="4805473" y="2756857"/>
                </a:cubicBezTo>
                <a:cubicBezTo>
                  <a:pt x="4805473" y="2695233"/>
                  <a:pt x="4855557" y="2645274"/>
                  <a:pt x="4917337" y="2645274"/>
                </a:cubicBezTo>
                <a:close/>
                <a:moveTo>
                  <a:pt x="111865" y="2645274"/>
                </a:moveTo>
                <a:cubicBezTo>
                  <a:pt x="173645" y="2645274"/>
                  <a:pt x="223729" y="2695233"/>
                  <a:pt x="223729" y="2756857"/>
                </a:cubicBezTo>
                <a:cubicBezTo>
                  <a:pt x="223729" y="2818481"/>
                  <a:pt x="173645" y="2868440"/>
                  <a:pt x="111865" y="2868440"/>
                </a:cubicBezTo>
                <a:cubicBezTo>
                  <a:pt x="50086" y="2868440"/>
                  <a:pt x="0" y="2818481"/>
                  <a:pt x="0" y="2756857"/>
                </a:cubicBezTo>
                <a:cubicBezTo>
                  <a:pt x="0" y="2695233"/>
                  <a:pt x="50086" y="2645274"/>
                  <a:pt x="111865" y="2645274"/>
                </a:cubicBezTo>
                <a:close/>
                <a:moveTo>
                  <a:pt x="4417759" y="2581621"/>
                </a:moveTo>
                <a:cubicBezTo>
                  <a:pt x="4532295" y="2581621"/>
                  <a:pt x="4625217" y="2674312"/>
                  <a:pt x="4625217" y="2788557"/>
                </a:cubicBezTo>
                <a:cubicBezTo>
                  <a:pt x="4625217" y="2902803"/>
                  <a:pt x="4532295" y="2995492"/>
                  <a:pt x="4417759" y="2995492"/>
                </a:cubicBezTo>
                <a:cubicBezTo>
                  <a:pt x="4303225" y="2995492"/>
                  <a:pt x="4210301" y="2902803"/>
                  <a:pt x="4210301" y="2788557"/>
                </a:cubicBezTo>
                <a:cubicBezTo>
                  <a:pt x="4210301" y="2674312"/>
                  <a:pt x="4303225" y="2581621"/>
                  <a:pt x="4417759" y="2581621"/>
                </a:cubicBezTo>
                <a:close/>
                <a:moveTo>
                  <a:pt x="641569" y="2579466"/>
                </a:moveTo>
                <a:cubicBezTo>
                  <a:pt x="756103" y="2579466"/>
                  <a:pt x="849027" y="2672155"/>
                  <a:pt x="849027" y="2786402"/>
                </a:cubicBezTo>
                <a:cubicBezTo>
                  <a:pt x="849027" y="2900647"/>
                  <a:pt x="756103" y="2993337"/>
                  <a:pt x="641569" y="2993337"/>
                </a:cubicBezTo>
                <a:cubicBezTo>
                  <a:pt x="527035" y="2993337"/>
                  <a:pt x="434111" y="2900647"/>
                  <a:pt x="434111" y="2786402"/>
                </a:cubicBezTo>
                <a:cubicBezTo>
                  <a:pt x="434111" y="2672155"/>
                  <a:pt x="527035" y="2579466"/>
                  <a:pt x="641569" y="2579466"/>
                </a:cubicBezTo>
                <a:close/>
                <a:moveTo>
                  <a:pt x="4917210" y="2169400"/>
                </a:moveTo>
                <a:cubicBezTo>
                  <a:pt x="4978989" y="2169400"/>
                  <a:pt x="5029075" y="2219359"/>
                  <a:pt x="5029075" y="2280982"/>
                </a:cubicBezTo>
                <a:cubicBezTo>
                  <a:pt x="5029075" y="2342606"/>
                  <a:pt x="4978989" y="2392565"/>
                  <a:pt x="4917210" y="2392565"/>
                </a:cubicBezTo>
                <a:cubicBezTo>
                  <a:pt x="4855429" y="2392565"/>
                  <a:pt x="4805345" y="2342606"/>
                  <a:pt x="4805345" y="2280982"/>
                </a:cubicBezTo>
                <a:cubicBezTo>
                  <a:pt x="4805345" y="2219359"/>
                  <a:pt x="4855429" y="2169400"/>
                  <a:pt x="4917210" y="2169400"/>
                </a:cubicBezTo>
                <a:close/>
                <a:moveTo>
                  <a:pt x="111865" y="2169272"/>
                </a:moveTo>
                <a:cubicBezTo>
                  <a:pt x="173645" y="2169272"/>
                  <a:pt x="223729" y="2219231"/>
                  <a:pt x="223729" y="2280855"/>
                </a:cubicBezTo>
                <a:cubicBezTo>
                  <a:pt x="223729" y="2342479"/>
                  <a:pt x="173645" y="2392438"/>
                  <a:pt x="111865" y="2392438"/>
                </a:cubicBezTo>
                <a:cubicBezTo>
                  <a:pt x="50086" y="2392438"/>
                  <a:pt x="0" y="2342479"/>
                  <a:pt x="0" y="2280855"/>
                </a:cubicBezTo>
                <a:cubicBezTo>
                  <a:pt x="0" y="2219231"/>
                  <a:pt x="50086" y="2169272"/>
                  <a:pt x="111865" y="2169272"/>
                </a:cubicBezTo>
                <a:close/>
                <a:moveTo>
                  <a:pt x="4417759" y="2043235"/>
                </a:moveTo>
                <a:cubicBezTo>
                  <a:pt x="4532295" y="2043235"/>
                  <a:pt x="4625217" y="2135925"/>
                  <a:pt x="4625217" y="2250170"/>
                </a:cubicBezTo>
                <a:cubicBezTo>
                  <a:pt x="4625217" y="2364416"/>
                  <a:pt x="4532295" y="2457105"/>
                  <a:pt x="4417759" y="2457105"/>
                </a:cubicBezTo>
                <a:cubicBezTo>
                  <a:pt x="4303225" y="2457105"/>
                  <a:pt x="4210301" y="2364416"/>
                  <a:pt x="4210301" y="2250170"/>
                </a:cubicBezTo>
                <a:cubicBezTo>
                  <a:pt x="4210301" y="2135925"/>
                  <a:pt x="4303225" y="2043235"/>
                  <a:pt x="4417759" y="2043235"/>
                </a:cubicBezTo>
                <a:close/>
                <a:moveTo>
                  <a:pt x="641569" y="2041079"/>
                </a:moveTo>
                <a:cubicBezTo>
                  <a:pt x="756103" y="2041079"/>
                  <a:pt x="849027" y="2133769"/>
                  <a:pt x="849027" y="2248015"/>
                </a:cubicBezTo>
                <a:cubicBezTo>
                  <a:pt x="849027" y="2362260"/>
                  <a:pt x="756103" y="2454950"/>
                  <a:pt x="641569" y="2454950"/>
                </a:cubicBezTo>
                <a:cubicBezTo>
                  <a:pt x="527035" y="2454950"/>
                  <a:pt x="434111" y="2362260"/>
                  <a:pt x="434111" y="2248015"/>
                </a:cubicBezTo>
                <a:cubicBezTo>
                  <a:pt x="434111" y="2133769"/>
                  <a:pt x="527035" y="2041079"/>
                  <a:pt x="641569" y="2041079"/>
                </a:cubicBezTo>
                <a:close/>
                <a:moveTo>
                  <a:pt x="4917337" y="1693525"/>
                </a:moveTo>
                <a:cubicBezTo>
                  <a:pt x="4963671" y="1693525"/>
                  <a:pt x="5003428" y="1721626"/>
                  <a:pt x="5020410" y="1761674"/>
                </a:cubicBezTo>
                <a:lnTo>
                  <a:pt x="5029200" y="1805101"/>
                </a:lnTo>
                <a:lnTo>
                  <a:pt x="5029200" y="1805111"/>
                </a:lnTo>
                <a:lnTo>
                  <a:pt x="5020410" y="1848539"/>
                </a:lnTo>
                <a:cubicBezTo>
                  <a:pt x="5003428" y="1888587"/>
                  <a:pt x="4963671" y="1916689"/>
                  <a:pt x="4917337" y="1916689"/>
                </a:cubicBezTo>
                <a:cubicBezTo>
                  <a:pt x="4855557" y="1916689"/>
                  <a:pt x="4805473" y="1866730"/>
                  <a:pt x="4805473" y="1805106"/>
                </a:cubicBezTo>
                <a:cubicBezTo>
                  <a:pt x="4805473" y="1743483"/>
                  <a:pt x="4855557" y="1693525"/>
                  <a:pt x="4917337" y="1693525"/>
                </a:cubicBezTo>
                <a:close/>
                <a:moveTo>
                  <a:pt x="111865" y="1693525"/>
                </a:moveTo>
                <a:cubicBezTo>
                  <a:pt x="173645" y="1693525"/>
                  <a:pt x="223729" y="1743483"/>
                  <a:pt x="223729" y="1805106"/>
                </a:cubicBezTo>
                <a:cubicBezTo>
                  <a:pt x="223729" y="1866730"/>
                  <a:pt x="173645" y="1916689"/>
                  <a:pt x="111865" y="1916689"/>
                </a:cubicBezTo>
                <a:cubicBezTo>
                  <a:pt x="50086" y="1916689"/>
                  <a:pt x="0" y="1866730"/>
                  <a:pt x="0" y="1805106"/>
                </a:cubicBezTo>
                <a:cubicBezTo>
                  <a:pt x="0" y="1743483"/>
                  <a:pt x="50086" y="1693525"/>
                  <a:pt x="111865" y="1693525"/>
                </a:cubicBezTo>
                <a:close/>
                <a:moveTo>
                  <a:pt x="4417887" y="1522092"/>
                </a:moveTo>
                <a:cubicBezTo>
                  <a:pt x="4523013" y="1522092"/>
                  <a:pt x="4608184" y="1607048"/>
                  <a:pt x="4608184" y="1711910"/>
                </a:cubicBezTo>
                <a:cubicBezTo>
                  <a:pt x="4608184" y="1816773"/>
                  <a:pt x="4523013" y="1901600"/>
                  <a:pt x="4417887" y="1901600"/>
                </a:cubicBezTo>
                <a:cubicBezTo>
                  <a:pt x="4312760" y="1901600"/>
                  <a:pt x="4227589" y="1816645"/>
                  <a:pt x="4227589" y="1711910"/>
                </a:cubicBezTo>
                <a:cubicBezTo>
                  <a:pt x="4227589" y="1607048"/>
                  <a:pt x="4312760" y="1522092"/>
                  <a:pt x="4417887" y="1522092"/>
                </a:cubicBezTo>
                <a:close/>
                <a:moveTo>
                  <a:pt x="641569" y="1520064"/>
                </a:moveTo>
                <a:cubicBezTo>
                  <a:pt x="746697" y="1520064"/>
                  <a:pt x="831866" y="1605019"/>
                  <a:pt x="831866" y="1709754"/>
                </a:cubicBezTo>
                <a:cubicBezTo>
                  <a:pt x="831866" y="1814490"/>
                  <a:pt x="746697" y="1899572"/>
                  <a:pt x="641569" y="1899572"/>
                </a:cubicBezTo>
                <a:cubicBezTo>
                  <a:pt x="536442" y="1899572"/>
                  <a:pt x="451273" y="1814616"/>
                  <a:pt x="451273" y="1709754"/>
                </a:cubicBezTo>
                <a:cubicBezTo>
                  <a:pt x="451273" y="1604892"/>
                  <a:pt x="536442" y="1520064"/>
                  <a:pt x="641569" y="1520064"/>
                </a:cubicBezTo>
                <a:close/>
                <a:moveTo>
                  <a:pt x="641442" y="1017180"/>
                </a:moveTo>
                <a:cubicBezTo>
                  <a:pt x="727120" y="1017180"/>
                  <a:pt x="796527" y="1086412"/>
                  <a:pt x="796527" y="1171874"/>
                </a:cubicBezTo>
                <a:cubicBezTo>
                  <a:pt x="796527" y="1257337"/>
                  <a:pt x="727120" y="1326695"/>
                  <a:pt x="641442" y="1326695"/>
                </a:cubicBezTo>
                <a:cubicBezTo>
                  <a:pt x="555764" y="1326695"/>
                  <a:pt x="486356" y="1257464"/>
                  <a:pt x="486356" y="1171874"/>
                </a:cubicBezTo>
                <a:cubicBezTo>
                  <a:pt x="486356" y="1086412"/>
                  <a:pt x="555764" y="1017180"/>
                  <a:pt x="641442" y="1017180"/>
                </a:cubicBezTo>
                <a:close/>
                <a:moveTo>
                  <a:pt x="4419285" y="1009572"/>
                </a:moveTo>
                <a:cubicBezTo>
                  <a:pt x="4508141" y="1009572"/>
                  <a:pt x="4580091" y="1081467"/>
                  <a:pt x="4580091" y="1170099"/>
                </a:cubicBezTo>
                <a:cubicBezTo>
                  <a:pt x="4580091" y="1258732"/>
                  <a:pt x="4508015" y="1330500"/>
                  <a:pt x="4419285" y="1330500"/>
                </a:cubicBezTo>
                <a:cubicBezTo>
                  <a:pt x="4330557" y="1330500"/>
                  <a:pt x="4258353" y="1258605"/>
                  <a:pt x="4258353" y="1170099"/>
                </a:cubicBezTo>
                <a:cubicBezTo>
                  <a:pt x="4258353" y="1081467"/>
                  <a:pt x="4330429" y="1009572"/>
                  <a:pt x="4419285" y="1009572"/>
                </a:cubicBezTo>
                <a:close/>
                <a:moveTo>
                  <a:pt x="1181188" y="954795"/>
                </a:moveTo>
                <a:cubicBezTo>
                  <a:pt x="1301061" y="954795"/>
                  <a:pt x="1398307" y="1051797"/>
                  <a:pt x="1398307" y="1171367"/>
                </a:cubicBezTo>
                <a:cubicBezTo>
                  <a:pt x="1398307" y="1290939"/>
                  <a:pt x="1301061" y="1387939"/>
                  <a:pt x="1181188" y="1387939"/>
                </a:cubicBezTo>
                <a:cubicBezTo>
                  <a:pt x="1061315" y="1387939"/>
                  <a:pt x="964069" y="1290939"/>
                  <a:pt x="964069" y="1171367"/>
                </a:cubicBezTo>
                <a:cubicBezTo>
                  <a:pt x="964069" y="1051797"/>
                  <a:pt x="1061315" y="954795"/>
                  <a:pt x="1181188" y="954795"/>
                </a:cubicBezTo>
                <a:close/>
                <a:moveTo>
                  <a:pt x="3876233" y="953528"/>
                </a:moveTo>
                <a:cubicBezTo>
                  <a:pt x="3996107" y="953528"/>
                  <a:pt x="4093352" y="1050529"/>
                  <a:pt x="4093352" y="1170099"/>
                </a:cubicBezTo>
                <a:cubicBezTo>
                  <a:pt x="4093352" y="1289671"/>
                  <a:pt x="3996107" y="1386671"/>
                  <a:pt x="3876233" y="1386671"/>
                </a:cubicBezTo>
                <a:cubicBezTo>
                  <a:pt x="3756361" y="1386671"/>
                  <a:pt x="3659114" y="1289671"/>
                  <a:pt x="3659114" y="1170099"/>
                </a:cubicBezTo>
                <a:cubicBezTo>
                  <a:pt x="3659114" y="1050402"/>
                  <a:pt x="3756361" y="953528"/>
                  <a:pt x="3876233" y="953528"/>
                </a:cubicBezTo>
                <a:close/>
                <a:moveTo>
                  <a:pt x="2263987" y="894819"/>
                </a:moveTo>
                <a:cubicBezTo>
                  <a:pt x="2397969" y="894819"/>
                  <a:pt x="2509580" y="990046"/>
                  <a:pt x="2534622" y="1116464"/>
                </a:cubicBezTo>
                <a:cubicBezTo>
                  <a:pt x="2559537" y="990172"/>
                  <a:pt x="2671147" y="894819"/>
                  <a:pt x="2805131" y="894819"/>
                </a:cubicBezTo>
                <a:cubicBezTo>
                  <a:pt x="2952970" y="894819"/>
                  <a:pt x="3073479" y="1010713"/>
                  <a:pt x="3080597" y="1156278"/>
                </a:cubicBezTo>
                <a:lnTo>
                  <a:pt x="3081106" y="1156278"/>
                </a:lnTo>
                <a:cubicBezTo>
                  <a:pt x="3088225" y="1017180"/>
                  <a:pt x="3198944" y="906612"/>
                  <a:pt x="3344750" y="906612"/>
                </a:cubicBezTo>
                <a:cubicBezTo>
                  <a:pt x="3490555" y="906612"/>
                  <a:pt x="3608777" y="1024535"/>
                  <a:pt x="3608777" y="1169973"/>
                </a:cubicBezTo>
                <a:cubicBezTo>
                  <a:pt x="3608777" y="1246686"/>
                  <a:pt x="3575853" y="1315792"/>
                  <a:pt x="3523353" y="1363847"/>
                </a:cubicBezTo>
                <a:cubicBezTo>
                  <a:pt x="3596065" y="1394533"/>
                  <a:pt x="3657080" y="1447915"/>
                  <a:pt x="3697250" y="1514866"/>
                </a:cubicBezTo>
                <a:cubicBezTo>
                  <a:pt x="3744285" y="1471500"/>
                  <a:pt x="3807209" y="1444999"/>
                  <a:pt x="3876233" y="1444999"/>
                </a:cubicBezTo>
                <a:cubicBezTo>
                  <a:pt x="4022039" y="1444999"/>
                  <a:pt x="4140260" y="1565839"/>
                  <a:pt x="4140260" y="1708360"/>
                </a:cubicBezTo>
                <a:cubicBezTo>
                  <a:pt x="4140260" y="1850881"/>
                  <a:pt x="4026615" y="1967156"/>
                  <a:pt x="3884751" y="1971594"/>
                </a:cubicBezTo>
                <a:cubicBezTo>
                  <a:pt x="4033225" y="1976031"/>
                  <a:pt x="4152082" y="2097378"/>
                  <a:pt x="4152082" y="2246620"/>
                </a:cubicBezTo>
                <a:cubicBezTo>
                  <a:pt x="4152082" y="2380265"/>
                  <a:pt x="4056488" y="2491594"/>
                  <a:pt x="3929878" y="2516447"/>
                </a:cubicBezTo>
                <a:cubicBezTo>
                  <a:pt x="4056488" y="2541300"/>
                  <a:pt x="4152082" y="2652756"/>
                  <a:pt x="4152082" y="2786402"/>
                </a:cubicBezTo>
                <a:lnTo>
                  <a:pt x="4152335" y="2786148"/>
                </a:lnTo>
                <a:cubicBezTo>
                  <a:pt x="4152335" y="2938180"/>
                  <a:pt x="4028776" y="3061300"/>
                  <a:pt x="3876488" y="3061300"/>
                </a:cubicBezTo>
                <a:cubicBezTo>
                  <a:pt x="4022294" y="3061300"/>
                  <a:pt x="4140513" y="3179224"/>
                  <a:pt x="4140513" y="3324661"/>
                </a:cubicBezTo>
                <a:cubicBezTo>
                  <a:pt x="4140513" y="3470100"/>
                  <a:pt x="4022294" y="3588022"/>
                  <a:pt x="3876488" y="3588022"/>
                </a:cubicBezTo>
                <a:cubicBezTo>
                  <a:pt x="3806192" y="3588022"/>
                  <a:pt x="3742377" y="3560760"/>
                  <a:pt x="3695089" y="3516128"/>
                </a:cubicBezTo>
                <a:cubicBezTo>
                  <a:pt x="3653394" y="3583838"/>
                  <a:pt x="3590217" y="3637347"/>
                  <a:pt x="3515089" y="3666765"/>
                </a:cubicBezTo>
                <a:cubicBezTo>
                  <a:pt x="3570641" y="3715074"/>
                  <a:pt x="3605724" y="3786082"/>
                  <a:pt x="3605724" y="3865330"/>
                </a:cubicBezTo>
                <a:cubicBezTo>
                  <a:pt x="3605724" y="4010769"/>
                  <a:pt x="3484581" y="4128691"/>
                  <a:pt x="3341699" y="4128691"/>
                </a:cubicBezTo>
                <a:cubicBezTo>
                  <a:pt x="3198817" y="4128691"/>
                  <a:pt x="3082377" y="4015460"/>
                  <a:pt x="3077800" y="3873953"/>
                </a:cubicBezTo>
                <a:cubicBezTo>
                  <a:pt x="3073351" y="4021927"/>
                  <a:pt x="2951572" y="4140610"/>
                  <a:pt x="2802080" y="4140610"/>
                </a:cubicBezTo>
                <a:cubicBezTo>
                  <a:pt x="2668096" y="4140610"/>
                  <a:pt x="2556487" y="4045385"/>
                  <a:pt x="2531445" y="3919094"/>
                </a:cubicBezTo>
                <a:cubicBezTo>
                  <a:pt x="2506528" y="4045385"/>
                  <a:pt x="2394918" y="4140610"/>
                  <a:pt x="2260935" y="4140610"/>
                </a:cubicBezTo>
                <a:cubicBezTo>
                  <a:pt x="2108647" y="4140610"/>
                  <a:pt x="1985087" y="4017362"/>
                  <a:pt x="1985087" y="3865457"/>
                </a:cubicBezTo>
                <a:cubicBezTo>
                  <a:pt x="1985087" y="4010896"/>
                  <a:pt x="1866868" y="4128818"/>
                  <a:pt x="1721062" y="4128818"/>
                </a:cubicBezTo>
                <a:cubicBezTo>
                  <a:pt x="1575256" y="4128818"/>
                  <a:pt x="1457037" y="4010896"/>
                  <a:pt x="1457037" y="3865457"/>
                </a:cubicBezTo>
                <a:cubicBezTo>
                  <a:pt x="1457037" y="3781391"/>
                  <a:pt x="1496698" y="3706453"/>
                  <a:pt x="1558223" y="3658269"/>
                </a:cubicBezTo>
                <a:cubicBezTo>
                  <a:pt x="1483858" y="3624033"/>
                  <a:pt x="1422841" y="3565578"/>
                  <a:pt x="1385213" y="3493304"/>
                </a:cubicBezTo>
                <a:cubicBezTo>
                  <a:pt x="1336781" y="3552012"/>
                  <a:pt x="1263307" y="3589417"/>
                  <a:pt x="1181188" y="3589417"/>
                </a:cubicBezTo>
                <a:cubicBezTo>
                  <a:pt x="1035382" y="3589417"/>
                  <a:pt x="917163" y="3466803"/>
                  <a:pt x="917163" y="3326057"/>
                </a:cubicBezTo>
                <a:cubicBezTo>
                  <a:pt x="917163" y="3185309"/>
                  <a:pt x="1027883" y="3070303"/>
                  <a:pt x="1167206" y="3063077"/>
                </a:cubicBezTo>
                <a:lnTo>
                  <a:pt x="1167206" y="3062316"/>
                </a:lnTo>
                <a:cubicBezTo>
                  <a:pt x="1021272" y="3055088"/>
                  <a:pt x="905341" y="2934755"/>
                  <a:pt x="905341" y="2787543"/>
                </a:cubicBezTo>
                <a:cubicBezTo>
                  <a:pt x="905341" y="2654024"/>
                  <a:pt x="1000806" y="2542567"/>
                  <a:pt x="1127545" y="2517715"/>
                </a:cubicBezTo>
                <a:cubicBezTo>
                  <a:pt x="1000806" y="2492862"/>
                  <a:pt x="905341" y="2381406"/>
                  <a:pt x="905341" y="2247761"/>
                </a:cubicBezTo>
                <a:cubicBezTo>
                  <a:pt x="905341" y="2100548"/>
                  <a:pt x="1021400" y="1980217"/>
                  <a:pt x="1167206" y="1972988"/>
                </a:cubicBezTo>
                <a:lnTo>
                  <a:pt x="1167206" y="1972481"/>
                </a:lnTo>
                <a:cubicBezTo>
                  <a:pt x="1027883" y="1965253"/>
                  <a:pt x="917163" y="1854939"/>
                  <a:pt x="917163" y="1709501"/>
                </a:cubicBezTo>
                <a:cubicBezTo>
                  <a:pt x="917163" y="1564062"/>
                  <a:pt x="1035382" y="1446140"/>
                  <a:pt x="1181188" y="1446140"/>
                </a:cubicBezTo>
                <a:cubicBezTo>
                  <a:pt x="1261909" y="1446140"/>
                  <a:pt x="1334112" y="1482278"/>
                  <a:pt x="1382544" y="1539210"/>
                </a:cubicBezTo>
                <a:cubicBezTo>
                  <a:pt x="1419154" y="1466048"/>
                  <a:pt x="1479790" y="1406579"/>
                  <a:pt x="1553774" y="1371075"/>
                </a:cubicBezTo>
                <a:cubicBezTo>
                  <a:pt x="1496443" y="1322765"/>
                  <a:pt x="1460087" y="1250616"/>
                  <a:pt x="1460087" y="1169973"/>
                </a:cubicBezTo>
                <a:cubicBezTo>
                  <a:pt x="1460087" y="1024535"/>
                  <a:pt x="1582883" y="906612"/>
                  <a:pt x="1724113" y="906612"/>
                </a:cubicBezTo>
                <a:cubicBezTo>
                  <a:pt x="1865342" y="906612"/>
                  <a:pt x="1980638" y="1017180"/>
                  <a:pt x="1987756" y="1156278"/>
                </a:cubicBezTo>
                <a:lnTo>
                  <a:pt x="1988520" y="1156278"/>
                </a:lnTo>
                <a:cubicBezTo>
                  <a:pt x="1995638" y="1010713"/>
                  <a:pt x="2116274" y="894819"/>
                  <a:pt x="2263987" y="894819"/>
                </a:cubicBezTo>
                <a:close/>
                <a:moveTo>
                  <a:pt x="1181188" y="472581"/>
                </a:moveTo>
                <a:cubicBezTo>
                  <a:pt x="1269918" y="472581"/>
                  <a:pt x="1341993" y="544348"/>
                  <a:pt x="1341993" y="633107"/>
                </a:cubicBezTo>
                <a:cubicBezTo>
                  <a:pt x="1341993" y="721866"/>
                  <a:pt x="1269918" y="793507"/>
                  <a:pt x="1181188" y="793507"/>
                </a:cubicBezTo>
                <a:cubicBezTo>
                  <a:pt x="1092460" y="793507"/>
                  <a:pt x="1020383" y="721612"/>
                  <a:pt x="1020383" y="633107"/>
                </a:cubicBezTo>
                <a:cubicBezTo>
                  <a:pt x="1020383" y="544475"/>
                  <a:pt x="1092460" y="472581"/>
                  <a:pt x="1181188" y="472581"/>
                </a:cubicBezTo>
                <a:close/>
                <a:moveTo>
                  <a:pt x="3878775" y="470424"/>
                </a:moveTo>
                <a:cubicBezTo>
                  <a:pt x="3969157" y="470424"/>
                  <a:pt x="4042505" y="543587"/>
                  <a:pt x="4042505" y="633741"/>
                </a:cubicBezTo>
                <a:cubicBezTo>
                  <a:pt x="4042505" y="723896"/>
                  <a:pt x="3969157" y="797057"/>
                  <a:pt x="3878775" y="797057"/>
                </a:cubicBezTo>
                <a:cubicBezTo>
                  <a:pt x="3788395" y="797057"/>
                  <a:pt x="3715047" y="723896"/>
                  <a:pt x="3715047" y="633741"/>
                </a:cubicBezTo>
                <a:cubicBezTo>
                  <a:pt x="3715047" y="543587"/>
                  <a:pt x="3788395" y="470424"/>
                  <a:pt x="3878775" y="470424"/>
                </a:cubicBezTo>
                <a:close/>
                <a:moveTo>
                  <a:pt x="1719663" y="444050"/>
                </a:moveTo>
                <a:cubicBezTo>
                  <a:pt x="1824791" y="444050"/>
                  <a:pt x="1909960" y="529005"/>
                  <a:pt x="1909960" y="633741"/>
                </a:cubicBezTo>
                <a:cubicBezTo>
                  <a:pt x="1909960" y="738477"/>
                  <a:pt x="1824791" y="823559"/>
                  <a:pt x="1719663" y="823559"/>
                </a:cubicBezTo>
                <a:cubicBezTo>
                  <a:pt x="1614536" y="823559"/>
                  <a:pt x="1529367" y="738604"/>
                  <a:pt x="1529367" y="633741"/>
                </a:cubicBezTo>
                <a:cubicBezTo>
                  <a:pt x="1529367" y="528879"/>
                  <a:pt x="1614536" y="444050"/>
                  <a:pt x="1719663" y="444050"/>
                </a:cubicBezTo>
                <a:close/>
                <a:moveTo>
                  <a:pt x="3338013" y="442909"/>
                </a:moveTo>
                <a:cubicBezTo>
                  <a:pt x="3443012" y="442909"/>
                  <a:pt x="3528183" y="527864"/>
                  <a:pt x="3528183" y="632600"/>
                </a:cubicBezTo>
                <a:cubicBezTo>
                  <a:pt x="3528183" y="737336"/>
                  <a:pt x="3443012" y="822290"/>
                  <a:pt x="3338013" y="822290"/>
                </a:cubicBezTo>
                <a:cubicBezTo>
                  <a:pt x="3233012" y="822290"/>
                  <a:pt x="3147843" y="737336"/>
                  <a:pt x="3147843" y="632600"/>
                </a:cubicBezTo>
                <a:cubicBezTo>
                  <a:pt x="3147843" y="527864"/>
                  <a:pt x="3233012" y="442909"/>
                  <a:pt x="3338013" y="442909"/>
                </a:cubicBezTo>
                <a:close/>
                <a:moveTo>
                  <a:pt x="2799029" y="426806"/>
                </a:moveTo>
                <a:cubicBezTo>
                  <a:pt x="2913563" y="426806"/>
                  <a:pt x="3006487" y="519495"/>
                  <a:pt x="3006487" y="633741"/>
                </a:cubicBezTo>
                <a:cubicBezTo>
                  <a:pt x="3006487" y="747987"/>
                  <a:pt x="2913563" y="840677"/>
                  <a:pt x="2799029" y="840677"/>
                </a:cubicBezTo>
                <a:cubicBezTo>
                  <a:pt x="2684494" y="840677"/>
                  <a:pt x="2591571" y="747987"/>
                  <a:pt x="2591571" y="633741"/>
                </a:cubicBezTo>
                <a:cubicBezTo>
                  <a:pt x="2591571" y="519495"/>
                  <a:pt x="2684494" y="426806"/>
                  <a:pt x="2799029" y="426806"/>
                </a:cubicBezTo>
                <a:close/>
                <a:moveTo>
                  <a:pt x="2259282" y="426806"/>
                </a:moveTo>
                <a:cubicBezTo>
                  <a:pt x="2373817" y="426806"/>
                  <a:pt x="2466740" y="519495"/>
                  <a:pt x="2466740" y="633741"/>
                </a:cubicBezTo>
                <a:cubicBezTo>
                  <a:pt x="2466740" y="747987"/>
                  <a:pt x="2373817" y="840677"/>
                  <a:pt x="2259282" y="840677"/>
                </a:cubicBezTo>
                <a:cubicBezTo>
                  <a:pt x="2144748" y="840677"/>
                  <a:pt x="2051824" y="747987"/>
                  <a:pt x="2051824" y="633741"/>
                </a:cubicBezTo>
                <a:cubicBezTo>
                  <a:pt x="2051824" y="519495"/>
                  <a:pt x="2144748" y="426806"/>
                  <a:pt x="2259282" y="426806"/>
                </a:cubicBezTo>
                <a:close/>
                <a:moveTo>
                  <a:pt x="3238860" y="128"/>
                </a:moveTo>
                <a:cubicBezTo>
                  <a:pt x="3300639" y="128"/>
                  <a:pt x="3350725" y="50087"/>
                  <a:pt x="3350725" y="111711"/>
                </a:cubicBezTo>
                <a:cubicBezTo>
                  <a:pt x="3350725" y="173336"/>
                  <a:pt x="3300639" y="223294"/>
                  <a:pt x="3238860" y="223294"/>
                </a:cubicBezTo>
                <a:cubicBezTo>
                  <a:pt x="3177080" y="223294"/>
                  <a:pt x="3126996" y="173336"/>
                  <a:pt x="3126996" y="111711"/>
                </a:cubicBezTo>
                <a:cubicBezTo>
                  <a:pt x="3126996" y="50087"/>
                  <a:pt x="3177080" y="128"/>
                  <a:pt x="3238860" y="128"/>
                </a:cubicBezTo>
                <a:close/>
                <a:moveTo>
                  <a:pt x="2764326" y="128"/>
                </a:moveTo>
                <a:cubicBezTo>
                  <a:pt x="2826105" y="128"/>
                  <a:pt x="2876191" y="50087"/>
                  <a:pt x="2876191" y="111711"/>
                </a:cubicBezTo>
                <a:cubicBezTo>
                  <a:pt x="2876191" y="173336"/>
                  <a:pt x="2826105" y="223294"/>
                  <a:pt x="2764326" y="223294"/>
                </a:cubicBezTo>
                <a:cubicBezTo>
                  <a:pt x="2702546" y="223294"/>
                  <a:pt x="2652461" y="173336"/>
                  <a:pt x="2652461" y="111711"/>
                </a:cubicBezTo>
                <a:cubicBezTo>
                  <a:pt x="2652461" y="50087"/>
                  <a:pt x="2702546" y="128"/>
                  <a:pt x="2764326" y="128"/>
                </a:cubicBezTo>
                <a:close/>
                <a:moveTo>
                  <a:pt x="2285087" y="128"/>
                </a:moveTo>
                <a:cubicBezTo>
                  <a:pt x="2346868" y="128"/>
                  <a:pt x="2396952" y="50087"/>
                  <a:pt x="2396952" y="111711"/>
                </a:cubicBezTo>
                <a:cubicBezTo>
                  <a:pt x="2396952" y="173336"/>
                  <a:pt x="2346868" y="223294"/>
                  <a:pt x="2285087" y="223294"/>
                </a:cubicBezTo>
                <a:cubicBezTo>
                  <a:pt x="2223309" y="223294"/>
                  <a:pt x="2173223" y="173336"/>
                  <a:pt x="2173223" y="111711"/>
                </a:cubicBezTo>
                <a:cubicBezTo>
                  <a:pt x="2173223" y="50087"/>
                  <a:pt x="2223309" y="128"/>
                  <a:pt x="2285087" y="128"/>
                </a:cubicBezTo>
                <a:close/>
                <a:moveTo>
                  <a:pt x="1806027" y="0"/>
                </a:moveTo>
                <a:lnTo>
                  <a:pt x="1814827" y="0"/>
                </a:lnTo>
                <a:lnTo>
                  <a:pt x="1853969" y="7883"/>
                </a:lnTo>
                <a:cubicBezTo>
                  <a:pt x="1894118" y="24823"/>
                  <a:pt x="1922291" y="64479"/>
                  <a:pt x="1922291" y="110697"/>
                </a:cubicBezTo>
                <a:cubicBezTo>
                  <a:pt x="1922291" y="172321"/>
                  <a:pt x="1872206" y="222280"/>
                  <a:pt x="1810427" y="222280"/>
                </a:cubicBezTo>
                <a:cubicBezTo>
                  <a:pt x="1748646" y="222280"/>
                  <a:pt x="1698562" y="172321"/>
                  <a:pt x="1698562" y="110697"/>
                </a:cubicBezTo>
                <a:cubicBezTo>
                  <a:pt x="1698562" y="64479"/>
                  <a:pt x="1726735" y="24823"/>
                  <a:pt x="1766884" y="7883"/>
                </a:cubicBezTo>
                <a:close/>
              </a:path>
            </a:pathLst>
          </a:custGeom>
        </p:spPr>
        <p:txBody>
          <a:bodyPr wrap="square">
            <a:noAutofit/>
          </a:bodyPr>
          <a:lstStyle/>
          <a:p>
            <a:endParaRPr lang="en-US"/>
          </a:p>
        </p:txBody>
      </p:sp>
      <p:sp>
        <p:nvSpPr>
          <p:cNvPr id="15" name="Text Placeholder 14">
            <a:extLst>
              <a:ext uri="{FF2B5EF4-FFF2-40B4-BE49-F238E27FC236}">
                <a16:creationId xmlns:a16="http://schemas.microsoft.com/office/drawing/2014/main" id="{9168D711-4114-6288-C041-B03F2311C9D4}"/>
              </a:ext>
            </a:extLst>
          </p:cNvPr>
          <p:cNvSpPr>
            <a:spLocks noGrp="1"/>
          </p:cNvSpPr>
          <p:nvPr>
            <p:ph type="body" sz="quarter" idx="16"/>
          </p:nvPr>
        </p:nvSpPr>
        <p:spPr>
          <a:xfrm>
            <a:off x="5380285" y="1441815"/>
            <a:ext cx="4689838" cy="2532062"/>
          </a:xfrm>
        </p:spPr>
        <p:txBody>
          <a:bodyPr/>
          <a:lstStyle>
            <a:lvl3pPr marL="182880" indent="0">
              <a:buNone/>
              <a:defRPr/>
            </a:lvl3pPr>
            <a:lvl4pPr marL="365760" indent="0">
              <a:buNone/>
              <a:defRPr/>
            </a:lvl4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4357064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1">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1A438DE-C883-703F-FD0B-C87E562E8804}"/>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p:cNvSpPr>
            <a:spLocks noGrp="1"/>
          </p:cNvSpPr>
          <p:nvPr>
            <p:ph type="title"/>
          </p:nvPr>
        </p:nvSpPr>
        <p:spPr>
          <a:xfrm>
            <a:off x="505779" y="225173"/>
            <a:ext cx="10515600" cy="797630"/>
          </a:xfrm>
        </p:spPr>
        <p:txBody>
          <a:bodyPr anchor="t"/>
          <a:lstStyle/>
          <a:p>
            <a:r>
              <a:rPr lang="en-US"/>
              <a:t>Click to edit Master title style</a:t>
            </a:r>
          </a:p>
        </p:txBody>
      </p:sp>
      <p:sp>
        <p:nvSpPr>
          <p:cNvPr id="6" name="Slide Number Placeholder 5"/>
          <p:cNvSpPr>
            <a:spLocks noGrp="1"/>
          </p:cNvSpPr>
          <p:nvPr>
            <p:ph type="sldNum" sz="quarter" idx="12"/>
          </p:nvPr>
        </p:nvSpPr>
        <p:spPr>
          <a:xfrm>
            <a:off x="8746068" y="6356350"/>
            <a:ext cx="2743200" cy="365125"/>
          </a:xfrm>
        </p:spPr>
        <p:txBody>
          <a:bodyPr/>
          <a:lstStyle>
            <a:lvl1pPr>
              <a:defRPr>
                <a:solidFill>
                  <a:schemeClr val="tx1">
                    <a:lumMod val="90000"/>
                    <a:lumOff val="10000"/>
                  </a:schemeClr>
                </a:solidFill>
              </a:defRPr>
            </a:lvl1pPr>
          </a:lstStyle>
          <a:p>
            <a:fld id="{48F63A3B-78C7-47BE-AE5E-E10140E04643}" type="slidenum">
              <a:rPr lang="en-US" smtClean="0"/>
              <a:pPr/>
              <a:t>‹#›</a:t>
            </a:fld>
            <a:endParaRPr lang="en-US"/>
          </a:p>
        </p:txBody>
      </p:sp>
      <p:sp>
        <p:nvSpPr>
          <p:cNvPr id="5" name="Picture Placeholder 15">
            <a:extLst>
              <a:ext uri="{FF2B5EF4-FFF2-40B4-BE49-F238E27FC236}">
                <a16:creationId xmlns:a16="http://schemas.microsoft.com/office/drawing/2014/main" id="{227BECF4-9C6D-7780-1673-54452E604BB7}"/>
              </a:ext>
            </a:extLst>
          </p:cNvPr>
          <p:cNvSpPr>
            <a:spLocks noGrp="1"/>
          </p:cNvSpPr>
          <p:nvPr>
            <p:ph type="pic" sz="quarter" idx="42"/>
          </p:nvPr>
        </p:nvSpPr>
        <p:spPr>
          <a:xfrm>
            <a:off x="3764796" y="1125638"/>
            <a:ext cx="1547741" cy="1751272"/>
          </a:xfrm>
          <a:solidFill>
            <a:schemeClr val="bg1">
              <a:lumMod val="95000"/>
              <a:alpha val="70000"/>
            </a:schemeClr>
          </a:solidFill>
          <a:ln w="95250" cap="sq">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693" lvl="0" indent="-266693" algn="ctr"/>
            <a:r>
              <a:rPr lang="en-US" noProof="0"/>
              <a:t>Click icon to add picture</a:t>
            </a:r>
          </a:p>
        </p:txBody>
      </p:sp>
      <p:sp>
        <p:nvSpPr>
          <p:cNvPr id="7" name="Text Placeholder 5">
            <a:extLst>
              <a:ext uri="{FF2B5EF4-FFF2-40B4-BE49-F238E27FC236}">
                <a16:creationId xmlns:a16="http://schemas.microsoft.com/office/drawing/2014/main" id="{51948E93-4AA6-4A16-5667-A7EE1E0238E7}"/>
              </a:ext>
            </a:extLst>
          </p:cNvPr>
          <p:cNvSpPr>
            <a:spLocks noGrp="1"/>
          </p:cNvSpPr>
          <p:nvPr>
            <p:ph type="body" sz="quarter" idx="43" hasCustomPrompt="1"/>
          </p:nvPr>
        </p:nvSpPr>
        <p:spPr>
          <a:xfrm>
            <a:off x="3484816" y="3006742"/>
            <a:ext cx="2107699" cy="668361"/>
          </a:xfrm>
        </p:spPr>
        <p:txBody>
          <a:bodyPr/>
          <a:lstStyle>
            <a:lvl1pPr marL="0" indent="0" algn="ctr">
              <a:buFont typeface="Arial" panose="020B0604020202020204" pitchFamily="34" charset="0"/>
              <a:buNone/>
              <a:defRPr sz="1400">
                <a:solidFill>
                  <a:schemeClr val="tx1">
                    <a:lumMod val="75000"/>
                    <a:lumOff val="25000"/>
                  </a:schemeClr>
                </a:solidFill>
              </a:defRPr>
            </a:lvl1pPr>
          </a:lstStyle>
          <a:p>
            <a:pPr lvl="0"/>
            <a:r>
              <a:rPr lang="en-US" noProof="0"/>
              <a:t>Section Description</a:t>
            </a:r>
          </a:p>
        </p:txBody>
      </p:sp>
      <p:sp>
        <p:nvSpPr>
          <p:cNvPr id="9" name="Picture Placeholder 15">
            <a:extLst>
              <a:ext uri="{FF2B5EF4-FFF2-40B4-BE49-F238E27FC236}">
                <a16:creationId xmlns:a16="http://schemas.microsoft.com/office/drawing/2014/main" id="{0164AD62-993D-E043-5246-EBCC776F50C7}"/>
              </a:ext>
            </a:extLst>
          </p:cNvPr>
          <p:cNvSpPr>
            <a:spLocks noGrp="1"/>
          </p:cNvSpPr>
          <p:nvPr>
            <p:ph type="pic" sz="quarter" idx="65"/>
          </p:nvPr>
        </p:nvSpPr>
        <p:spPr>
          <a:xfrm>
            <a:off x="6371762" y="1131088"/>
            <a:ext cx="1547741" cy="1751272"/>
          </a:xfrm>
          <a:solidFill>
            <a:schemeClr val="bg1">
              <a:lumMod val="95000"/>
              <a:alpha val="70000"/>
            </a:schemeClr>
          </a:solidFill>
          <a:ln w="95250" cap="sq">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693" lvl="0" indent="-266693" algn="ctr"/>
            <a:r>
              <a:rPr lang="en-US" noProof="0"/>
              <a:t>Click icon to add picture</a:t>
            </a:r>
          </a:p>
        </p:txBody>
      </p:sp>
      <p:sp>
        <p:nvSpPr>
          <p:cNvPr id="10" name="Text Placeholder 5">
            <a:extLst>
              <a:ext uri="{FF2B5EF4-FFF2-40B4-BE49-F238E27FC236}">
                <a16:creationId xmlns:a16="http://schemas.microsoft.com/office/drawing/2014/main" id="{3B7A8C8A-6453-85C4-5060-11DF76379AC8}"/>
              </a:ext>
            </a:extLst>
          </p:cNvPr>
          <p:cNvSpPr>
            <a:spLocks noGrp="1"/>
          </p:cNvSpPr>
          <p:nvPr>
            <p:ph type="body" sz="quarter" idx="66" hasCustomPrompt="1"/>
          </p:nvPr>
        </p:nvSpPr>
        <p:spPr>
          <a:xfrm>
            <a:off x="6091780" y="3014286"/>
            <a:ext cx="2107700" cy="668361"/>
          </a:xfrm>
        </p:spPr>
        <p:txBody>
          <a:bodyPr/>
          <a:lstStyle>
            <a:lvl1pPr marL="0" indent="0" algn="ctr">
              <a:buFont typeface="Arial" panose="020B0604020202020204" pitchFamily="34" charset="0"/>
              <a:buNone/>
              <a:defRPr sz="1400">
                <a:solidFill>
                  <a:schemeClr val="tx1">
                    <a:lumMod val="75000"/>
                    <a:lumOff val="25000"/>
                  </a:schemeClr>
                </a:solidFill>
              </a:defRPr>
            </a:lvl1pPr>
          </a:lstStyle>
          <a:p>
            <a:pPr lvl="0"/>
            <a:r>
              <a:rPr lang="en-US" noProof="0"/>
              <a:t>Section Description</a:t>
            </a:r>
          </a:p>
        </p:txBody>
      </p:sp>
      <p:sp>
        <p:nvSpPr>
          <p:cNvPr id="11" name="Picture Placeholder 15">
            <a:extLst>
              <a:ext uri="{FF2B5EF4-FFF2-40B4-BE49-F238E27FC236}">
                <a16:creationId xmlns:a16="http://schemas.microsoft.com/office/drawing/2014/main" id="{18F9488C-DA09-917A-B20D-D635F4FF90CF}"/>
              </a:ext>
            </a:extLst>
          </p:cNvPr>
          <p:cNvSpPr>
            <a:spLocks noGrp="1"/>
          </p:cNvSpPr>
          <p:nvPr>
            <p:ph type="pic" sz="quarter" idx="69"/>
          </p:nvPr>
        </p:nvSpPr>
        <p:spPr>
          <a:xfrm>
            <a:off x="8978727" y="1125852"/>
            <a:ext cx="1547741" cy="1751272"/>
          </a:xfrm>
          <a:solidFill>
            <a:schemeClr val="bg1">
              <a:lumMod val="95000"/>
              <a:alpha val="70000"/>
            </a:schemeClr>
          </a:solidFill>
          <a:ln w="95250" cap="sq">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693" lvl="0" indent="-266693" algn="ctr"/>
            <a:r>
              <a:rPr lang="en-US" noProof="0"/>
              <a:t>Click icon to add picture</a:t>
            </a:r>
          </a:p>
        </p:txBody>
      </p:sp>
      <p:sp>
        <p:nvSpPr>
          <p:cNvPr id="12" name="Text Placeholder 5">
            <a:extLst>
              <a:ext uri="{FF2B5EF4-FFF2-40B4-BE49-F238E27FC236}">
                <a16:creationId xmlns:a16="http://schemas.microsoft.com/office/drawing/2014/main" id="{ECDAEA0A-C5E5-9FC8-CECE-96968E8E085D}"/>
              </a:ext>
            </a:extLst>
          </p:cNvPr>
          <p:cNvSpPr>
            <a:spLocks noGrp="1"/>
          </p:cNvSpPr>
          <p:nvPr>
            <p:ph type="body" sz="quarter" idx="70" hasCustomPrompt="1"/>
          </p:nvPr>
        </p:nvSpPr>
        <p:spPr>
          <a:xfrm>
            <a:off x="8698746" y="3014285"/>
            <a:ext cx="2107700" cy="668361"/>
          </a:xfrm>
        </p:spPr>
        <p:txBody>
          <a:bodyPr/>
          <a:lstStyle>
            <a:lvl1pPr marL="0" indent="0" algn="ctr">
              <a:buFont typeface="Arial" panose="020B0604020202020204" pitchFamily="34" charset="0"/>
              <a:buNone/>
              <a:defRPr sz="1400">
                <a:solidFill>
                  <a:schemeClr val="tx1">
                    <a:lumMod val="75000"/>
                    <a:lumOff val="25000"/>
                  </a:schemeClr>
                </a:solidFill>
              </a:defRPr>
            </a:lvl1pPr>
          </a:lstStyle>
          <a:p>
            <a:pPr lvl="0"/>
            <a:r>
              <a:rPr lang="en-US" noProof="0"/>
              <a:t>Section Description</a:t>
            </a:r>
          </a:p>
        </p:txBody>
      </p:sp>
      <p:sp>
        <p:nvSpPr>
          <p:cNvPr id="13" name="Picture Placeholder 15">
            <a:extLst>
              <a:ext uri="{FF2B5EF4-FFF2-40B4-BE49-F238E27FC236}">
                <a16:creationId xmlns:a16="http://schemas.microsoft.com/office/drawing/2014/main" id="{031E5032-1E43-7E43-F857-021B50BE0375}"/>
              </a:ext>
            </a:extLst>
          </p:cNvPr>
          <p:cNvSpPr>
            <a:spLocks noGrp="1"/>
          </p:cNvSpPr>
          <p:nvPr>
            <p:ph type="pic" sz="quarter" idx="73"/>
          </p:nvPr>
        </p:nvSpPr>
        <p:spPr>
          <a:xfrm>
            <a:off x="1162804" y="1142573"/>
            <a:ext cx="1547741" cy="1751272"/>
          </a:xfrm>
          <a:solidFill>
            <a:schemeClr val="bg1">
              <a:lumMod val="95000"/>
              <a:alpha val="70000"/>
            </a:schemeClr>
          </a:solidFill>
          <a:ln w="95250" cap="sq">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693" lvl="0" indent="-266693" algn="ctr"/>
            <a:r>
              <a:rPr lang="en-US" noProof="0"/>
              <a:t>Click icon to add picture</a:t>
            </a:r>
          </a:p>
        </p:txBody>
      </p:sp>
      <p:sp>
        <p:nvSpPr>
          <p:cNvPr id="14" name="Text Placeholder 5">
            <a:extLst>
              <a:ext uri="{FF2B5EF4-FFF2-40B4-BE49-F238E27FC236}">
                <a16:creationId xmlns:a16="http://schemas.microsoft.com/office/drawing/2014/main" id="{AA4469F8-830E-BFCC-EF12-6ABA12278E97}"/>
              </a:ext>
            </a:extLst>
          </p:cNvPr>
          <p:cNvSpPr>
            <a:spLocks noGrp="1"/>
          </p:cNvSpPr>
          <p:nvPr>
            <p:ph type="body" sz="quarter" idx="74" hasCustomPrompt="1"/>
          </p:nvPr>
        </p:nvSpPr>
        <p:spPr>
          <a:xfrm>
            <a:off x="1118557" y="3011763"/>
            <a:ext cx="1686181" cy="668361"/>
          </a:xfrm>
        </p:spPr>
        <p:txBody>
          <a:bodyPr/>
          <a:lstStyle>
            <a:lvl1pPr marL="0" indent="0" algn="ctr">
              <a:buFont typeface="Arial" panose="020B0604020202020204" pitchFamily="34" charset="0"/>
              <a:buNone/>
              <a:defRPr sz="1400">
                <a:solidFill>
                  <a:schemeClr val="tx1">
                    <a:lumMod val="75000"/>
                    <a:lumOff val="25000"/>
                  </a:schemeClr>
                </a:solidFill>
              </a:defRPr>
            </a:lvl1pPr>
          </a:lstStyle>
          <a:p>
            <a:pPr lvl="0"/>
            <a:r>
              <a:rPr lang="en-US" noProof="0"/>
              <a:t>Section Description</a:t>
            </a:r>
          </a:p>
        </p:txBody>
      </p:sp>
      <p:sp>
        <p:nvSpPr>
          <p:cNvPr id="15" name="Picture Placeholder 15">
            <a:extLst>
              <a:ext uri="{FF2B5EF4-FFF2-40B4-BE49-F238E27FC236}">
                <a16:creationId xmlns:a16="http://schemas.microsoft.com/office/drawing/2014/main" id="{0B01A307-240F-1EAC-1F1E-C2DA5D127C7F}"/>
              </a:ext>
            </a:extLst>
          </p:cNvPr>
          <p:cNvSpPr>
            <a:spLocks noGrp="1"/>
          </p:cNvSpPr>
          <p:nvPr>
            <p:ph type="pic" sz="quarter" idx="75"/>
          </p:nvPr>
        </p:nvSpPr>
        <p:spPr>
          <a:xfrm>
            <a:off x="1171283" y="3818799"/>
            <a:ext cx="1547741" cy="1751272"/>
          </a:xfrm>
          <a:solidFill>
            <a:schemeClr val="bg1">
              <a:lumMod val="95000"/>
              <a:alpha val="70000"/>
            </a:schemeClr>
          </a:solidFill>
          <a:ln w="95250" cap="sq">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693" lvl="0" indent="-266693" algn="ctr"/>
            <a:r>
              <a:rPr lang="en-US" noProof="0"/>
              <a:t>Click icon to add picture</a:t>
            </a:r>
          </a:p>
        </p:txBody>
      </p:sp>
      <p:sp>
        <p:nvSpPr>
          <p:cNvPr id="16" name="Text Placeholder 5">
            <a:extLst>
              <a:ext uri="{FF2B5EF4-FFF2-40B4-BE49-F238E27FC236}">
                <a16:creationId xmlns:a16="http://schemas.microsoft.com/office/drawing/2014/main" id="{772B32B4-DF4B-045D-472B-B218286AFD36}"/>
              </a:ext>
            </a:extLst>
          </p:cNvPr>
          <p:cNvSpPr>
            <a:spLocks noGrp="1"/>
          </p:cNvSpPr>
          <p:nvPr>
            <p:ph type="body" sz="quarter" idx="76" hasCustomPrompt="1"/>
          </p:nvPr>
        </p:nvSpPr>
        <p:spPr>
          <a:xfrm>
            <a:off x="1127036" y="5687989"/>
            <a:ext cx="1686181" cy="668361"/>
          </a:xfrm>
        </p:spPr>
        <p:txBody>
          <a:bodyPr/>
          <a:lstStyle>
            <a:lvl1pPr marL="0" indent="0" algn="ctr">
              <a:buFont typeface="Arial" panose="020B0604020202020204" pitchFamily="34" charset="0"/>
              <a:buNone/>
              <a:defRPr sz="1400">
                <a:solidFill>
                  <a:schemeClr val="tx1">
                    <a:lumMod val="75000"/>
                    <a:lumOff val="25000"/>
                  </a:schemeClr>
                </a:solidFill>
              </a:defRPr>
            </a:lvl1pPr>
          </a:lstStyle>
          <a:p>
            <a:pPr lvl="0"/>
            <a:r>
              <a:rPr lang="en-US" noProof="0"/>
              <a:t>Section Description</a:t>
            </a:r>
          </a:p>
        </p:txBody>
      </p:sp>
      <p:sp>
        <p:nvSpPr>
          <p:cNvPr id="17" name="Picture Placeholder 15">
            <a:extLst>
              <a:ext uri="{FF2B5EF4-FFF2-40B4-BE49-F238E27FC236}">
                <a16:creationId xmlns:a16="http://schemas.microsoft.com/office/drawing/2014/main" id="{F490D921-F522-0DF6-C6A4-167F928D471F}"/>
              </a:ext>
            </a:extLst>
          </p:cNvPr>
          <p:cNvSpPr>
            <a:spLocks noGrp="1"/>
          </p:cNvSpPr>
          <p:nvPr>
            <p:ph type="pic" sz="quarter" idx="77"/>
          </p:nvPr>
        </p:nvSpPr>
        <p:spPr>
          <a:xfrm>
            <a:off x="3764796" y="3774020"/>
            <a:ext cx="1547741" cy="1751272"/>
          </a:xfrm>
          <a:solidFill>
            <a:schemeClr val="bg1">
              <a:lumMod val="95000"/>
              <a:alpha val="70000"/>
            </a:schemeClr>
          </a:solidFill>
          <a:ln w="95250" cap="sq">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693" lvl="0" indent="-266693" algn="ctr"/>
            <a:r>
              <a:rPr lang="en-US" noProof="0"/>
              <a:t>Click icon to add picture</a:t>
            </a:r>
          </a:p>
        </p:txBody>
      </p:sp>
      <p:sp>
        <p:nvSpPr>
          <p:cNvPr id="18" name="Text Placeholder 5">
            <a:extLst>
              <a:ext uri="{FF2B5EF4-FFF2-40B4-BE49-F238E27FC236}">
                <a16:creationId xmlns:a16="http://schemas.microsoft.com/office/drawing/2014/main" id="{85D326E8-C95A-4DAA-CC02-6F2A009CD1ED}"/>
              </a:ext>
            </a:extLst>
          </p:cNvPr>
          <p:cNvSpPr>
            <a:spLocks noGrp="1"/>
          </p:cNvSpPr>
          <p:nvPr>
            <p:ph type="body" sz="quarter" idx="78" hasCustomPrompt="1"/>
          </p:nvPr>
        </p:nvSpPr>
        <p:spPr>
          <a:xfrm>
            <a:off x="3484816" y="5655124"/>
            <a:ext cx="2107699" cy="668361"/>
          </a:xfrm>
        </p:spPr>
        <p:txBody>
          <a:bodyPr/>
          <a:lstStyle>
            <a:lvl1pPr marL="0" indent="0" algn="ctr">
              <a:buFont typeface="Arial" panose="020B0604020202020204" pitchFamily="34" charset="0"/>
              <a:buNone/>
              <a:defRPr sz="1400">
                <a:solidFill>
                  <a:schemeClr val="tx1">
                    <a:lumMod val="75000"/>
                    <a:lumOff val="25000"/>
                  </a:schemeClr>
                </a:solidFill>
              </a:defRPr>
            </a:lvl1pPr>
          </a:lstStyle>
          <a:p>
            <a:pPr lvl="0"/>
            <a:r>
              <a:rPr lang="en-US" noProof="0"/>
              <a:t>Section Description</a:t>
            </a:r>
          </a:p>
        </p:txBody>
      </p:sp>
      <p:sp>
        <p:nvSpPr>
          <p:cNvPr id="19" name="Picture Placeholder 15">
            <a:extLst>
              <a:ext uri="{FF2B5EF4-FFF2-40B4-BE49-F238E27FC236}">
                <a16:creationId xmlns:a16="http://schemas.microsoft.com/office/drawing/2014/main" id="{9B823541-1055-3E65-BCA4-4E7C9C20C71A}"/>
              </a:ext>
            </a:extLst>
          </p:cNvPr>
          <p:cNvSpPr>
            <a:spLocks noGrp="1"/>
          </p:cNvSpPr>
          <p:nvPr>
            <p:ph type="pic" sz="quarter" idx="79"/>
          </p:nvPr>
        </p:nvSpPr>
        <p:spPr>
          <a:xfrm>
            <a:off x="6371762" y="3779470"/>
            <a:ext cx="1547741" cy="1751272"/>
          </a:xfrm>
          <a:solidFill>
            <a:schemeClr val="bg1">
              <a:lumMod val="95000"/>
              <a:alpha val="70000"/>
            </a:schemeClr>
          </a:solidFill>
          <a:ln w="95250" cap="sq">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693" lvl="0" indent="-266693" algn="ctr"/>
            <a:r>
              <a:rPr lang="en-US" noProof="0"/>
              <a:t>Click icon to add picture</a:t>
            </a:r>
          </a:p>
        </p:txBody>
      </p:sp>
      <p:sp>
        <p:nvSpPr>
          <p:cNvPr id="20" name="Text Placeholder 5">
            <a:extLst>
              <a:ext uri="{FF2B5EF4-FFF2-40B4-BE49-F238E27FC236}">
                <a16:creationId xmlns:a16="http://schemas.microsoft.com/office/drawing/2014/main" id="{A4FA9D7E-516D-8924-0F3B-F6BD0988C0C6}"/>
              </a:ext>
            </a:extLst>
          </p:cNvPr>
          <p:cNvSpPr>
            <a:spLocks noGrp="1"/>
          </p:cNvSpPr>
          <p:nvPr>
            <p:ph type="body" sz="quarter" idx="80" hasCustomPrompt="1"/>
          </p:nvPr>
        </p:nvSpPr>
        <p:spPr>
          <a:xfrm>
            <a:off x="6091780" y="5662668"/>
            <a:ext cx="2107700" cy="668361"/>
          </a:xfrm>
        </p:spPr>
        <p:txBody>
          <a:bodyPr/>
          <a:lstStyle>
            <a:lvl1pPr marL="0" indent="0" algn="ctr">
              <a:buFont typeface="Arial" panose="020B0604020202020204" pitchFamily="34" charset="0"/>
              <a:buNone/>
              <a:defRPr sz="1400">
                <a:solidFill>
                  <a:schemeClr val="tx1">
                    <a:lumMod val="75000"/>
                    <a:lumOff val="25000"/>
                  </a:schemeClr>
                </a:solidFill>
              </a:defRPr>
            </a:lvl1pPr>
          </a:lstStyle>
          <a:p>
            <a:pPr lvl="0"/>
            <a:r>
              <a:rPr lang="en-US" noProof="0"/>
              <a:t>Section Description</a:t>
            </a:r>
          </a:p>
        </p:txBody>
      </p:sp>
      <p:sp>
        <p:nvSpPr>
          <p:cNvPr id="21" name="Picture Placeholder 15">
            <a:extLst>
              <a:ext uri="{FF2B5EF4-FFF2-40B4-BE49-F238E27FC236}">
                <a16:creationId xmlns:a16="http://schemas.microsoft.com/office/drawing/2014/main" id="{005831A4-92D7-D0E4-A078-43648FE0369F}"/>
              </a:ext>
            </a:extLst>
          </p:cNvPr>
          <p:cNvSpPr>
            <a:spLocks noGrp="1"/>
          </p:cNvSpPr>
          <p:nvPr>
            <p:ph type="pic" sz="quarter" idx="81"/>
          </p:nvPr>
        </p:nvSpPr>
        <p:spPr>
          <a:xfrm>
            <a:off x="8978727" y="3774234"/>
            <a:ext cx="1547741" cy="1751272"/>
          </a:xfrm>
          <a:solidFill>
            <a:schemeClr val="bg1">
              <a:lumMod val="95000"/>
              <a:alpha val="70000"/>
            </a:schemeClr>
          </a:solidFill>
          <a:ln w="95250" cap="sq">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693" lvl="0" indent="-266693" algn="ctr"/>
            <a:r>
              <a:rPr lang="en-US" noProof="0"/>
              <a:t>Click icon to add picture</a:t>
            </a:r>
          </a:p>
        </p:txBody>
      </p:sp>
      <p:sp>
        <p:nvSpPr>
          <p:cNvPr id="22" name="Text Placeholder 5">
            <a:extLst>
              <a:ext uri="{FF2B5EF4-FFF2-40B4-BE49-F238E27FC236}">
                <a16:creationId xmlns:a16="http://schemas.microsoft.com/office/drawing/2014/main" id="{3C301547-0E74-15A4-D7BC-AC6A77392B5A}"/>
              </a:ext>
            </a:extLst>
          </p:cNvPr>
          <p:cNvSpPr>
            <a:spLocks noGrp="1"/>
          </p:cNvSpPr>
          <p:nvPr>
            <p:ph type="body" sz="quarter" idx="82" hasCustomPrompt="1"/>
          </p:nvPr>
        </p:nvSpPr>
        <p:spPr>
          <a:xfrm>
            <a:off x="8698746" y="5662667"/>
            <a:ext cx="2107700" cy="668361"/>
          </a:xfrm>
        </p:spPr>
        <p:txBody>
          <a:bodyPr/>
          <a:lstStyle>
            <a:lvl1pPr marL="0" indent="0" algn="ctr">
              <a:buFont typeface="Arial" panose="020B0604020202020204" pitchFamily="34" charset="0"/>
              <a:buNone/>
              <a:defRPr sz="1400">
                <a:solidFill>
                  <a:schemeClr val="tx1">
                    <a:lumMod val="75000"/>
                    <a:lumOff val="25000"/>
                  </a:schemeClr>
                </a:solidFill>
              </a:defRPr>
            </a:lvl1pPr>
          </a:lstStyle>
          <a:p>
            <a:pPr lvl="0"/>
            <a:r>
              <a:rPr lang="en-US" noProof="0"/>
              <a:t>Section Description</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Side Bar Content Silde 3">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EEE632F8-93F2-439A-BCDB-CFADA3963145}"/>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p:cNvSpPr>
            <a:spLocks noGrp="1"/>
          </p:cNvSpPr>
          <p:nvPr>
            <p:ph type="title"/>
          </p:nvPr>
        </p:nvSpPr>
        <p:spPr>
          <a:xfrm>
            <a:off x="488241" y="579616"/>
            <a:ext cx="4027314" cy="1384651"/>
          </a:xfrm>
        </p:spPr>
        <p:txBody>
          <a:bodyPr anchor="t"/>
          <a:lstStyle>
            <a:lvl1pPr>
              <a:lnSpc>
                <a:spcPts val="4500"/>
              </a:lnSpc>
              <a:defRPr>
                <a:solidFill>
                  <a:schemeClr val="bg1"/>
                </a:solidFill>
              </a:defRPr>
            </a:lvl1pPr>
          </a:lstStyle>
          <a:p>
            <a:r>
              <a:rPr lang="en-US"/>
              <a:t>Click to edit Master title style</a:t>
            </a:r>
          </a:p>
        </p:txBody>
      </p:sp>
      <p:sp>
        <p:nvSpPr>
          <p:cNvPr id="3" name="Content Placeholder 2"/>
          <p:cNvSpPr>
            <a:spLocks noGrp="1"/>
          </p:cNvSpPr>
          <p:nvPr>
            <p:ph idx="1"/>
          </p:nvPr>
        </p:nvSpPr>
        <p:spPr>
          <a:xfrm>
            <a:off x="488241" y="2005012"/>
            <a:ext cx="4027314" cy="4000677"/>
          </a:xfrm>
        </p:spPr>
        <p:txBody>
          <a:bodyPr>
            <a:normAutofit/>
          </a:bodyPr>
          <a:lstStyle>
            <a:lvl1pPr marL="0" indent="0">
              <a:lnSpc>
                <a:spcPts val="3000"/>
              </a:lnSpc>
              <a:spcBef>
                <a:spcPts val="0"/>
              </a:spcBef>
              <a:buFontTx/>
              <a:buNone/>
              <a:defRPr sz="2000">
                <a:solidFill>
                  <a:schemeClr val="bg1"/>
                </a:solidFill>
              </a:defRPr>
            </a:lvl1pPr>
            <a:lvl2pPr marL="182880" indent="-182880">
              <a:lnSpc>
                <a:spcPts val="3100"/>
              </a:lnSpc>
              <a:spcBef>
                <a:spcPts val="800"/>
              </a:spcBef>
              <a:buSzPct val="100000"/>
              <a:buFont typeface="Arial" panose="020B0604020202020204" pitchFamily="34" charset="0"/>
              <a:buChar char="•"/>
              <a:defRPr sz="2100"/>
            </a:lvl2pPr>
            <a:lvl3pPr>
              <a:defRPr sz="2100"/>
            </a:lvl3pPr>
            <a:lvl4pPr>
              <a:defRPr sz="2100"/>
            </a:lvl4pPr>
            <a:lvl5pPr>
              <a:defRPr sz="2100"/>
            </a:lvl5pPr>
          </a:lstStyle>
          <a:p>
            <a:pPr lvl="0"/>
            <a:r>
              <a:rPr lang="en-US"/>
              <a:t>Click to edit Master text styles</a:t>
            </a:r>
          </a:p>
        </p:txBody>
      </p:sp>
      <p:sp>
        <p:nvSpPr>
          <p:cNvPr id="5" name="Picture Placeholder 4">
            <a:extLst>
              <a:ext uri="{FF2B5EF4-FFF2-40B4-BE49-F238E27FC236}">
                <a16:creationId xmlns:a16="http://schemas.microsoft.com/office/drawing/2014/main" id="{FD189768-151C-B4F9-B56E-13BFD9A630D3}"/>
              </a:ext>
            </a:extLst>
          </p:cNvPr>
          <p:cNvSpPr>
            <a:spLocks noGrp="1"/>
          </p:cNvSpPr>
          <p:nvPr>
            <p:ph type="pic" sz="quarter" idx="10"/>
          </p:nvPr>
        </p:nvSpPr>
        <p:spPr>
          <a:xfrm>
            <a:off x="4748784" y="0"/>
            <a:ext cx="7443216" cy="6720840"/>
          </a:xfrm>
        </p:spPr>
        <p:txBody>
          <a:bodyPr/>
          <a:lstStyle/>
          <a:p>
            <a:endParaRPr lang="en-US"/>
          </a:p>
        </p:txBody>
      </p:sp>
    </p:spTree>
    <p:extLst>
      <p:ext uri="{BB962C8B-B14F-4D97-AF65-F5344CB8AC3E}">
        <p14:creationId xmlns:p14="http://schemas.microsoft.com/office/powerpoint/2010/main" val="215983706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1A438DE-C883-703F-FD0B-C87E562E8804}"/>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p:cNvSpPr>
            <a:spLocks noGrp="1"/>
          </p:cNvSpPr>
          <p:nvPr>
            <p:ph type="title"/>
          </p:nvPr>
        </p:nvSpPr>
        <p:spPr>
          <a:xfrm>
            <a:off x="770466" y="669929"/>
            <a:ext cx="10515600" cy="797630"/>
          </a:xfrm>
        </p:spPr>
        <p:txBody>
          <a:bodyPr anchor="t">
            <a:normAutofit/>
          </a:bodyPr>
          <a:lstStyle>
            <a:lvl1pPr>
              <a:lnSpc>
                <a:spcPts val="5000"/>
              </a:lnSpc>
              <a:defRPr sz="4200">
                <a:solidFill>
                  <a:schemeClr val="bg1"/>
                </a:solidFill>
                <a:latin typeface="Verdana" panose="020B0604030504040204" pitchFamily="34" charset="0"/>
                <a:ea typeface="Verdana" panose="020B0604030504040204" pitchFamily="34" charset="0"/>
              </a:defRPr>
            </a:lvl1pPr>
          </a:lstStyle>
          <a:p>
            <a:r>
              <a:rPr lang="en-US"/>
              <a:t>Click to edit Master title style</a:t>
            </a:r>
          </a:p>
        </p:txBody>
      </p:sp>
      <p:sp>
        <p:nvSpPr>
          <p:cNvPr id="3" name="Content Placeholder 2"/>
          <p:cNvSpPr>
            <a:spLocks noGrp="1"/>
          </p:cNvSpPr>
          <p:nvPr>
            <p:ph idx="1" hasCustomPrompt="1"/>
          </p:nvPr>
        </p:nvSpPr>
        <p:spPr>
          <a:xfrm>
            <a:off x="905930" y="2131126"/>
            <a:ext cx="5528736" cy="562069"/>
          </a:xfrm>
        </p:spPr>
        <p:txBody>
          <a:bodyPr>
            <a:normAutofit/>
          </a:bodyPr>
          <a:lstStyle>
            <a:lvl1pPr marL="0" indent="0">
              <a:lnSpc>
                <a:spcPts val="3100"/>
              </a:lnSpc>
              <a:spcBef>
                <a:spcPts val="0"/>
              </a:spcBef>
              <a:buFontTx/>
              <a:buNone/>
              <a:defRPr sz="2600" b="1">
                <a:solidFill>
                  <a:schemeClr val="bg1"/>
                </a:solidFill>
                <a:latin typeface="Verdana" panose="020B0604030504040204" pitchFamily="34" charset="0"/>
                <a:ea typeface="Verdana" panose="020B0604030504040204" pitchFamily="34" charset="0"/>
              </a:defRPr>
            </a:lvl1pPr>
            <a:lvl2pPr marL="182880" indent="-182880">
              <a:lnSpc>
                <a:spcPts val="3100"/>
              </a:lnSpc>
              <a:spcBef>
                <a:spcPts val="800"/>
              </a:spcBef>
              <a:buSzPct val="100000"/>
              <a:buFont typeface="Arial" panose="020B0604020202020204" pitchFamily="34" charset="0"/>
              <a:buChar char="•"/>
              <a:defRPr sz="2100"/>
            </a:lvl2pPr>
            <a:lvl3pPr>
              <a:defRPr sz="2100"/>
            </a:lvl3pPr>
            <a:lvl4pPr>
              <a:defRPr sz="2100"/>
            </a:lvl4pPr>
            <a:lvl5pPr>
              <a:defRPr sz="2100"/>
            </a:lvl5pPr>
          </a:lstStyle>
          <a:p>
            <a:pPr lvl="0"/>
            <a:r>
              <a:rPr lang="en-US"/>
              <a:t>Name</a:t>
            </a:r>
          </a:p>
        </p:txBody>
      </p:sp>
      <p:sp>
        <p:nvSpPr>
          <p:cNvPr id="12" name="Content Placeholder 2">
            <a:extLst>
              <a:ext uri="{FF2B5EF4-FFF2-40B4-BE49-F238E27FC236}">
                <a16:creationId xmlns:a16="http://schemas.microsoft.com/office/drawing/2014/main" id="{68271603-1253-4544-65EA-73C6AF1C50E1}"/>
              </a:ext>
            </a:extLst>
          </p:cNvPr>
          <p:cNvSpPr>
            <a:spLocks noGrp="1"/>
          </p:cNvSpPr>
          <p:nvPr>
            <p:ph idx="20" hasCustomPrompt="1"/>
          </p:nvPr>
        </p:nvSpPr>
        <p:spPr>
          <a:xfrm>
            <a:off x="905930" y="2616548"/>
            <a:ext cx="5528736" cy="562069"/>
          </a:xfrm>
        </p:spPr>
        <p:txBody>
          <a:bodyPr>
            <a:normAutofit/>
          </a:bodyPr>
          <a:lstStyle>
            <a:lvl1pPr marL="0" indent="0">
              <a:lnSpc>
                <a:spcPts val="3000"/>
              </a:lnSpc>
              <a:spcBef>
                <a:spcPts val="0"/>
              </a:spcBef>
              <a:buFontTx/>
              <a:buNone/>
              <a:defRPr sz="2400" b="0">
                <a:solidFill>
                  <a:schemeClr val="bg1"/>
                </a:solidFill>
                <a:latin typeface="Verdana" panose="020B0604030504040204" pitchFamily="34" charset="0"/>
                <a:ea typeface="Verdana" panose="020B0604030504040204" pitchFamily="34" charset="0"/>
              </a:defRPr>
            </a:lvl1pPr>
            <a:lvl2pPr marL="182880" indent="-182880">
              <a:lnSpc>
                <a:spcPts val="3100"/>
              </a:lnSpc>
              <a:spcBef>
                <a:spcPts val="800"/>
              </a:spcBef>
              <a:buSzPct val="100000"/>
              <a:buFont typeface="Arial" panose="020B0604020202020204" pitchFamily="34" charset="0"/>
              <a:buChar char="•"/>
              <a:defRPr sz="2100"/>
            </a:lvl2pPr>
            <a:lvl3pPr>
              <a:defRPr sz="2100"/>
            </a:lvl3pPr>
            <a:lvl4pPr>
              <a:defRPr sz="2100"/>
            </a:lvl4pPr>
            <a:lvl5pPr>
              <a:defRPr sz="2100"/>
            </a:lvl5pPr>
          </a:lstStyle>
          <a:p>
            <a:pPr lvl="0"/>
            <a:r>
              <a:rPr lang="en-US"/>
              <a:t>Title</a:t>
            </a:r>
          </a:p>
        </p:txBody>
      </p:sp>
      <p:sp>
        <p:nvSpPr>
          <p:cNvPr id="13" name="Content Placeholder 2">
            <a:extLst>
              <a:ext uri="{FF2B5EF4-FFF2-40B4-BE49-F238E27FC236}">
                <a16:creationId xmlns:a16="http://schemas.microsoft.com/office/drawing/2014/main" id="{F6EDDAA2-DA1A-9990-C093-D9DA452DEB1C}"/>
              </a:ext>
            </a:extLst>
          </p:cNvPr>
          <p:cNvSpPr>
            <a:spLocks noGrp="1"/>
          </p:cNvSpPr>
          <p:nvPr>
            <p:ph idx="21" hasCustomPrompt="1"/>
          </p:nvPr>
        </p:nvSpPr>
        <p:spPr>
          <a:xfrm>
            <a:off x="905930" y="3034237"/>
            <a:ext cx="5528736" cy="562069"/>
          </a:xfrm>
        </p:spPr>
        <p:txBody>
          <a:bodyPr>
            <a:normAutofit/>
          </a:bodyPr>
          <a:lstStyle>
            <a:lvl1pPr marL="0" indent="0">
              <a:lnSpc>
                <a:spcPts val="3000"/>
              </a:lnSpc>
              <a:spcBef>
                <a:spcPts val="0"/>
              </a:spcBef>
              <a:buFontTx/>
              <a:buNone/>
              <a:defRPr sz="2400" b="1">
                <a:solidFill>
                  <a:schemeClr val="bg1"/>
                </a:solidFill>
                <a:latin typeface="Verdana" panose="020B0604030504040204" pitchFamily="34" charset="0"/>
                <a:ea typeface="Verdana" panose="020B0604030504040204" pitchFamily="34" charset="0"/>
              </a:defRPr>
            </a:lvl1pPr>
            <a:lvl2pPr marL="182880" indent="-182880">
              <a:lnSpc>
                <a:spcPts val="3100"/>
              </a:lnSpc>
              <a:spcBef>
                <a:spcPts val="800"/>
              </a:spcBef>
              <a:buSzPct val="100000"/>
              <a:buFont typeface="Arial" panose="020B0604020202020204" pitchFamily="34" charset="0"/>
              <a:buChar char="•"/>
              <a:defRPr sz="2100"/>
            </a:lvl2pPr>
            <a:lvl3pPr>
              <a:defRPr sz="2100"/>
            </a:lvl3pPr>
            <a:lvl4pPr>
              <a:defRPr sz="2100"/>
            </a:lvl4pPr>
            <a:lvl5pPr>
              <a:defRPr sz="2100"/>
            </a:lvl5pPr>
          </a:lstStyle>
          <a:p>
            <a:pPr lvl="0"/>
            <a:r>
              <a:rPr lang="en-US"/>
              <a:t>email</a:t>
            </a:r>
          </a:p>
        </p:txBody>
      </p:sp>
      <p:sp>
        <p:nvSpPr>
          <p:cNvPr id="16" name="Content Placeholder 2">
            <a:extLst>
              <a:ext uri="{FF2B5EF4-FFF2-40B4-BE49-F238E27FC236}">
                <a16:creationId xmlns:a16="http://schemas.microsoft.com/office/drawing/2014/main" id="{3BA97312-39DF-C065-5620-972D15AE5AD8}"/>
              </a:ext>
            </a:extLst>
          </p:cNvPr>
          <p:cNvSpPr>
            <a:spLocks noGrp="1"/>
          </p:cNvSpPr>
          <p:nvPr>
            <p:ph idx="22" hasCustomPrompt="1"/>
          </p:nvPr>
        </p:nvSpPr>
        <p:spPr>
          <a:xfrm>
            <a:off x="905930" y="3451926"/>
            <a:ext cx="5528736" cy="562069"/>
          </a:xfrm>
        </p:spPr>
        <p:txBody>
          <a:bodyPr>
            <a:normAutofit/>
          </a:bodyPr>
          <a:lstStyle>
            <a:lvl1pPr marL="0" indent="0">
              <a:lnSpc>
                <a:spcPts val="3000"/>
              </a:lnSpc>
              <a:spcBef>
                <a:spcPts val="0"/>
              </a:spcBef>
              <a:buFontTx/>
              <a:buNone/>
              <a:defRPr sz="2400" b="1">
                <a:solidFill>
                  <a:schemeClr val="bg1"/>
                </a:solidFill>
                <a:latin typeface="Verdana" panose="020B0604030504040204" pitchFamily="34" charset="0"/>
                <a:ea typeface="Verdana" panose="020B0604030504040204" pitchFamily="34" charset="0"/>
              </a:defRPr>
            </a:lvl1pPr>
            <a:lvl2pPr marL="182880" indent="-182880">
              <a:lnSpc>
                <a:spcPts val="3100"/>
              </a:lnSpc>
              <a:spcBef>
                <a:spcPts val="800"/>
              </a:spcBef>
              <a:buSzPct val="100000"/>
              <a:buFont typeface="Arial" panose="020B0604020202020204" pitchFamily="34" charset="0"/>
              <a:buChar char="•"/>
              <a:defRPr sz="2100"/>
            </a:lvl2pPr>
            <a:lvl3pPr>
              <a:defRPr sz="2100"/>
            </a:lvl3pPr>
            <a:lvl4pPr>
              <a:defRPr sz="2100"/>
            </a:lvl4pPr>
            <a:lvl5pPr>
              <a:defRPr sz="2100"/>
            </a:lvl5pPr>
          </a:lstStyle>
          <a:p>
            <a:pPr lvl="0"/>
            <a:r>
              <a:rPr lang="en-US"/>
              <a:t>phone</a:t>
            </a:r>
          </a:p>
        </p:txBody>
      </p:sp>
    </p:spTree>
    <p:extLst>
      <p:ext uri="{BB962C8B-B14F-4D97-AF65-F5344CB8AC3E}">
        <p14:creationId xmlns:p14="http://schemas.microsoft.com/office/powerpoint/2010/main" val="2440069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1A438DE-C883-703F-FD0B-C87E562E8804}"/>
              </a:ext>
            </a:extLst>
          </p:cNvPr>
          <p:cNvPicPr>
            <a:picLocks noChangeAspect="1"/>
          </p:cNvPicPr>
          <p:nvPr userDrawn="1"/>
        </p:nvPicPr>
        <p:blipFill>
          <a:blip r:embed="rId2"/>
          <a:srcRect/>
          <a:stretch/>
        </p:blipFill>
        <p:spPr>
          <a:xfrm>
            <a:off x="0" y="0"/>
            <a:ext cx="12192000" cy="6858000"/>
          </a:xfrm>
          <a:prstGeom prst="rect">
            <a:avLst/>
          </a:prstGeom>
        </p:spPr>
      </p:pic>
      <p:sp>
        <p:nvSpPr>
          <p:cNvPr id="6" name="Slide Number Placeholder 5"/>
          <p:cNvSpPr>
            <a:spLocks noGrp="1"/>
          </p:cNvSpPr>
          <p:nvPr>
            <p:ph type="sldNum" sz="quarter" idx="12"/>
          </p:nvPr>
        </p:nvSpPr>
        <p:spPr>
          <a:xfrm>
            <a:off x="8746068" y="6356350"/>
            <a:ext cx="2743200" cy="365125"/>
          </a:xfrm>
        </p:spPr>
        <p:txBody>
          <a:bodyPr/>
          <a:lstStyle>
            <a:lvl1pPr>
              <a:defRPr>
                <a:solidFill>
                  <a:schemeClr val="tx1">
                    <a:lumMod val="90000"/>
                    <a:lumOff val="10000"/>
                  </a:schemeClr>
                </a:solidFill>
              </a:defRPr>
            </a:lvl1pPr>
          </a:lstStyle>
          <a:p>
            <a:fld id="{48F63A3B-78C7-47BE-AE5E-E10140E04643}" type="slidenum">
              <a:rPr lang="en-US" smtClean="0"/>
              <a:pPr/>
              <a:t>‹#›</a:t>
            </a:fld>
            <a:endParaRPr lang="en-US"/>
          </a:p>
        </p:txBody>
      </p:sp>
    </p:spTree>
    <p:extLst>
      <p:ext uri="{BB962C8B-B14F-4D97-AF65-F5344CB8AC3E}">
        <p14:creationId xmlns:p14="http://schemas.microsoft.com/office/powerpoint/2010/main" val="21743089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 2 columns" type="twoColTx">
  <p:cSld name="Title + 2 columns">
    <p:spTree>
      <p:nvGrpSpPr>
        <p:cNvPr id="1" name="Shape 51"/>
        <p:cNvGrpSpPr/>
        <p:nvPr/>
      </p:nvGrpSpPr>
      <p:grpSpPr>
        <a:xfrm>
          <a:off x="0" y="0"/>
          <a:ext cx="0" cy="0"/>
          <a:chOff x="0" y="0"/>
          <a:chExt cx="0" cy="0"/>
        </a:xfrm>
      </p:grpSpPr>
      <p:sp>
        <p:nvSpPr>
          <p:cNvPr id="58" name="Google Shape;58;p7"/>
          <p:cNvSpPr txBox="1">
            <a:spLocks noGrp="1"/>
          </p:cNvSpPr>
          <p:nvPr>
            <p:ph type="title"/>
          </p:nvPr>
        </p:nvSpPr>
        <p:spPr>
          <a:xfrm>
            <a:off x="5096000" y="1190967"/>
            <a:ext cx="6486400" cy="921200"/>
          </a:xfrm>
          <a:prstGeom prst="rect">
            <a:avLst/>
          </a:prstGeom>
        </p:spPr>
        <p:txBody>
          <a:bodyPr spcFirstLastPara="1" wrap="square" lIns="91425" tIns="91425" rIns="91425" bIns="91425" anchor="b" anchorCtr="0">
            <a:noAutofit/>
          </a:bodyPr>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a:endParaRPr/>
          </a:p>
        </p:txBody>
      </p:sp>
      <p:sp>
        <p:nvSpPr>
          <p:cNvPr id="59" name="Google Shape;59;p7"/>
          <p:cNvSpPr txBox="1">
            <a:spLocks noGrp="1"/>
          </p:cNvSpPr>
          <p:nvPr>
            <p:ph type="body" idx="1"/>
          </p:nvPr>
        </p:nvSpPr>
        <p:spPr>
          <a:xfrm>
            <a:off x="5096000" y="2301200"/>
            <a:ext cx="3148400" cy="4032000"/>
          </a:xfrm>
          <a:prstGeom prst="rect">
            <a:avLst/>
          </a:prstGeom>
        </p:spPr>
        <p:txBody>
          <a:bodyPr spcFirstLastPara="1" wrap="square" lIns="91425" tIns="91425" rIns="91425" bIns="91425" anchor="t" anchorCtr="0">
            <a:noAutofit/>
          </a:bodyPr>
          <a:lstStyle>
            <a:lvl1pPr marL="609585" lvl="0" indent="-457189">
              <a:spcBef>
                <a:spcPts val="800"/>
              </a:spcBef>
              <a:spcAft>
                <a:spcPts val="0"/>
              </a:spcAft>
              <a:buSzPts val="1800"/>
              <a:buChar char="⊷"/>
              <a:defRPr sz="2400"/>
            </a:lvl1pPr>
            <a:lvl2pPr marL="1219170" lvl="1" indent="-457189">
              <a:spcBef>
                <a:spcPts val="0"/>
              </a:spcBef>
              <a:spcAft>
                <a:spcPts val="0"/>
              </a:spcAft>
              <a:buSzPts val="1800"/>
              <a:buChar char="⊶"/>
              <a:defRPr sz="2400"/>
            </a:lvl2pPr>
            <a:lvl3pPr marL="1828754" lvl="2" indent="-457189">
              <a:spcBef>
                <a:spcPts val="0"/>
              </a:spcBef>
              <a:spcAft>
                <a:spcPts val="0"/>
              </a:spcAft>
              <a:buSzPts val="1800"/>
              <a:buChar char="⊸"/>
              <a:defRPr sz="2400"/>
            </a:lvl3pPr>
            <a:lvl4pPr marL="2438339" lvl="3" indent="-457189">
              <a:spcBef>
                <a:spcPts val="0"/>
              </a:spcBef>
              <a:spcAft>
                <a:spcPts val="0"/>
              </a:spcAft>
              <a:buSzPts val="1800"/>
              <a:buChar char="●"/>
              <a:defRPr sz="2400"/>
            </a:lvl4pPr>
            <a:lvl5pPr marL="3047924" lvl="4" indent="-457189">
              <a:spcBef>
                <a:spcPts val="0"/>
              </a:spcBef>
              <a:spcAft>
                <a:spcPts val="0"/>
              </a:spcAft>
              <a:buSzPts val="1800"/>
              <a:buChar char="○"/>
              <a:defRPr sz="2400"/>
            </a:lvl5pPr>
            <a:lvl6pPr marL="3657509" lvl="5" indent="-457189">
              <a:spcBef>
                <a:spcPts val="0"/>
              </a:spcBef>
              <a:spcAft>
                <a:spcPts val="0"/>
              </a:spcAft>
              <a:buSzPts val="1800"/>
              <a:buChar char="■"/>
              <a:defRPr sz="2400"/>
            </a:lvl6pPr>
            <a:lvl7pPr marL="4267093" lvl="6" indent="-457189">
              <a:spcBef>
                <a:spcPts val="0"/>
              </a:spcBef>
              <a:spcAft>
                <a:spcPts val="0"/>
              </a:spcAft>
              <a:buSzPts val="1800"/>
              <a:buChar char="●"/>
              <a:defRPr sz="2400"/>
            </a:lvl7pPr>
            <a:lvl8pPr marL="4876678" lvl="7" indent="-457189">
              <a:spcBef>
                <a:spcPts val="0"/>
              </a:spcBef>
              <a:spcAft>
                <a:spcPts val="0"/>
              </a:spcAft>
              <a:buSzPts val="1800"/>
              <a:buChar char="○"/>
              <a:defRPr sz="2400"/>
            </a:lvl8pPr>
            <a:lvl9pPr marL="5486263" lvl="8" indent="-457189">
              <a:spcBef>
                <a:spcPts val="0"/>
              </a:spcBef>
              <a:spcAft>
                <a:spcPts val="0"/>
              </a:spcAft>
              <a:buSzPts val="1800"/>
              <a:buChar char="■"/>
              <a:defRPr sz="2400"/>
            </a:lvl9pPr>
          </a:lstStyle>
          <a:p>
            <a:endParaRPr/>
          </a:p>
        </p:txBody>
      </p:sp>
      <p:sp>
        <p:nvSpPr>
          <p:cNvPr id="60" name="Google Shape;60;p7"/>
          <p:cNvSpPr txBox="1">
            <a:spLocks noGrp="1"/>
          </p:cNvSpPr>
          <p:nvPr>
            <p:ph type="body" idx="2"/>
          </p:nvPr>
        </p:nvSpPr>
        <p:spPr>
          <a:xfrm>
            <a:off x="8433997" y="2301200"/>
            <a:ext cx="3148400" cy="4032000"/>
          </a:xfrm>
          <a:prstGeom prst="rect">
            <a:avLst/>
          </a:prstGeom>
        </p:spPr>
        <p:txBody>
          <a:bodyPr spcFirstLastPara="1" wrap="square" lIns="91425" tIns="91425" rIns="91425" bIns="91425" anchor="t" anchorCtr="0">
            <a:noAutofit/>
          </a:bodyPr>
          <a:lstStyle>
            <a:lvl1pPr marL="609585" lvl="0" indent="-457189">
              <a:spcBef>
                <a:spcPts val="800"/>
              </a:spcBef>
              <a:spcAft>
                <a:spcPts val="0"/>
              </a:spcAft>
              <a:buSzPts val="1800"/>
              <a:buChar char="⊷"/>
              <a:defRPr sz="2400"/>
            </a:lvl1pPr>
            <a:lvl2pPr marL="1219170" lvl="1" indent="-457189">
              <a:spcBef>
                <a:spcPts val="0"/>
              </a:spcBef>
              <a:spcAft>
                <a:spcPts val="0"/>
              </a:spcAft>
              <a:buSzPts val="1800"/>
              <a:buChar char="⊶"/>
              <a:defRPr sz="2400"/>
            </a:lvl2pPr>
            <a:lvl3pPr marL="1828754" lvl="2" indent="-457189">
              <a:spcBef>
                <a:spcPts val="0"/>
              </a:spcBef>
              <a:spcAft>
                <a:spcPts val="0"/>
              </a:spcAft>
              <a:buSzPts val="1800"/>
              <a:buChar char="⊸"/>
              <a:defRPr sz="2400"/>
            </a:lvl3pPr>
            <a:lvl4pPr marL="2438339" lvl="3" indent="-457189">
              <a:spcBef>
                <a:spcPts val="0"/>
              </a:spcBef>
              <a:spcAft>
                <a:spcPts val="0"/>
              </a:spcAft>
              <a:buSzPts val="1800"/>
              <a:buChar char="●"/>
              <a:defRPr sz="2400"/>
            </a:lvl4pPr>
            <a:lvl5pPr marL="3047924" lvl="4" indent="-457189">
              <a:spcBef>
                <a:spcPts val="0"/>
              </a:spcBef>
              <a:spcAft>
                <a:spcPts val="0"/>
              </a:spcAft>
              <a:buSzPts val="1800"/>
              <a:buChar char="○"/>
              <a:defRPr sz="2400"/>
            </a:lvl5pPr>
            <a:lvl6pPr marL="3657509" lvl="5" indent="-457189">
              <a:spcBef>
                <a:spcPts val="0"/>
              </a:spcBef>
              <a:spcAft>
                <a:spcPts val="0"/>
              </a:spcAft>
              <a:buSzPts val="1800"/>
              <a:buChar char="■"/>
              <a:defRPr sz="2400"/>
            </a:lvl6pPr>
            <a:lvl7pPr marL="4267093" lvl="6" indent="-457189">
              <a:spcBef>
                <a:spcPts val="0"/>
              </a:spcBef>
              <a:spcAft>
                <a:spcPts val="0"/>
              </a:spcAft>
              <a:buSzPts val="1800"/>
              <a:buChar char="●"/>
              <a:defRPr sz="2400"/>
            </a:lvl7pPr>
            <a:lvl8pPr marL="4876678" lvl="7" indent="-457189">
              <a:spcBef>
                <a:spcPts val="0"/>
              </a:spcBef>
              <a:spcAft>
                <a:spcPts val="0"/>
              </a:spcAft>
              <a:buSzPts val="1800"/>
              <a:buChar char="○"/>
              <a:defRPr sz="2400"/>
            </a:lvl8pPr>
            <a:lvl9pPr marL="5486263" lvl="8" indent="-457189">
              <a:spcBef>
                <a:spcPts val="0"/>
              </a:spcBef>
              <a:spcAft>
                <a:spcPts val="0"/>
              </a:spcAft>
              <a:buSzPts val="1800"/>
              <a:buChar char="■"/>
              <a:defRPr sz="2400"/>
            </a:lvl9pPr>
          </a:lstStyle>
          <a:p>
            <a:endParaRPr/>
          </a:p>
        </p:txBody>
      </p:sp>
      <p:sp>
        <p:nvSpPr>
          <p:cNvPr id="61" name="Google Shape;61;p7"/>
          <p:cNvSpPr txBox="1">
            <a:spLocks noGrp="1"/>
          </p:cNvSpPr>
          <p:nvPr>
            <p:ph type="sldNum" idx="12"/>
          </p:nvPr>
        </p:nvSpPr>
        <p:spPr>
          <a:xfrm>
            <a:off x="101612" y="6333135"/>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lgn="l"/>
            <a:fld id="{00000000-1234-1234-1234-123412341234}" type="slidenum">
              <a:rPr lang="en" smtClean="0"/>
              <a:pPr algn="l"/>
              <a:t>‹#›</a:t>
            </a:fld>
            <a:endParaRPr lang="en"/>
          </a:p>
        </p:txBody>
      </p:sp>
    </p:spTree>
    <p:extLst>
      <p:ext uri="{BB962C8B-B14F-4D97-AF65-F5344CB8AC3E}">
        <p14:creationId xmlns:p14="http://schemas.microsoft.com/office/powerpoint/2010/main" val="212686644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en-US"/>
              <a:t>Click to edit Master title style</a:t>
            </a:r>
          </a:p>
        </p:txBody>
      </p:sp>
      <p:sp>
        <p:nvSpPr>
          <p:cNvPr id="3" name="Content Placeholder 2"/>
          <p:cNvSpPr>
            <a:spLocks noGrp="1"/>
          </p:cNvSpPr>
          <p:nvPr>
            <p:ph sz="half" idx="1"/>
          </p:nvPr>
        </p:nvSpPr>
        <p:spPr>
          <a:xfrm>
            <a:off x="1024127" y="2286000"/>
            <a:ext cx="475488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989320" y="2286000"/>
            <a:ext cx="475488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3C6A301-0538-44EC-B09D-202E1042A48B}" type="datetimeFigureOut">
              <a:rPr lang="en-US" dirty="0"/>
              <a:t>5/10/2024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algn="l"/>
            <a:fld id="{00000000-1234-1234-1234-123412341234}" type="slidenum">
              <a:rPr lang="en" smtClean="0"/>
              <a:pPr algn="l"/>
              <a:t>‹#›</a:t>
            </a:fld>
            <a:endParaRPr lang="en"/>
          </a:p>
        </p:txBody>
      </p:sp>
    </p:spTree>
    <p:extLst>
      <p:ext uri="{BB962C8B-B14F-4D97-AF65-F5344CB8AC3E}">
        <p14:creationId xmlns:p14="http://schemas.microsoft.com/office/powerpoint/2010/main" val="2719231616"/>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1A438DE-C883-703F-FD0B-C87E562E8804}"/>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p:cNvSpPr>
            <a:spLocks noGrp="1"/>
          </p:cNvSpPr>
          <p:nvPr>
            <p:ph type="title"/>
          </p:nvPr>
        </p:nvSpPr>
        <p:spPr>
          <a:xfrm>
            <a:off x="522108" y="444149"/>
            <a:ext cx="10515600" cy="797630"/>
          </a:xfrm>
        </p:spPr>
        <p:txBody>
          <a:bodyPr anchor="t"/>
          <a:lstStyle/>
          <a:p>
            <a:r>
              <a:rPr lang="en-US"/>
              <a:t>Click to edit Master title style</a:t>
            </a:r>
          </a:p>
        </p:txBody>
      </p:sp>
      <p:sp>
        <p:nvSpPr>
          <p:cNvPr id="3" name="Content Placeholder 2"/>
          <p:cNvSpPr>
            <a:spLocks noGrp="1"/>
          </p:cNvSpPr>
          <p:nvPr>
            <p:ph idx="1"/>
          </p:nvPr>
        </p:nvSpPr>
        <p:spPr>
          <a:xfrm>
            <a:off x="567264" y="1577267"/>
            <a:ext cx="5630336" cy="4351338"/>
          </a:xfrm>
        </p:spPr>
        <p:txBody>
          <a:bodyPr>
            <a:normAutofit/>
          </a:bodyPr>
          <a:lstStyle>
            <a:lvl1pPr marL="0" indent="0">
              <a:lnSpc>
                <a:spcPts val="3100"/>
              </a:lnSpc>
              <a:spcBef>
                <a:spcPts val="0"/>
              </a:spcBef>
              <a:buFontTx/>
              <a:buNone/>
              <a:defRPr sz="2100"/>
            </a:lvl1pPr>
            <a:lvl2pPr marL="182880" indent="-182880">
              <a:lnSpc>
                <a:spcPts val="3100"/>
              </a:lnSpc>
              <a:spcBef>
                <a:spcPts val="800"/>
              </a:spcBef>
              <a:buSzPct val="100000"/>
              <a:buFont typeface="Arial" panose="020B0604020202020204" pitchFamily="34" charset="0"/>
              <a:buChar char="•"/>
              <a:defRPr sz="2100"/>
            </a:lvl2pPr>
            <a:lvl3pPr>
              <a:defRPr sz="2100"/>
            </a:lvl3pPr>
            <a:lvl4pPr>
              <a:defRPr sz="2100"/>
            </a:lvl4pPr>
            <a:lvl5pPr>
              <a:defRPr sz="2100"/>
            </a:lvl5pPr>
          </a:lstStyle>
          <a:p>
            <a:pPr lvl="0"/>
            <a:r>
              <a:rPr lang="en-US"/>
              <a:t>Click to edit Master text styles</a:t>
            </a:r>
          </a:p>
          <a:p>
            <a:pPr lvl="1"/>
            <a:r>
              <a:rPr lang="en-US"/>
              <a:t>Second level</a:t>
            </a:r>
          </a:p>
        </p:txBody>
      </p:sp>
      <p:sp>
        <p:nvSpPr>
          <p:cNvPr id="6" name="Slide Number Placeholder 5"/>
          <p:cNvSpPr>
            <a:spLocks noGrp="1"/>
          </p:cNvSpPr>
          <p:nvPr>
            <p:ph type="sldNum" sz="quarter" idx="12"/>
          </p:nvPr>
        </p:nvSpPr>
        <p:spPr>
          <a:xfrm>
            <a:off x="8746068" y="6356350"/>
            <a:ext cx="2743200" cy="365125"/>
          </a:xfrm>
        </p:spPr>
        <p:txBody>
          <a:bodyPr/>
          <a:lstStyle>
            <a:lvl1pPr>
              <a:defRPr>
                <a:solidFill>
                  <a:schemeClr val="tx1">
                    <a:lumMod val="90000"/>
                    <a:lumOff val="10000"/>
                  </a:schemeClr>
                </a:solidFill>
              </a:defRPr>
            </a:lvl1pPr>
          </a:lstStyle>
          <a:p>
            <a:fld id="{48F63A3B-78C7-47BE-AE5E-E10140E04643}" type="slidenum">
              <a:rPr lang="en-US" smtClean="0"/>
              <a:pPr/>
              <a:t>‹#›</a:t>
            </a:fld>
            <a:endParaRPr lang="en-US"/>
          </a:p>
        </p:txBody>
      </p:sp>
      <p:sp>
        <p:nvSpPr>
          <p:cNvPr id="11" name="Chart Placeholder 10">
            <a:extLst>
              <a:ext uri="{FF2B5EF4-FFF2-40B4-BE49-F238E27FC236}">
                <a16:creationId xmlns:a16="http://schemas.microsoft.com/office/drawing/2014/main" id="{E8063267-3F7D-4E2F-961F-DCF9BCBFDE65}"/>
              </a:ext>
            </a:extLst>
          </p:cNvPr>
          <p:cNvSpPr>
            <a:spLocks noGrp="1" noChangeAspect="1"/>
          </p:cNvSpPr>
          <p:nvPr>
            <p:ph type="chart" sz="quarter" idx="13"/>
          </p:nvPr>
        </p:nvSpPr>
        <p:spPr>
          <a:xfrm>
            <a:off x="6841772" y="1623130"/>
            <a:ext cx="3831336" cy="3831336"/>
          </a:xfrm>
        </p:spPr>
        <p:txBody>
          <a:bodyPr/>
          <a:lstStyle/>
          <a:p>
            <a:endParaRPr lang="en-US"/>
          </a:p>
        </p:txBody>
      </p:sp>
    </p:spTree>
    <p:extLst>
      <p:ext uri="{BB962C8B-B14F-4D97-AF65-F5344CB8AC3E}">
        <p14:creationId xmlns:p14="http://schemas.microsoft.com/office/powerpoint/2010/main" val="12092623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3">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1A438DE-C883-703F-FD0B-C87E562E8804}"/>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p:cNvSpPr>
            <a:spLocks noGrp="1"/>
          </p:cNvSpPr>
          <p:nvPr>
            <p:ph type="title"/>
          </p:nvPr>
        </p:nvSpPr>
        <p:spPr>
          <a:xfrm>
            <a:off x="522108" y="444149"/>
            <a:ext cx="10515600" cy="797630"/>
          </a:xfrm>
        </p:spPr>
        <p:txBody>
          <a:bodyPr anchor="t"/>
          <a:lstStyle/>
          <a:p>
            <a:r>
              <a:rPr lang="en-US"/>
              <a:t>Click to edit Master title style</a:t>
            </a:r>
          </a:p>
        </p:txBody>
      </p:sp>
      <p:sp>
        <p:nvSpPr>
          <p:cNvPr id="3" name="Content Placeholder 2"/>
          <p:cNvSpPr>
            <a:spLocks noGrp="1"/>
          </p:cNvSpPr>
          <p:nvPr>
            <p:ph idx="1"/>
          </p:nvPr>
        </p:nvSpPr>
        <p:spPr>
          <a:xfrm>
            <a:off x="567264" y="1577267"/>
            <a:ext cx="5630336" cy="4351338"/>
          </a:xfrm>
        </p:spPr>
        <p:txBody>
          <a:bodyPr>
            <a:normAutofit/>
          </a:bodyPr>
          <a:lstStyle>
            <a:lvl1pPr marL="0" indent="0">
              <a:lnSpc>
                <a:spcPts val="3100"/>
              </a:lnSpc>
              <a:spcBef>
                <a:spcPts val="0"/>
              </a:spcBef>
              <a:buFontTx/>
              <a:buNone/>
              <a:defRPr sz="2100"/>
            </a:lvl1pPr>
            <a:lvl2pPr marL="182880" indent="-182880">
              <a:lnSpc>
                <a:spcPts val="3100"/>
              </a:lnSpc>
              <a:spcBef>
                <a:spcPts val="800"/>
              </a:spcBef>
              <a:buSzPct val="100000"/>
              <a:buFont typeface="Arial" panose="020B0604020202020204" pitchFamily="34" charset="0"/>
              <a:buChar char="•"/>
              <a:defRPr sz="2100"/>
            </a:lvl2pPr>
            <a:lvl3pPr>
              <a:defRPr sz="2100"/>
            </a:lvl3pPr>
            <a:lvl4pPr>
              <a:defRPr sz="2100"/>
            </a:lvl4pPr>
            <a:lvl5pPr>
              <a:defRPr sz="2100"/>
            </a:lvl5pPr>
          </a:lstStyle>
          <a:p>
            <a:pPr lvl="0"/>
            <a:r>
              <a:rPr lang="en-US"/>
              <a:t>Click to edit Master text styles</a:t>
            </a:r>
          </a:p>
          <a:p>
            <a:pPr lvl="1"/>
            <a:r>
              <a:rPr lang="en-US"/>
              <a:t>Second level</a:t>
            </a:r>
          </a:p>
        </p:txBody>
      </p:sp>
      <p:sp>
        <p:nvSpPr>
          <p:cNvPr id="6" name="Slide Number Placeholder 5"/>
          <p:cNvSpPr>
            <a:spLocks noGrp="1"/>
          </p:cNvSpPr>
          <p:nvPr>
            <p:ph type="sldNum" sz="quarter" idx="12"/>
          </p:nvPr>
        </p:nvSpPr>
        <p:spPr>
          <a:xfrm>
            <a:off x="8746068" y="6356350"/>
            <a:ext cx="2743200" cy="365125"/>
          </a:xfrm>
        </p:spPr>
        <p:txBody>
          <a:bodyPr/>
          <a:lstStyle>
            <a:lvl1pPr>
              <a:defRPr>
                <a:solidFill>
                  <a:schemeClr val="tx1">
                    <a:lumMod val="90000"/>
                    <a:lumOff val="10000"/>
                  </a:schemeClr>
                </a:solidFill>
              </a:defRPr>
            </a:lvl1pPr>
          </a:lstStyle>
          <a:p>
            <a:fld id="{48F63A3B-78C7-47BE-AE5E-E10140E04643}" type="slidenum">
              <a:rPr lang="en-US" smtClean="0"/>
              <a:pPr/>
              <a:t>‹#›</a:t>
            </a:fld>
            <a:endParaRPr lang="en-US"/>
          </a:p>
        </p:txBody>
      </p:sp>
      <p:sp>
        <p:nvSpPr>
          <p:cNvPr id="7" name="Picture Placeholder 6">
            <a:extLst>
              <a:ext uri="{FF2B5EF4-FFF2-40B4-BE49-F238E27FC236}">
                <a16:creationId xmlns:a16="http://schemas.microsoft.com/office/drawing/2014/main" id="{B9F5CE1D-386B-07F9-3607-78F17054C22D}"/>
              </a:ext>
            </a:extLst>
          </p:cNvPr>
          <p:cNvSpPr>
            <a:spLocks noGrp="1" noChangeAspect="1"/>
          </p:cNvSpPr>
          <p:nvPr>
            <p:ph type="pic" sz="quarter" idx="10"/>
          </p:nvPr>
        </p:nvSpPr>
        <p:spPr>
          <a:xfrm>
            <a:off x="6998556" y="1553021"/>
            <a:ext cx="4563703" cy="4572000"/>
          </a:xfrm>
          <a:custGeom>
            <a:avLst/>
            <a:gdLst>
              <a:gd name="connsiteX0" fmla="*/ 3240259 w 5029200"/>
              <a:gd name="connsiteY0" fmla="*/ 4815180 h 5038344"/>
              <a:gd name="connsiteX1" fmla="*/ 3352123 w 5029200"/>
              <a:gd name="connsiteY1" fmla="*/ 4926763 h 5038344"/>
              <a:gd name="connsiteX2" fmla="*/ 3283801 w 5029200"/>
              <a:gd name="connsiteY2" fmla="*/ 5029577 h 5038344"/>
              <a:gd name="connsiteX3" fmla="*/ 3240266 w 5029200"/>
              <a:gd name="connsiteY3" fmla="*/ 5038344 h 5038344"/>
              <a:gd name="connsiteX4" fmla="*/ 3240252 w 5029200"/>
              <a:gd name="connsiteY4" fmla="*/ 5038344 h 5038344"/>
              <a:gd name="connsiteX5" fmla="*/ 3196717 w 5029200"/>
              <a:gd name="connsiteY5" fmla="*/ 5029577 h 5038344"/>
              <a:gd name="connsiteX6" fmla="*/ 3128394 w 5029200"/>
              <a:gd name="connsiteY6" fmla="*/ 4926763 h 5038344"/>
              <a:gd name="connsiteX7" fmla="*/ 3240259 w 5029200"/>
              <a:gd name="connsiteY7" fmla="*/ 4815180 h 5038344"/>
              <a:gd name="connsiteX8" fmla="*/ 2765723 w 5029200"/>
              <a:gd name="connsiteY8" fmla="*/ 4815180 h 5038344"/>
              <a:gd name="connsiteX9" fmla="*/ 2877588 w 5029200"/>
              <a:gd name="connsiteY9" fmla="*/ 4926763 h 5038344"/>
              <a:gd name="connsiteX10" fmla="*/ 2809266 w 5029200"/>
              <a:gd name="connsiteY10" fmla="*/ 5029577 h 5038344"/>
              <a:gd name="connsiteX11" fmla="*/ 2765730 w 5029200"/>
              <a:gd name="connsiteY11" fmla="*/ 5038344 h 5038344"/>
              <a:gd name="connsiteX12" fmla="*/ 2765716 w 5029200"/>
              <a:gd name="connsiteY12" fmla="*/ 5038344 h 5038344"/>
              <a:gd name="connsiteX13" fmla="*/ 2722181 w 5029200"/>
              <a:gd name="connsiteY13" fmla="*/ 5029577 h 5038344"/>
              <a:gd name="connsiteX14" fmla="*/ 2653859 w 5029200"/>
              <a:gd name="connsiteY14" fmla="*/ 4926763 h 5038344"/>
              <a:gd name="connsiteX15" fmla="*/ 2765723 w 5029200"/>
              <a:gd name="connsiteY15" fmla="*/ 4815180 h 5038344"/>
              <a:gd name="connsiteX16" fmla="*/ 2286359 w 5029200"/>
              <a:gd name="connsiteY16" fmla="*/ 4815180 h 5038344"/>
              <a:gd name="connsiteX17" fmla="*/ 2398224 w 5029200"/>
              <a:gd name="connsiteY17" fmla="*/ 4926763 h 5038344"/>
              <a:gd name="connsiteX18" fmla="*/ 2329901 w 5029200"/>
              <a:gd name="connsiteY18" fmla="*/ 5029577 h 5038344"/>
              <a:gd name="connsiteX19" fmla="*/ 2286367 w 5029200"/>
              <a:gd name="connsiteY19" fmla="*/ 5038344 h 5038344"/>
              <a:gd name="connsiteX20" fmla="*/ 2286352 w 5029200"/>
              <a:gd name="connsiteY20" fmla="*/ 5038344 h 5038344"/>
              <a:gd name="connsiteX21" fmla="*/ 2242817 w 5029200"/>
              <a:gd name="connsiteY21" fmla="*/ 5029577 h 5038344"/>
              <a:gd name="connsiteX22" fmla="*/ 2174495 w 5029200"/>
              <a:gd name="connsiteY22" fmla="*/ 4926763 h 5038344"/>
              <a:gd name="connsiteX23" fmla="*/ 2286359 w 5029200"/>
              <a:gd name="connsiteY23" fmla="*/ 4815180 h 5038344"/>
              <a:gd name="connsiteX24" fmla="*/ 1811824 w 5029200"/>
              <a:gd name="connsiteY24" fmla="*/ 4814039 h 5038344"/>
              <a:gd name="connsiteX25" fmla="*/ 1923689 w 5029200"/>
              <a:gd name="connsiteY25" fmla="*/ 4925622 h 5038344"/>
              <a:gd name="connsiteX26" fmla="*/ 1811824 w 5029200"/>
              <a:gd name="connsiteY26" fmla="*/ 5037203 h 5038344"/>
              <a:gd name="connsiteX27" fmla="*/ 1699960 w 5029200"/>
              <a:gd name="connsiteY27" fmla="*/ 4925622 h 5038344"/>
              <a:gd name="connsiteX28" fmla="*/ 1811824 w 5029200"/>
              <a:gd name="connsiteY28" fmla="*/ 4814039 h 5038344"/>
              <a:gd name="connsiteX29" fmla="*/ 3878775 w 5029200"/>
              <a:gd name="connsiteY29" fmla="*/ 4248010 h 5038344"/>
              <a:gd name="connsiteX30" fmla="*/ 4042505 w 5029200"/>
              <a:gd name="connsiteY30" fmla="*/ 4411326 h 5038344"/>
              <a:gd name="connsiteX31" fmla="*/ 3878775 w 5029200"/>
              <a:gd name="connsiteY31" fmla="*/ 4574643 h 5038344"/>
              <a:gd name="connsiteX32" fmla="*/ 3715047 w 5029200"/>
              <a:gd name="connsiteY32" fmla="*/ 4411326 h 5038344"/>
              <a:gd name="connsiteX33" fmla="*/ 3878775 w 5029200"/>
              <a:gd name="connsiteY33" fmla="*/ 4248010 h 5038344"/>
              <a:gd name="connsiteX34" fmla="*/ 1177884 w 5029200"/>
              <a:gd name="connsiteY34" fmla="*/ 4248010 h 5038344"/>
              <a:gd name="connsiteX35" fmla="*/ 1341613 w 5029200"/>
              <a:gd name="connsiteY35" fmla="*/ 4411326 h 5038344"/>
              <a:gd name="connsiteX36" fmla="*/ 1177884 w 5029200"/>
              <a:gd name="connsiteY36" fmla="*/ 4574643 h 5038344"/>
              <a:gd name="connsiteX37" fmla="*/ 1014155 w 5029200"/>
              <a:gd name="connsiteY37" fmla="*/ 4411326 h 5038344"/>
              <a:gd name="connsiteX38" fmla="*/ 1177884 w 5029200"/>
              <a:gd name="connsiteY38" fmla="*/ 4248010 h 5038344"/>
              <a:gd name="connsiteX39" fmla="*/ 3338013 w 5029200"/>
              <a:gd name="connsiteY39" fmla="*/ 4221636 h 5038344"/>
              <a:gd name="connsiteX40" fmla="*/ 3528183 w 5029200"/>
              <a:gd name="connsiteY40" fmla="*/ 4411326 h 5038344"/>
              <a:gd name="connsiteX41" fmla="*/ 3338013 w 5029200"/>
              <a:gd name="connsiteY41" fmla="*/ 4601017 h 5038344"/>
              <a:gd name="connsiteX42" fmla="*/ 3147843 w 5029200"/>
              <a:gd name="connsiteY42" fmla="*/ 4411326 h 5038344"/>
              <a:gd name="connsiteX43" fmla="*/ 3338013 w 5029200"/>
              <a:gd name="connsiteY43" fmla="*/ 4221636 h 5038344"/>
              <a:gd name="connsiteX44" fmla="*/ 1718646 w 5029200"/>
              <a:gd name="connsiteY44" fmla="*/ 4221636 h 5038344"/>
              <a:gd name="connsiteX45" fmla="*/ 1908816 w 5029200"/>
              <a:gd name="connsiteY45" fmla="*/ 4411326 h 5038344"/>
              <a:gd name="connsiteX46" fmla="*/ 1718646 w 5029200"/>
              <a:gd name="connsiteY46" fmla="*/ 4601017 h 5038344"/>
              <a:gd name="connsiteX47" fmla="*/ 1528477 w 5029200"/>
              <a:gd name="connsiteY47" fmla="*/ 4411326 h 5038344"/>
              <a:gd name="connsiteX48" fmla="*/ 1718646 w 5029200"/>
              <a:gd name="connsiteY48" fmla="*/ 4221636 h 5038344"/>
              <a:gd name="connsiteX49" fmla="*/ 2801953 w 5029200"/>
              <a:gd name="connsiteY49" fmla="*/ 4196783 h 5038344"/>
              <a:gd name="connsiteX50" fmla="*/ 3009411 w 5029200"/>
              <a:gd name="connsiteY50" fmla="*/ 4403718 h 5038344"/>
              <a:gd name="connsiteX51" fmla="*/ 2801953 w 5029200"/>
              <a:gd name="connsiteY51" fmla="*/ 4610654 h 5038344"/>
              <a:gd name="connsiteX52" fmla="*/ 2594495 w 5029200"/>
              <a:gd name="connsiteY52" fmla="*/ 4403718 h 5038344"/>
              <a:gd name="connsiteX53" fmla="*/ 2801953 w 5029200"/>
              <a:gd name="connsiteY53" fmla="*/ 4196783 h 5038344"/>
              <a:gd name="connsiteX54" fmla="*/ 2259282 w 5029200"/>
              <a:gd name="connsiteY54" fmla="*/ 4196783 h 5038344"/>
              <a:gd name="connsiteX55" fmla="*/ 2466740 w 5029200"/>
              <a:gd name="connsiteY55" fmla="*/ 4403718 h 5038344"/>
              <a:gd name="connsiteX56" fmla="*/ 2259282 w 5029200"/>
              <a:gd name="connsiteY56" fmla="*/ 4610654 h 5038344"/>
              <a:gd name="connsiteX57" fmla="*/ 2051824 w 5029200"/>
              <a:gd name="connsiteY57" fmla="*/ 4403718 h 5038344"/>
              <a:gd name="connsiteX58" fmla="*/ 2259282 w 5029200"/>
              <a:gd name="connsiteY58" fmla="*/ 4196783 h 5038344"/>
              <a:gd name="connsiteX59" fmla="*/ 4417887 w 5029200"/>
              <a:gd name="connsiteY59" fmla="*/ 3710383 h 5038344"/>
              <a:gd name="connsiteX60" fmla="*/ 4572973 w 5029200"/>
              <a:gd name="connsiteY60" fmla="*/ 3865077 h 5038344"/>
              <a:gd name="connsiteX61" fmla="*/ 4417887 w 5029200"/>
              <a:gd name="connsiteY61" fmla="*/ 4019772 h 5038344"/>
              <a:gd name="connsiteX62" fmla="*/ 4262675 w 5029200"/>
              <a:gd name="connsiteY62" fmla="*/ 3865077 h 5038344"/>
              <a:gd name="connsiteX63" fmla="*/ 4417887 w 5029200"/>
              <a:gd name="connsiteY63" fmla="*/ 3710383 h 5038344"/>
              <a:gd name="connsiteX64" fmla="*/ 641696 w 5029200"/>
              <a:gd name="connsiteY64" fmla="*/ 3707974 h 5038344"/>
              <a:gd name="connsiteX65" fmla="*/ 796781 w 5029200"/>
              <a:gd name="connsiteY65" fmla="*/ 3862795 h 5038344"/>
              <a:gd name="connsiteX66" fmla="*/ 641696 w 5029200"/>
              <a:gd name="connsiteY66" fmla="*/ 4017489 h 5038344"/>
              <a:gd name="connsiteX67" fmla="*/ 486484 w 5029200"/>
              <a:gd name="connsiteY67" fmla="*/ 3862795 h 5038344"/>
              <a:gd name="connsiteX68" fmla="*/ 641696 w 5029200"/>
              <a:gd name="connsiteY68" fmla="*/ 3707974 h 5038344"/>
              <a:gd name="connsiteX69" fmla="*/ 1181061 w 5029200"/>
              <a:gd name="connsiteY69" fmla="*/ 3647618 h 5038344"/>
              <a:gd name="connsiteX70" fmla="*/ 1398180 w 5029200"/>
              <a:gd name="connsiteY70" fmla="*/ 3864189 h 5038344"/>
              <a:gd name="connsiteX71" fmla="*/ 1181061 w 5029200"/>
              <a:gd name="connsiteY71" fmla="*/ 4080761 h 5038344"/>
              <a:gd name="connsiteX72" fmla="*/ 963942 w 5029200"/>
              <a:gd name="connsiteY72" fmla="*/ 3864189 h 5038344"/>
              <a:gd name="connsiteX73" fmla="*/ 1181061 w 5029200"/>
              <a:gd name="connsiteY73" fmla="*/ 3647618 h 5038344"/>
              <a:gd name="connsiteX74" fmla="*/ 3876233 w 5029200"/>
              <a:gd name="connsiteY74" fmla="*/ 3646350 h 5038344"/>
              <a:gd name="connsiteX75" fmla="*/ 4093352 w 5029200"/>
              <a:gd name="connsiteY75" fmla="*/ 3862921 h 5038344"/>
              <a:gd name="connsiteX76" fmla="*/ 3876233 w 5029200"/>
              <a:gd name="connsiteY76" fmla="*/ 4079493 h 5038344"/>
              <a:gd name="connsiteX77" fmla="*/ 3659114 w 5029200"/>
              <a:gd name="connsiteY77" fmla="*/ 3862921 h 5038344"/>
              <a:gd name="connsiteX78" fmla="*/ 3876233 w 5029200"/>
              <a:gd name="connsiteY78" fmla="*/ 3646350 h 5038344"/>
              <a:gd name="connsiteX79" fmla="*/ 4417633 w 5029200"/>
              <a:gd name="connsiteY79" fmla="*/ 3137126 h 5038344"/>
              <a:gd name="connsiteX80" fmla="*/ 4607929 w 5029200"/>
              <a:gd name="connsiteY80" fmla="*/ 3326818 h 5038344"/>
              <a:gd name="connsiteX81" fmla="*/ 4417633 w 5029200"/>
              <a:gd name="connsiteY81" fmla="*/ 3516635 h 5038344"/>
              <a:gd name="connsiteX82" fmla="*/ 4227336 w 5029200"/>
              <a:gd name="connsiteY82" fmla="*/ 3326818 h 5038344"/>
              <a:gd name="connsiteX83" fmla="*/ 4417633 w 5029200"/>
              <a:gd name="connsiteY83" fmla="*/ 3137126 h 5038344"/>
              <a:gd name="connsiteX84" fmla="*/ 641442 w 5029200"/>
              <a:gd name="connsiteY84" fmla="*/ 3134844 h 5038344"/>
              <a:gd name="connsiteX85" fmla="*/ 831739 w 5029200"/>
              <a:gd name="connsiteY85" fmla="*/ 3324661 h 5038344"/>
              <a:gd name="connsiteX86" fmla="*/ 641442 w 5029200"/>
              <a:gd name="connsiteY86" fmla="*/ 3514478 h 5038344"/>
              <a:gd name="connsiteX87" fmla="*/ 451145 w 5029200"/>
              <a:gd name="connsiteY87" fmla="*/ 3324661 h 5038344"/>
              <a:gd name="connsiteX88" fmla="*/ 641442 w 5029200"/>
              <a:gd name="connsiteY88" fmla="*/ 3134844 h 5038344"/>
              <a:gd name="connsiteX89" fmla="*/ 111865 w 5029200"/>
              <a:gd name="connsiteY89" fmla="*/ 3121023 h 5038344"/>
              <a:gd name="connsiteX90" fmla="*/ 223729 w 5029200"/>
              <a:gd name="connsiteY90" fmla="*/ 3232606 h 5038344"/>
              <a:gd name="connsiteX91" fmla="*/ 111865 w 5029200"/>
              <a:gd name="connsiteY91" fmla="*/ 3344189 h 5038344"/>
              <a:gd name="connsiteX92" fmla="*/ 0 w 5029200"/>
              <a:gd name="connsiteY92" fmla="*/ 3232606 h 5038344"/>
              <a:gd name="connsiteX93" fmla="*/ 111865 w 5029200"/>
              <a:gd name="connsiteY93" fmla="*/ 3121023 h 5038344"/>
              <a:gd name="connsiteX94" fmla="*/ 4917210 w 5029200"/>
              <a:gd name="connsiteY94" fmla="*/ 3120896 h 5038344"/>
              <a:gd name="connsiteX95" fmla="*/ 5029075 w 5029200"/>
              <a:gd name="connsiteY95" fmla="*/ 3232479 h 5038344"/>
              <a:gd name="connsiteX96" fmla="*/ 4917210 w 5029200"/>
              <a:gd name="connsiteY96" fmla="*/ 3344062 h 5038344"/>
              <a:gd name="connsiteX97" fmla="*/ 4805345 w 5029200"/>
              <a:gd name="connsiteY97" fmla="*/ 3232479 h 5038344"/>
              <a:gd name="connsiteX98" fmla="*/ 4917210 w 5029200"/>
              <a:gd name="connsiteY98" fmla="*/ 3120896 h 5038344"/>
              <a:gd name="connsiteX99" fmla="*/ 4917337 w 5029200"/>
              <a:gd name="connsiteY99" fmla="*/ 2645274 h 5038344"/>
              <a:gd name="connsiteX100" fmla="*/ 5020410 w 5029200"/>
              <a:gd name="connsiteY100" fmla="*/ 2713425 h 5038344"/>
              <a:gd name="connsiteX101" fmla="*/ 5029200 w 5029200"/>
              <a:gd name="connsiteY101" fmla="*/ 2756852 h 5038344"/>
              <a:gd name="connsiteX102" fmla="*/ 5029200 w 5029200"/>
              <a:gd name="connsiteY102" fmla="*/ 2756862 h 5038344"/>
              <a:gd name="connsiteX103" fmla="*/ 5020410 w 5029200"/>
              <a:gd name="connsiteY103" fmla="*/ 2800290 h 5038344"/>
              <a:gd name="connsiteX104" fmla="*/ 4917337 w 5029200"/>
              <a:gd name="connsiteY104" fmla="*/ 2868440 h 5038344"/>
              <a:gd name="connsiteX105" fmla="*/ 4805473 w 5029200"/>
              <a:gd name="connsiteY105" fmla="*/ 2756857 h 5038344"/>
              <a:gd name="connsiteX106" fmla="*/ 4917337 w 5029200"/>
              <a:gd name="connsiteY106" fmla="*/ 2645274 h 5038344"/>
              <a:gd name="connsiteX107" fmla="*/ 111865 w 5029200"/>
              <a:gd name="connsiteY107" fmla="*/ 2645274 h 5038344"/>
              <a:gd name="connsiteX108" fmla="*/ 223729 w 5029200"/>
              <a:gd name="connsiteY108" fmla="*/ 2756857 h 5038344"/>
              <a:gd name="connsiteX109" fmla="*/ 111865 w 5029200"/>
              <a:gd name="connsiteY109" fmla="*/ 2868440 h 5038344"/>
              <a:gd name="connsiteX110" fmla="*/ 0 w 5029200"/>
              <a:gd name="connsiteY110" fmla="*/ 2756857 h 5038344"/>
              <a:gd name="connsiteX111" fmla="*/ 111865 w 5029200"/>
              <a:gd name="connsiteY111" fmla="*/ 2645274 h 5038344"/>
              <a:gd name="connsiteX112" fmla="*/ 4417759 w 5029200"/>
              <a:gd name="connsiteY112" fmla="*/ 2581621 h 5038344"/>
              <a:gd name="connsiteX113" fmla="*/ 4625217 w 5029200"/>
              <a:gd name="connsiteY113" fmla="*/ 2788557 h 5038344"/>
              <a:gd name="connsiteX114" fmla="*/ 4417759 w 5029200"/>
              <a:gd name="connsiteY114" fmla="*/ 2995492 h 5038344"/>
              <a:gd name="connsiteX115" fmla="*/ 4210301 w 5029200"/>
              <a:gd name="connsiteY115" fmla="*/ 2788557 h 5038344"/>
              <a:gd name="connsiteX116" fmla="*/ 4417759 w 5029200"/>
              <a:gd name="connsiteY116" fmla="*/ 2581621 h 5038344"/>
              <a:gd name="connsiteX117" fmla="*/ 641569 w 5029200"/>
              <a:gd name="connsiteY117" fmla="*/ 2579466 h 5038344"/>
              <a:gd name="connsiteX118" fmla="*/ 849027 w 5029200"/>
              <a:gd name="connsiteY118" fmla="*/ 2786402 h 5038344"/>
              <a:gd name="connsiteX119" fmla="*/ 641569 w 5029200"/>
              <a:gd name="connsiteY119" fmla="*/ 2993337 h 5038344"/>
              <a:gd name="connsiteX120" fmla="*/ 434111 w 5029200"/>
              <a:gd name="connsiteY120" fmla="*/ 2786402 h 5038344"/>
              <a:gd name="connsiteX121" fmla="*/ 641569 w 5029200"/>
              <a:gd name="connsiteY121" fmla="*/ 2579466 h 5038344"/>
              <a:gd name="connsiteX122" fmla="*/ 4917210 w 5029200"/>
              <a:gd name="connsiteY122" fmla="*/ 2169400 h 5038344"/>
              <a:gd name="connsiteX123" fmla="*/ 5029075 w 5029200"/>
              <a:gd name="connsiteY123" fmla="*/ 2280982 h 5038344"/>
              <a:gd name="connsiteX124" fmla="*/ 4917210 w 5029200"/>
              <a:gd name="connsiteY124" fmla="*/ 2392565 h 5038344"/>
              <a:gd name="connsiteX125" fmla="*/ 4805345 w 5029200"/>
              <a:gd name="connsiteY125" fmla="*/ 2280982 h 5038344"/>
              <a:gd name="connsiteX126" fmla="*/ 4917210 w 5029200"/>
              <a:gd name="connsiteY126" fmla="*/ 2169400 h 5038344"/>
              <a:gd name="connsiteX127" fmla="*/ 111865 w 5029200"/>
              <a:gd name="connsiteY127" fmla="*/ 2169272 h 5038344"/>
              <a:gd name="connsiteX128" fmla="*/ 223729 w 5029200"/>
              <a:gd name="connsiteY128" fmla="*/ 2280855 h 5038344"/>
              <a:gd name="connsiteX129" fmla="*/ 111865 w 5029200"/>
              <a:gd name="connsiteY129" fmla="*/ 2392438 h 5038344"/>
              <a:gd name="connsiteX130" fmla="*/ 0 w 5029200"/>
              <a:gd name="connsiteY130" fmla="*/ 2280855 h 5038344"/>
              <a:gd name="connsiteX131" fmla="*/ 111865 w 5029200"/>
              <a:gd name="connsiteY131" fmla="*/ 2169272 h 5038344"/>
              <a:gd name="connsiteX132" fmla="*/ 4417759 w 5029200"/>
              <a:gd name="connsiteY132" fmla="*/ 2043235 h 5038344"/>
              <a:gd name="connsiteX133" fmla="*/ 4625217 w 5029200"/>
              <a:gd name="connsiteY133" fmla="*/ 2250170 h 5038344"/>
              <a:gd name="connsiteX134" fmla="*/ 4417759 w 5029200"/>
              <a:gd name="connsiteY134" fmla="*/ 2457105 h 5038344"/>
              <a:gd name="connsiteX135" fmla="*/ 4210301 w 5029200"/>
              <a:gd name="connsiteY135" fmla="*/ 2250170 h 5038344"/>
              <a:gd name="connsiteX136" fmla="*/ 4417759 w 5029200"/>
              <a:gd name="connsiteY136" fmla="*/ 2043235 h 5038344"/>
              <a:gd name="connsiteX137" fmla="*/ 641569 w 5029200"/>
              <a:gd name="connsiteY137" fmla="*/ 2041079 h 5038344"/>
              <a:gd name="connsiteX138" fmla="*/ 849027 w 5029200"/>
              <a:gd name="connsiteY138" fmla="*/ 2248015 h 5038344"/>
              <a:gd name="connsiteX139" fmla="*/ 641569 w 5029200"/>
              <a:gd name="connsiteY139" fmla="*/ 2454950 h 5038344"/>
              <a:gd name="connsiteX140" fmla="*/ 434111 w 5029200"/>
              <a:gd name="connsiteY140" fmla="*/ 2248015 h 5038344"/>
              <a:gd name="connsiteX141" fmla="*/ 641569 w 5029200"/>
              <a:gd name="connsiteY141" fmla="*/ 2041079 h 5038344"/>
              <a:gd name="connsiteX142" fmla="*/ 4917337 w 5029200"/>
              <a:gd name="connsiteY142" fmla="*/ 1693525 h 5038344"/>
              <a:gd name="connsiteX143" fmla="*/ 5020410 w 5029200"/>
              <a:gd name="connsiteY143" fmla="*/ 1761674 h 5038344"/>
              <a:gd name="connsiteX144" fmla="*/ 5029200 w 5029200"/>
              <a:gd name="connsiteY144" fmla="*/ 1805101 h 5038344"/>
              <a:gd name="connsiteX145" fmla="*/ 5029200 w 5029200"/>
              <a:gd name="connsiteY145" fmla="*/ 1805111 h 5038344"/>
              <a:gd name="connsiteX146" fmla="*/ 5020410 w 5029200"/>
              <a:gd name="connsiteY146" fmla="*/ 1848539 h 5038344"/>
              <a:gd name="connsiteX147" fmla="*/ 4917337 w 5029200"/>
              <a:gd name="connsiteY147" fmla="*/ 1916689 h 5038344"/>
              <a:gd name="connsiteX148" fmla="*/ 4805473 w 5029200"/>
              <a:gd name="connsiteY148" fmla="*/ 1805106 h 5038344"/>
              <a:gd name="connsiteX149" fmla="*/ 4917337 w 5029200"/>
              <a:gd name="connsiteY149" fmla="*/ 1693525 h 5038344"/>
              <a:gd name="connsiteX150" fmla="*/ 111865 w 5029200"/>
              <a:gd name="connsiteY150" fmla="*/ 1693525 h 5038344"/>
              <a:gd name="connsiteX151" fmla="*/ 223729 w 5029200"/>
              <a:gd name="connsiteY151" fmla="*/ 1805106 h 5038344"/>
              <a:gd name="connsiteX152" fmla="*/ 111865 w 5029200"/>
              <a:gd name="connsiteY152" fmla="*/ 1916689 h 5038344"/>
              <a:gd name="connsiteX153" fmla="*/ 0 w 5029200"/>
              <a:gd name="connsiteY153" fmla="*/ 1805106 h 5038344"/>
              <a:gd name="connsiteX154" fmla="*/ 111865 w 5029200"/>
              <a:gd name="connsiteY154" fmla="*/ 1693525 h 5038344"/>
              <a:gd name="connsiteX155" fmla="*/ 4417887 w 5029200"/>
              <a:gd name="connsiteY155" fmla="*/ 1522092 h 5038344"/>
              <a:gd name="connsiteX156" fmla="*/ 4608184 w 5029200"/>
              <a:gd name="connsiteY156" fmla="*/ 1711910 h 5038344"/>
              <a:gd name="connsiteX157" fmla="*/ 4417887 w 5029200"/>
              <a:gd name="connsiteY157" fmla="*/ 1901600 h 5038344"/>
              <a:gd name="connsiteX158" fmla="*/ 4227589 w 5029200"/>
              <a:gd name="connsiteY158" fmla="*/ 1711910 h 5038344"/>
              <a:gd name="connsiteX159" fmla="*/ 4417887 w 5029200"/>
              <a:gd name="connsiteY159" fmla="*/ 1522092 h 5038344"/>
              <a:gd name="connsiteX160" fmla="*/ 641569 w 5029200"/>
              <a:gd name="connsiteY160" fmla="*/ 1520064 h 5038344"/>
              <a:gd name="connsiteX161" fmla="*/ 831866 w 5029200"/>
              <a:gd name="connsiteY161" fmla="*/ 1709754 h 5038344"/>
              <a:gd name="connsiteX162" fmla="*/ 641569 w 5029200"/>
              <a:gd name="connsiteY162" fmla="*/ 1899572 h 5038344"/>
              <a:gd name="connsiteX163" fmla="*/ 451273 w 5029200"/>
              <a:gd name="connsiteY163" fmla="*/ 1709754 h 5038344"/>
              <a:gd name="connsiteX164" fmla="*/ 641569 w 5029200"/>
              <a:gd name="connsiteY164" fmla="*/ 1520064 h 5038344"/>
              <a:gd name="connsiteX165" fmla="*/ 641442 w 5029200"/>
              <a:gd name="connsiteY165" fmla="*/ 1017180 h 5038344"/>
              <a:gd name="connsiteX166" fmla="*/ 796527 w 5029200"/>
              <a:gd name="connsiteY166" fmla="*/ 1171874 h 5038344"/>
              <a:gd name="connsiteX167" fmla="*/ 641442 w 5029200"/>
              <a:gd name="connsiteY167" fmla="*/ 1326695 h 5038344"/>
              <a:gd name="connsiteX168" fmla="*/ 486356 w 5029200"/>
              <a:gd name="connsiteY168" fmla="*/ 1171874 h 5038344"/>
              <a:gd name="connsiteX169" fmla="*/ 641442 w 5029200"/>
              <a:gd name="connsiteY169" fmla="*/ 1017180 h 5038344"/>
              <a:gd name="connsiteX170" fmla="*/ 4419285 w 5029200"/>
              <a:gd name="connsiteY170" fmla="*/ 1009572 h 5038344"/>
              <a:gd name="connsiteX171" fmla="*/ 4580091 w 5029200"/>
              <a:gd name="connsiteY171" fmla="*/ 1170099 h 5038344"/>
              <a:gd name="connsiteX172" fmla="*/ 4419285 w 5029200"/>
              <a:gd name="connsiteY172" fmla="*/ 1330500 h 5038344"/>
              <a:gd name="connsiteX173" fmla="*/ 4258353 w 5029200"/>
              <a:gd name="connsiteY173" fmla="*/ 1170099 h 5038344"/>
              <a:gd name="connsiteX174" fmla="*/ 4419285 w 5029200"/>
              <a:gd name="connsiteY174" fmla="*/ 1009572 h 5038344"/>
              <a:gd name="connsiteX175" fmla="*/ 1181188 w 5029200"/>
              <a:gd name="connsiteY175" fmla="*/ 954795 h 5038344"/>
              <a:gd name="connsiteX176" fmla="*/ 1398307 w 5029200"/>
              <a:gd name="connsiteY176" fmla="*/ 1171367 h 5038344"/>
              <a:gd name="connsiteX177" fmla="*/ 1181188 w 5029200"/>
              <a:gd name="connsiteY177" fmla="*/ 1387939 h 5038344"/>
              <a:gd name="connsiteX178" fmla="*/ 964069 w 5029200"/>
              <a:gd name="connsiteY178" fmla="*/ 1171367 h 5038344"/>
              <a:gd name="connsiteX179" fmla="*/ 1181188 w 5029200"/>
              <a:gd name="connsiteY179" fmla="*/ 954795 h 5038344"/>
              <a:gd name="connsiteX180" fmla="*/ 3876233 w 5029200"/>
              <a:gd name="connsiteY180" fmla="*/ 953528 h 5038344"/>
              <a:gd name="connsiteX181" fmla="*/ 4093352 w 5029200"/>
              <a:gd name="connsiteY181" fmla="*/ 1170099 h 5038344"/>
              <a:gd name="connsiteX182" fmla="*/ 3876233 w 5029200"/>
              <a:gd name="connsiteY182" fmla="*/ 1386671 h 5038344"/>
              <a:gd name="connsiteX183" fmla="*/ 3659114 w 5029200"/>
              <a:gd name="connsiteY183" fmla="*/ 1170099 h 5038344"/>
              <a:gd name="connsiteX184" fmla="*/ 3876233 w 5029200"/>
              <a:gd name="connsiteY184" fmla="*/ 953528 h 5038344"/>
              <a:gd name="connsiteX185" fmla="*/ 2263987 w 5029200"/>
              <a:gd name="connsiteY185" fmla="*/ 894819 h 5038344"/>
              <a:gd name="connsiteX186" fmla="*/ 2534622 w 5029200"/>
              <a:gd name="connsiteY186" fmla="*/ 1116464 h 5038344"/>
              <a:gd name="connsiteX187" fmla="*/ 2805131 w 5029200"/>
              <a:gd name="connsiteY187" fmla="*/ 894819 h 5038344"/>
              <a:gd name="connsiteX188" fmla="*/ 3080597 w 5029200"/>
              <a:gd name="connsiteY188" fmla="*/ 1156278 h 5038344"/>
              <a:gd name="connsiteX189" fmla="*/ 3081106 w 5029200"/>
              <a:gd name="connsiteY189" fmla="*/ 1156278 h 5038344"/>
              <a:gd name="connsiteX190" fmla="*/ 3344750 w 5029200"/>
              <a:gd name="connsiteY190" fmla="*/ 906612 h 5038344"/>
              <a:gd name="connsiteX191" fmla="*/ 3608777 w 5029200"/>
              <a:gd name="connsiteY191" fmla="*/ 1169973 h 5038344"/>
              <a:gd name="connsiteX192" fmla="*/ 3523353 w 5029200"/>
              <a:gd name="connsiteY192" fmla="*/ 1363847 h 5038344"/>
              <a:gd name="connsiteX193" fmla="*/ 3697250 w 5029200"/>
              <a:gd name="connsiteY193" fmla="*/ 1514866 h 5038344"/>
              <a:gd name="connsiteX194" fmla="*/ 3876233 w 5029200"/>
              <a:gd name="connsiteY194" fmla="*/ 1444999 h 5038344"/>
              <a:gd name="connsiteX195" fmla="*/ 4140260 w 5029200"/>
              <a:gd name="connsiteY195" fmla="*/ 1708360 h 5038344"/>
              <a:gd name="connsiteX196" fmla="*/ 3884751 w 5029200"/>
              <a:gd name="connsiteY196" fmla="*/ 1971594 h 5038344"/>
              <a:gd name="connsiteX197" fmla="*/ 4152082 w 5029200"/>
              <a:gd name="connsiteY197" fmla="*/ 2246620 h 5038344"/>
              <a:gd name="connsiteX198" fmla="*/ 3929878 w 5029200"/>
              <a:gd name="connsiteY198" fmla="*/ 2516447 h 5038344"/>
              <a:gd name="connsiteX199" fmla="*/ 4152082 w 5029200"/>
              <a:gd name="connsiteY199" fmla="*/ 2786402 h 5038344"/>
              <a:gd name="connsiteX200" fmla="*/ 4152335 w 5029200"/>
              <a:gd name="connsiteY200" fmla="*/ 2786148 h 5038344"/>
              <a:gd name="connsiteX201" fmla="*/ 3876488 w 5029200"/>
              <a:gd name="connsiteY201" fmla="*/ 3061300 h 5038344"/>
              <a:gd name="connsiteX202" fmla="*/ 4140513 w 5029200"/>
              <a:gd name="connsiteY202" fmla="*/ 3324661 h 5038344"/>
              <a:gd name="connsiteX203" fmla="*/ 3876488 w 5029200"/>
              <a:gd name="connsiteY203" fmla="*/ 3588022 h 5038344"/>
              <a:gd name="connsiteX204" fmla="*/ 3695089 w 5029200"/>
              <a:gd name="connsiteY204" fmla="*/ 3516128 h 5038344"/>
              <a:gd name="connsiteX205" fmla="*/ 3515089 w 5029200"/>
              <a:gd name="connsiteY205" fmla="*/ 3666765 h 5038344"/>
              <a:gd name="connsiteX206" fmla="*/ 3605724 w 5029200"/>
              <a:gd name="connsiteY206" fmla="*/ 3865330 h 5038344"/>
              <a:gd name="connsiteX207" fmla="*/ 3341699 w 5029200"/>
              <a:gd name="connsiteY207" fmla="*/ 4128691 h 5038344"/>
              <a:gd name="connsiteX208" fmla="*/ 3077800 w 5029200"/>
              <a:gd name="connsiteY208" fmla="*/ 3873953 h 5038344"/>
              <a:gd name="connsiteX209" fmla="*/ 2802080 w 5029200"/>
              <a:gd name="connsiteY209" fmla="*/ 4140610 h 5038344"/>
              <a:gd name="connsiteX210" fmla="*/ 2531445 w 5029200"/>
              <a:gd name="connsiteY210" fmla="*/ 3919094 h 5038344"/>
              <a:gd name="connsiteX211" fmla="*/ 2260935 w 5029200"/>
              <a:gd name="connsiteY211" fmla="*/ 4140610 h 5038344"/>
              <a:gd name="connsiteX212" fmla="*/ 1985087 w 5029200"/>
              <a:gd name="connsiteY212" fmla="*/ 3865457 h 5038344"/>
              <a:gd name="connsiteX213" fmla="*/ 1721062 w 5029200"/>
              <a:gd name="connsiteY213" fmla="*/ 4128818 h 5038344"/>
              <a:gd name="connsiteX214" fmla="*/ 1457037 w 5029200"/>
              <a:gd name="connsiteY214" fmla="*/ 3865457 h 5038344"/>
              <a:gd name="connsiteX215" fmla="*/ 1558223 w 5029200"/>
              <a:gd name="connsiteY215" fmla="*/ 3658269 h 5038344"/>
              <a:gd name="connsiteX216" fmla="*/ 1385213 w 5029200"/>
              <a:gd name="connsiteY216" fmla="*/ 3493304 h 5038344"/>
              <a:gd name="connsiteX217" fmla="*/ 1181188 w 5029200"/>
              <a:gd name="connsiteY217" fmla="*/ 3589417 h 5038344"/>
              <a:gd name="connsiteX218" fmla="*/ 917163 w 5029200"/>
              <a:gd name="connsiteY218" fmla="*/ 3326057 h 5038344"/>
              <a:gd name="connsiteX219" fmla="*/ 1167206 w 5029200"/>
              <a:gd name="connsiteY219" fmla="*/ 3063077 h 5038344"/>
              <a:gd name="connsiteX220" fmla="*/ 1167206 w 5029200"/>
              <a:gd name="connsiteY220" fmla="*/ 3062316 h 5038344"/>
              <a:gd name="connsiteX221" fmla="*/ 905341 w 5029200"/>
              <a:gd name="connsiteY221" fmla="*/ 2787543 h 5038344"/>
              <a:gd name="connsiteX222" fmla="*/ 1127545 w 5029200"/>
              <a:gd name="connsiteY222" fmla="*/ 2517715 h 5038344"/>
              <a:gd name="connsiteX223" fmla="*/ 905341 w 5029200"/>
              <a:gd name="connsiteY223" fmla="*/ 2247761 h 5038344"/>
              <a:gd name="connsiteX224" fmla="*/ 1167206 w 5029200"/>
              <a:gd name="connsiteY224" fmla="*/ 1972988 h 5038344"/>
              <a:gd name="connsiteX225" fmla="*/ 1167206 w 5029200"/>
              <a:gd name="connsiteY225" fmla="*/ 1972481 h 5038344"/>
              <a:gd name="connsiteX226" fmla="*/ 917163 w 5029200"/>
              <a:gd name="connsiteY226" fmla="*/ 1709501 h 5038344"/>
              <a:gd name="connsiteX227" fmla="*/ 1181188 w 5029200"/>
              <a:gd name="connsiteY227" fmla="*/ 1446140 h 5038344"/>
              <a:gd name="connsiteX228" fmla="*/ 1382544 w 5029200"/>
              <a:gd name="connsiteY228" fmla="*/ 1539210 h 5038344"/>
              <a:gd name="connsiteX229" fmla="*/ 1553774 w 5029200"/>
              <a:gd name="connsiteY229" fmla="*/ 1371075 h 5038344"/>
              <a:gd name="connsiteX230" fmla="*/ 1460087 w 5029200"/>
              <a:gd name="connsiteY230" fmla="*/ 1169973 h 5038344"/>
              <a:gd name="connsiteX231" fmla="*/ 1724113 w 5029200"/>
              <a:gd name="connsiteY231" fmla="*/ 906612 h 5038344"/>
              <a:gd name="connsiteX232" fmla="*/ 1987756 w 5029200"/>
              <a:gd name="connsiteY232" fmla="*/ 1156278 h 5038344"/>
              <a:gd name="connsiteX233" fmla="*/ 1988520 w 5029200"/>
              <a:gd name="connsiteY233" fmla="*/ 1156278 h 5038344"/>
              <a:gd name="connsiteX234" fmla="*/ 2263987 w 5029200"/>
              <a:gd name="connsiteY234" fmla="*/ 894819 h 5038344"/>
              <a:gd name="connsiteX235" fmla="*/ 1181188 w 5029200"/>
              <a:gd name="connsiteY235" fmla="*/ 472581 h 5038344"/>
              <a:gd name="connsiteX236" fmla="*/ 1341993 w 5029200"/>
              <a:gd name="connsiteY236" fmla="*/ 633107 h 5038344"/>
              <a:gd name="connsiteX237" fmla="*/ 1181188 w 5029200"/>
              <a:gd name="connsiteY237" fmla="*/ 793507 h 5038344"/>
              <a:gd name="connsiteX238" fmla="*/ 1020383 w 5029200"/>
              <a:gd name="connsiteY238" fmla="*/ 633107 h 5038344"/>
              <a:gd name="connsiteX239" fmla="*/ 1181188 w 5029200"/>
              <a:gd name="connsiteY239" fmla="*/ 472581 h 5038344"/>
              <a:gd name="connsiteX240" fmla="*/ 3878775 w 5029200"/>
              <a:gd name="connsiteY240" fmla="*/ 470424 h 5038344"/>
              <a:gd name="connsiteX241" fmla="*/ 4042505 w 5029200"/>
              <a:gd name="connsiteY241" fmla="*/ 633741 h 5038344"/>
              <a:gd name="connsiteX242" fmla="*/ 3878775 w 5029200"/>
              <a:gd name="connsiteY242" fmla="*/ 797057 h 5038344"/>
              <a:gd name="connsiteX243" fmla="*/ 3715047 w 5029200"/>
              <a:gd name="connsiteY243" fmla="*/ 633741 h 5038344"/>
              <a:gd name="connsiteX244" fmla="*/ 3878775 w 5029200"/>
              <a:gd name="connsiteY244" fmla="*/ 470424 h 5038344"/>
              <a:gd name="connsiteX245" fmla="*/ 1719663 w 5029200"/>
              <a:gd name="connsiteY245" fmla="*/ 444050 h 5038344"/>
              <a:gd name="connsiteX246" fmla="*/ 1909960 w 5029200"/>
              <a:gd name="connsiteY246" fmla="*/ 633741 h 5038344"/>
              <a:gd name="connsiteX247" fmla="*/ 1719663 w 5029200"/>
              <a:gd name="connsiteY247" fmla="*/ 823559 h 5038344"/>
              <a:gd name="connsiteX248" fmla="*/ 1529367 w 5029200"/>
              <a:gd name="connsiteY248" fmla="*/ 633741 h 5038344"/>
              <a:gd name="connsiteX249" fmla="*/ 1719663 w 5029200"/>
              <a:gd name="connsiteY249" fmla="*/ 444050 h 5038344"/>
              <a:gd name="connsiteX250" fmla="*/ 3338013 w 5029200"/>
              <a:gd name="connsiteY250" fmla="*/ 442909 h 5038344"/>
              <a:gd name="connsiteX251" fmla="*/ 3528183 w 5029200"/>
              <a:gd name="connsiteY251" fmla="*/ 632600 h 5038344"/>
              <a:gd name="connsiteX252" fmla="*/ 3338013 w 5029200"/>
              <a:gd name="connsiteY252" fmla="*/ 822290 h 5038344"/>
              <a:gd name="connsiteX253" fmla="*/ 3147843 w 5029200"/>
              <a:gd name="connsiteY253" fmla="*/ 632600 h 5038344"/>
              <a:gd name="connsiteX254" fmla="*/ 3338013 w 5029200"/>
              <a:gd name="connsiteY254" fmla="*/ 442909 h 5038344"/>
              <a:gd name="connsiteX255" fmla="*/ 2799029 w 5029200"/>
              <a:gd name="connsiteY255" fmla="*/ 426806 h 5038344"/>
              <a:gd name="connsiteX256" fmla="*/ 3006487 w 5029200"/>
              <a:gd name="connsiteY256" fmla="*/ 633741 h 5038344"/>
              <a:gd name="connsiteX257" fmla="*/ 2799029 w 5029200"/>
              <a:gd name="connsiteY257" fmla="*/ 840677 h 5038344"/>
              <a:gd name="connsiteX258" fmla="*/ 2591571 w 5029200"/>
              <a:gd name="connsiteY258" fmla="*/ 633741 h 5038344"/>
              <a:gd name="connsiteX259" fmla="*/ 2799029 w 5029200"/>
              <a:gd name="connsiteY259" fmla="*/ 426806 h 5038344"/>
              <a:gd name="connsiteX260" fmla="*/ 2259282 w 5029200"/>
              <a:gd name="connsiteY260" fmla="*/ 426806 h 5038344"/>
              <a:gd name="connsiteX261" fmla="*/ 2466740 w 5029200"/>
              <a:gd name="connsiteY261" fmla="*/ 633741 h 5038344"/>
              <a:gd name="connsiteX262" fmla="*/ 2259282 w 5029200"/>
              <a:gd name="connsiteY262" fmla="*/ 840677 h 5038344"/>
              <a:gd name="connsiteX263" fmla="*/ 2051824 w 5029200"/>
              <a:gd name="connsiteY263" fmla="*/ 633741 h 5038344"/>
              <a:gd name="connsiteX264" fmla="*/ 2259282 w 5029200"/>
              <a:gd name="connsiteY264" fmla="*/ 426806 h 5038344"/>
              <a:gd name="connsiteX265" fmla="*/ 3238860 w 5029200"/>
              <a:gd name="connsiteY265" fmla="*/ 128 h 5038344"/>
              <a:gd name="connsiteX266" fmla="*/ 3350725 w 5029200"/>
              <a:gd name="connsiteY266" fmla="*/ 111711 h 5038344"/>
              <a:gd name="connsiteX267" fmla="*/ 3238860 w 5029200"/>
              <a:gd name="connsiteY267" fmla="*/ 223294 h 5038344"/>
              <a:gd name="connsiteX268" fmla="*/ 3126996 w 5029200"/>
              <a:gd name="connsiteY268" fmla="*/ 111711 h 5038344"/>
              <a:gd name="connsiteX269" fmla="*/ 3238860 w 5029200"/>
              <a:gd name="connsiteY269" fmla="*/ 128 h 5038344"/>
              <a:gd name="connsiteX270" fmla="*/ 2764326 w 5029200"/>
              <a:gd name="connsiteY270" fmla="*/ 128 h 5038344"/>
              <a:gd name="connsiteX271" fmla="*/ 2876191 w 5029200"/>
              <a:gd name="connsiteY271" fmla="*/ 111711 h 5038344"/>
              <a:gd name="connsiteX272" fmla="*/ 2764326 w 5029200"/>
              <a:gd name="connsiteY272" fmla="*/ 223294 h 5038344"/>
              <a:gd name="connsiteX273" fmla="*/ 2652461 w 5029200"/>
              <a:gd name="connsiteY273" fmla="*/ 111711 h 5038344"/>
              <a:gd name="connsiteX274" fmla="*/ 2764326 w 5029200"/>
              <a:gd name="connsiteY274" fmla="*/ 128 h 5038344"/>
              <a:gd name="connsiteX275" fmla="*/ 2285087 w 5029200"/>
              <a:gd name="connsiteY275" fmla="*/ 128 h 5038344"/>
              <a:gd name="connsiteX276" fmla="*/ 2396952 w 5029200"/>
              <a:gd name="connsiteY276" fmla="*/ 111711 h 5038344"/>
              <a:gd name="connsiteX277" fmla="*/ 2285087 w 5029200"/>
              <a:gd name="connsiteY277" fmla="*/ 223294 h 5038344"/>
              <a:gd name="connsiteX278" fmla="*/ 2173223 w 5029200"/>
              <a:gd name="connsiteY278" fmla="*/ 111711 h 5038344"/>
              <a:gd name="connsiteX279" fmla="*/ 2285087 w 5029200"/>
              <a:gd name="connsiteY279" fmla="*/ 128 h 5038344"/>
              <a:gd name="connsiteX280" fmla="*/ 1806027 w 5029200"/>
              <a:gd name="connsiteY280" fmla="*/ 0 h 5038344"/>
              <a:gd name="connsiteX281" fmla="*/ 1814827 w 5029200"/>
              <a:gd name="connsiteY281" fmla="*/ 0 h 5038344"/>
              <a:gd name="connsiteX282" fmla="*/ 1853969 w 5029200"/>
              <a:gd name="connsiteY282" fmla="*/ 7883 h 5038344"/>
              <a:gd name="connsiteX283" fmla="*/ 1922291 w 5029200"/>
              <a:gd name="connsiteY283" fmla="*/ 110697 h 5038344"/>
              <a:gd name="connsiteX284" fmla="*/ 1810427 w 5029200"/>
              <a:gd name="connsiteY284" fmla="*/ 222280 h 5038344"/>
              <a:gd name="connsiteX285" fmla="*/ 1698562 w 5029200"/>
              <a:gd name="connsiteY285" fmla="*/ 110697 h 5038344"/>
              <a:gd name="connsiteX286" fmla="*/ 1766884 w 5029200"/>
              <a:gd name="connsiteY286" fmla="*/ 7883 h 5038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Lst>
            <a:rect l="l" t="t" r="r" b="b"/>
            <a:pathLst>
              <a:path w="5029200" h="5038344">
                <a:moveTo>
                  <a:pt x="3240259" y="4815180"/>
                </a:moveTo>
                <a:cubicBezTo>
                  <a:pt x="3302038" y="4815180"/>
                  <a:pt x="3352123" y="4865138"/>
                  <a:pt x="3352123" y="4926763"/>
                </a:cubicBezTo>
                <a:cubicBezTo>
                  <a:pt x="3352123" y="4972981"/>
                  <a:pt x="3323950" y="5012637"/>
                  <a:pt x="3283801" y="5029577"/>
                </a:cubicBezTo>
                <a:lnTo>
                  <a:pt x="3240266" y="5038344"/>
                </a:lnTo>
                <a:lnTo>
                  <a:pt x="3240252" y="5038344"/>
                </a:lnTo>
                <a:lnTo>
                  <a:pt x="3196717" y="5029577"/>
                </a:lnTo>
                <a:cubicBezTo>
                  <a:pt x="3156567" y="5012637"/>
                  <a:pt x="3128394" y="4972981"/>
                  <a:pt x="3128394" y="4926763"/>
                </a:cubicBezTo>
                <a:cubicBezTo>
                  <a:pt x="3128394" y="4865138"/>
                  <a:pt x="3178479" y="4815180"/>
                  <a:pt x="3240259" y="4815180"/>
                </a:cubicBezTo>
                <a:close/>
                <a:moveTo>
                  <a:pt x="2765723" y="4815180"/>
                </a:moveTo>
                <a:cubicBezTo>
                  <a:pt x="2827504" y="4815180"/>
                  <a:pt x="2877588" y="4865138"/>
                  <a:pt x="2877588" y="4926763"/>
                </a:cubicBezTo>
                <a:cubicBezTo>
                  <a:pt x="2877588" y="4972981"/>
                  <a:pt x="2849416" y="5012637"/>
                  <a:pt x="2809266" y="5029577"/>
                </a:cubicBezTo>
                <a:lnTo>
                  <a:pt x="2765730" y="5038344"/>
                </a:lnTo>
                <a:lnTo>
                  <a:pt x="2765716" y="5038344"/>
                </a:lnTo>
                <a:lnTo>
                  <a:pt x="2722181" y="5029577"/>
                </a:lnTo>
                <a:cubicBezTo>
                  <a:pt x="2682032" y="5012637"/>
                  <a:pt x="2653859" y="4972981"/>
                  <a:pt x="2653859" y="4926763"/>
                </a:cubicBezTo>
                <a:cubicBezTo>
                  <a:pt x="2653859" y="4865138"/>
                  <a:pt x="2703944" y="4815180"/>
                  <a:pt x="2765723" y="4815180"/>
                </a:cubicBezTo>
                <a:close/>
                <a:moveTo>
                  <a:pt x="2286359" y="4815180"/>
                </a:moveTo>
                <a:cubicBezTo>
                  <a:pt x="2348139" y="4815180"/>
                  <a:pt x="2398224" y="4865138"/>
                  <a:pt x="2398224" y="4926763"/>
                </a:cubicBezTo>
                <a:cubicBezTo>
                  <a:pt x="2398224" y="4972981"/>
                  <a:pt x="2370051" y="5012637"/>
                  <a:pt x="2329901" y="5029577"/>
                </a:cubicBezTo>
                <a:lnTo>
                  <a:pt x="2286367" y="5038344"/>
                </a:lnTo>
                <a:lnTo>
                  <a:pt x="2286352" y="5038344"/>
                </a:lnTo>
                <a:lnTo>
                  <a:pt x="2242817" y="5029577"/>
                </a:lnTo>
                <a:cubicBezTo>
                  <a:pt x="2202667" y="5012637"/>
                  <a:pt x="2174495" y="4972981"/>
                  <a:pt x="2174495" y="4926763"/>
                </a:cubicBezTo>
                <a:cubicBezTo>
                  <a:pt x="2174495" y="4865138"/>
                  <a:pt x="2224579" y="4815180"/>
                  <a:pt x="2286359" y="4815180"/>
                </a:cubicBezTo>
                <a:close/>
                <a:moveTo>
                  <a:pt x="1811824" y="4814039"/>
                </a:moveTo>
                <a:cubicBezTo>
                  <a:pt x="1873604" y="4814039"/>
                  <a:pt x="1923689" y="4863997"/>
                  <a:pt x="1923689" y="4925622"/>
                </a:cubicBezTo>
                <a:cubicBezTo>
                  <a:pt x="1923689" y="4987246"/>
                  <a:pt x="1873604" y="5037203"/>
                  <a:pt x="1811824" y="5037203"/>
                </a:cubicBezTo>
                <a:cubicBezTo>
                  <a:pt x="1750045" y="5037203"/>
                  <a:pt x="1699960" y="4987246"/>
                  <a:pt x="1699960" y="4925622"/>
                </a:cubicBezTo>
                <a:cubicBezTo>
                  <a:pt x="1699960" y="4863997"/>
                  <a:pt x="1750045" y="4814039"/>
                  <a:pt x="1811824" y="4814039"/>
                </a:cubicBezTo>
                <a:close/>
                <a:moveTo>
                  <a:pt x="3878775" y="4248010"/>
                </a:moveTo>
                <a:cubicBezTo>
                  <a:pt x="3969157" y="4248010"/>
                  <a:pt x="4042505" y="4321171"/>
                  <a:pt x="4042505" y="4411326"/>
                </a:cubicBezTo>
                <a:cubicBezTo>
                  <a:pt x="4042505" y="4501480"/>
                  <a:pt x="3969157" y="4574643"/>
                  <a:pt x="3878775" y="4574643"/>
                </a:cubicBezTo>
                <a:cubicBezTo>
                  <a:pt x="3788395" y="4574643"/>
                  <a:pt x="3715047" y="4501480"/>
                  <a:pt x="3715047" y="4411326"/>
                </a:cubicBezTo>
                <a:cubicBezTo>
                  <a:pt x="3715047" y="4321171"/>
                  <a:pt x="3788395" y="4248010"/>
                  <a:pt x="3878775" y="4248010"/>
                </a:cubicBezTo>
                <a:close/>
                <a:moveTo>
                  <a:pt x="1177884" y="4248010"/>
                </a:moveTo>
                <a:cubicBezTo>
                  <a:pt x="1268264" y="4248010"/>
                  <a:pt x="1341613" y="4321171"/>
                  <a:pt x="1341613" y="4411326"/>
                </a:cubicBezTo>
                <a:cubicBezTo>
                  <a:pt x="1341613" y="4501480"/>
                  <a:pt x="1268264" y="4574643"/>
                  <a:pt x="1177884" y="4574643"/>
                </a:cubicBezTo>
                <a:cubicBezTo>
                  <a:pt x="1087502" y="4574643"/>
                  <a:pt x="1014155" y="4501480"/>
                  <a:pt x="1014155" y="4411326"/>
                </a:cubicBezTo>
                <a:cubicBezTo>
                  <a:pt x="1014155" y="4321171"/>
                  <a:pt x="1087502" y="4248010"/>
                  <a:pt x="1177884" y="4248010"/>
                </a:cubicBezTo>
                <a:close/>
                <a:moveTo>
                  <a:pt x="3338013" y="4221636"/>
                </a:moveTo>
                <a:cubicBezTo>
                  <a:pt x="3443012" y="4221636"/>
                  <a:pt x="3528183" y="4306590"/>
                  <a:pt x="3528183" y="4411326"/>
                </a:cubicBezTo>
                <a:cubicBezTo>
                  <a:pt x="3528183" y="4516061"/>
                  <a:pt x="3443012" y="4601017"/>
                  <a:pt x="3338013" y="4601017"/>
                </a:cubicBezTo>
                <a:cubicBezTo>
                  <a:pt x="3233012" y="4601017"/>
                  <a:pt x="3147843" y="4516061"/>
                  <a:pt x="3147843" y="4411326"/>
                </a:cubicBezTo>
                <a:cubicBezTo>
                  <a:pt x="3147843" y="4306590"/>
                  <a:pt x="3233012" y="4221636"/>
                  <a:pt x="3338013" y="4221636"/>
                </a:cubicBezTo>
                <a:close/>
                <a:moveTo>
                  <a:pt x="1718646" y="4221636"/>
                </a:moveTo>
                <a:cubicBezTo>
                  <a:pt x="1823647" y="4221636"/>
                  <a:pt x="1908816" y="4306590"/>
                  <a:pt x="1908816" y="4411326"/>
                </a:cubicBezTo>
                <a:cubicBezTo>
                  <a:pt x="1908816" y="4516061"/>
                  <a:pt x="1823647" y="4601017"/>
                  <a:pt x="1718646" y="4601017"/>
                </a:cubicBezTo>
                <a:cubicBezTo>
                  <a:pt x="1613647" y="4601017"/>
                  <a:pt x="1528477" y="4516061"/>
                  <a:pt x="1528477" y="4411326"/>
                </a:cubicBezTo>
                <a:cubicBezTo>
                  <a:pt x="1528477" y="4306590"/>
                  <a:pt x="1613647" y="4221636"/>
                  <a:pt x="1718646" y="4221636"/>
                </a:cubicBezTo>
                <a:close/>
                <a:moveTo>
                  <a:pt x="2801953" y="4196783"/>
                </a:moveTo>
                <a:cubicBezTo>
                  <a:pt x="2916487" y="4196783"/>
                  <a:pt x="3009411" y="4289472"/>
                  <a:pt x="3009411" y="4403718"/>
                </a:cubicBezTo>
                <a:cubicBezTo>
                  <a:pt x="3009411" y="4517963"/>
                  <a:pt x="2916487" y="4610654"/>
                  <a:pt x="2801953" y="4610654"/>
                </a:cubicBezTo>
                <a:cubicBezTo>
                  <a:pt x="2687418" y="4610654"/>
                  <a:pt x="2594495" y="4517963"/>
                  <a:pt x="2594495" y="4403718"/>
                </a:cubicBezTo>
                <a:cubicBezTo>
                  <a:pt x="2594495" y="4289472"/>
                  <a:pt x="2687418" y="4196783"/>
                  <a:pt x="2801953" y="4196783"/>
                </a:cubicBezTo>
                <a:close/>
                <a:moveTo>
                  <a:pt x="2259282" y="4196783"/>
                </a:moveTo>
                <a:cubicBezTo>
                  <a:pt x="2373817" y="4196783"/>
                  <a:pt x="2466740" y="4289472"/>
                  <a:pt x="2466740" y="4403718"/>
                </a:cubicBezTo>
                <a:cubicBezTo>
                  <a:pt x="2466740" y="4517963"/>
                  <a:pt x="2373817" y="4610654"/>
                  <a:pt x="2259282" y="4610654"/>
                </a:cubicBezTo>
                <a:cubicBezTo>
                  <a:pt x="2144748" y="4610654"/>
                  <a:pt x="2051824" y="4517963"/>
                  <a:pt x="2051824" y="4403718"/>
                </a:cubicBezTo>
                <a:cubicBezTo>
                  <a:pt x="2051824" y="4289472"/>
                  <a:pt x="2144748" y="4196783"/>
                  <a:pt x="2259282" y="4196783"/>
                </a:cubicBezTo>
                <a:close/>
                <a:moveTo>
                  <a:pt x="4417887" y="3710383"/>
                </a:moveTo>
                <a:cubicBezTo>
                  <a:pt x="4503691" y="3710383"/>
                  <a:pt x="4572973" y="3779614"/>
                  <a:pt x="4572973" y="3865077"/>
                </a:cubicBezTo>
                <a:cubicBezTo>
                  <a:pt x="4572973" y="3950539"/>
                  <a:pt x="4503565" y="4019772"/>
                  <a:pt x="4417887" y="4019772"/>
                </a:cubicBezTo>
                <a:cubicBezTo>
                  <a:pt x="4332209" y="4019772"/>
                  <a:pt x="4262675" y="3950539"/>
                  <a:pt x="4262675" y="3865077"/>
                </a:cubicBezTo>
                <a:cubicBezTo>
                  <a:pt x="4262675" y="3779614"/>
                  <a:pt x="4332082" y="3710383"/>
                  <a:pt x="4417887" y="3710383"/>
                </a:cubicBezTo>
                <a:close/>
                <a:moveTo>
                  <a:pt x="641696" y="3707974"/>
                </a:moveTo>
                <a:cubicBezTo>
                  <a:pt x="727501" y="3707974"/>
                  <a:pt x="796781" y="3777332"/>
                  <a:pt x="796781" y="3862795"/>
                </a:cubicBezTo>
                <a:cubicBezTo>
                  <a:pt x="796781" y="3948257"/>
                  <a:pt x="727375" y="4017489"/>
                  <a:pt x="641696" y="4017489"/>
                </a:cubicBezTo>
                <a:cubicBezTo>
                  <a:pt x="556019" y="4017489"/>
                  <a:pt x="486484" y="3948257"/>
                  <a:pt x="486484" y="3862795"/>
                </a:cubicBezTo>
                <a:cubicBezTo>
                  <a:pt x="486484" y="3777332"/>
                  <a:pt x="555890" y="3707974"/>
                  <a:pt x="641696" y="3707974"/>
                </a:cubicBezTo>
                <a:close/>
                <a:moveTo>
                  <a:pt x="1181061" y="3647618"/>
                </a:moveTo>
                <a:cubicBezTo>
                  <a:pt x="1300933" y="3647618"/>
                  <a:pt x="1398180" y="3744619"/>
                  <a:pt x="1398180" y="3864189"/>
                </a:cubicBezTo>
                <a:cubicBezTo>
                  <a:pt x="1398180" y="3983761"/>
                  <a:pt x="1300933" y="4080761"/>
                  <a:pt x="1181061" y="4080761"/>
                </a:cubicBezTo>
                <a:cubicBezTo>
                  <a:pt x="1061188" y="4080761"/>
                  <a:pt x="963942" y="3983761"/>
                  <a:pt x="963942" y="3864189"/>
                </a:cubicBezTo>
                <a:cubicBezTo>
                  <a:pt x="963942" y="3744619"/>
                  <a:pt x="1061188" y="3647618"/>
                  <a:pt x="1181061" y="3647618"/>
                </a:cubicBezTo>
                <a:close/>
                <a:moveTo>
                  <a:pt x="3876233" y="3646350"/>
                </a:moveTo>
                <a:cubicBezTo>
                  <a:pt x="3996107" y="3646350"/>
                  <a:pt x="4093352" y="3743351"/>
                  <a:pt x="4093352" y="3862921"/>
                </a:cubicBezTo>
                <a:cubicBezTo>
                  <a:pt x="4093352" y="3982493"/>
                  <a:pt x="3996107" y="4079493"/>
                  <a:pt x="3876233" y="4079493"/>
                </a:cubicBezTo>
                <a:cubicBezTo>
                  <a:pt x="3756361" y="4079493"/>
                  <a:pt x="3659114" y="3982493"/>
                  <a:pt x="3659114" y="3862921"/>
                </a:cubicBezTo>
                <a:cubicBezTo>
                  <a:pt x="3659114" y="3743351"/>
                  <a:pt x="3756361" y="3646350"/>
                  <a:pt x="3876233" y="3646350"/>
                </a:cubicBezTo>
                <a:close/>
                <a:moveTo>
                  <a:pt x="4417633" y="3137126"/>
                </a:moveTo>
                <a:cubicBezTo>
                  <a:pt x="4522760" y="3137126"/>
                  <a:pt x="4607929" y="3222081"/>
                  <a:pt x="4607929" y="3326818"/>
                </a:cubicBezTo>
                <a:cubicBezTo>
                  <a:pt x="4607929" y="3431680"/>
                  <a:pt x="4522760" y="3516635"/>
                  <a:pt x="4417633" y="3516635"/>
                </a:cubicBezTo>
                <a:cubicBezTo>
                  <a:pt x="4312505" y="3516635"/>
                  <a:pt x="4227336" y="3431680"/>
                  <a:pt x="4227336" y="3326818"/>
                </a:cubicBezTo>
                <a:cubicBezTo>
                  <a:pt x="4227336" y="3221954"/>
                  <a:pt x="4312505" y="3137126"/>
                  <a:pt x="4417633" y="3137126"/>
                </a:cubicBezTo>
                <a:close/>
                <a:moveTo>
                  <a:pt x="641442" y="3134844"/>
                </a:moveTo>
                <a:cubicBezTo>
                  <a:pt x="746569" y="3134844"/>
                  <a:pt x="831739" y="3219799"/>
                  <a:pt x="831739" y="3324661"/>
                </a:cubicBezTo>
                <a:cubicBezTo>
                  <a:pt x="831739" y="3429398"/>
                  <a:pt x="746569" y="3514478"/>
                  <a:pt x="641442" y="3514478"/>
                </a:cubicBezTo>
                <a:cubicBezTo>
                  <a:pt x="536315" y="3514478"/>
                  <a:pt x="451145" y="3429524"/>
                  <a:pt x="451145" y="3324661"/>
                </a:cubicBezTo>
                <a:cubicBezTo>
                  <a:pt x="451145" y="3219799"/>
                  <a:pt x="536315" y="3134844"/>
                  <a:pt x="641442" y="3134844"/>
                </a:cubicBezTo>
                <a:close/>
                <a:moveTo>
                  <a:pt x="111865" y="3121023"/>
                </a:moveTo>
                <a:cubicBezTo>
                  <a:pt x="173645" y="3121023"/>
                  <a:pt x="223729" y="3170981"/>
                  <a:pt x="223729" y="3232606"/>
                </a:cubicBezTo>
                <a:cubicBezTo>
                  <a:pt x="223729" y="3294230"/>
                  <a:pt x="173645" y="3344189"/>
                  <a:pt x="111865" y="3344189"/>
                </a:cubicBezTo>
                <a:cubicBezTo>
                  <a:pt x="50086" y="3344189"/>
                  <a:pt x="0" y="3294230"/>
                  <a:pt x="0" y="3232606"/>
                </a:cubicBezTo>
                <a:cubicBezTo>
                  <a:pt x="0" y="3170981"/>
                  <a:pt x="50086" y="3121023"/>
                  <a:pt x="111865" y="3121023"/>
                </a:cubicBezTo>
                <a:close/>
                <a:moveTo>
                  <a:pt x="4917210" y="3120896"/>
                </a:moveTo>
                <a:cubicBezTo>
                  <a:pt x="4978989" y="3120896"/>
                  <a:pt x="5029075" y="3170855"/>
                  <a:pt x="5029075" y="3232479"/>
                </a:cubicBezTo>
                <a:cubicBezTo>
                  <a:pt x="5029075" y="3294103"/>
                  <a:pt x="4978989" y="3344062"/>
                  <a:pt x="4917210" y="3344062"/>
                </a:cubicBezTo>
                <a:cubicBezTo>
                  <a:pt x="4855429" y="3344062"/>
                  <a:pt x="4805345" y="3294103"/>
                  <a:pt x="4805345" y="3232479"/>
                </a:cubicBezTo>
                <a:cubicBezTo>
                  <a:pt x="4805345" y="3170855"/>
                  <a:pt x="4855429" y="3120896"/>
                  <a:pt x="4917210" y="3120896"/>
                </a:cubicBezTo>
                <a:close/>
                <a:moveTo>
                  <a:pt x="4917337" y="2645274"/>
                </a:moveTo>
                <a:cubicBezTo>
                  <a:pt x="4963671" y="2645274"/>
                  <a:pt x="5003428" y="2673376"/>
                  <a:pt x="5020410" y="2713425"/>
                </a:cubicBezTo>
                <a:lnTo>
                  <a:pt x="5029200" y="2756852"/>
                </a:lnTo>
                <a:lnTo>
                  <a:pt x="5029200" y="2756862"/>
                </a:lnTo>
                <a:lnTo>
                  <a:pt x="5020410" y="2800290"/>
                </a:lnTo>
                <a:cubicBezTo>
                  <a:pt x="5003428" y="2840338"/>
                  <a:pt x="4963671" y="2868440"/>
                  <a:pt x="4917337" y="2868440"/>
                </a:cubicBezTo>
                <a:cubicBezTo>
                  <a:pt x="4855557" y="2868440"/>
                  <a:pt x="4805473" y="2818481"/>
                  <a:pt x="4805473" y="2756857"/>
                </a:cubicBezTo>
                <a:cubicBezTo>
                  <a:pt x="4805473" y="2695233"/>
                  <a:pt x="4855557" y="2645274"/>
                  <a:pt x="4917337" y="2645274"/>
                </a:cubicBezTo>
                <a:close/>
                <a:moveTo>
                  <a:pt x="111865" y="2645274"/>
                </a:moveTo>
                <a:cubicBezTo>
                  <a:pt x="173645" y="2645274"/>
                  <a:pt x="223729" y="2695233"/>
                  <a:pt x="223729" y="2756857"/>
                </a:cubicBezTo>
                <a:cubicBezTo>
                  <a:pt x="223729" y="2818481"/>
                  <a:pt x="173645" y="2868440"/>
                  <a:pt x="111865" y="2868440"/>
                </a:cubicBezTo>
                <a:cubicBezTo>
                  <a:pt x="50086" y="2868440"/>
                  <a:pt x="0" y="2818481"/>
                  <a:pt x="0" y="2756857"/>
                </a:cubicBezTo>
                <a:cubicBezTo>
                  <a:pt x="0" y="2695233"/>
                  <a:pt x="50086" y="2645274"/>
                  <a:pt x="111865" y="2645274"/>
                </a:cubicBezTo>
                <a:close/>
                <a:moveTo>
                  <a:pt x="4417759" y="2581621"/>
                </a:moveTo>
                <a:cubicBezTo>
                  <a:pt x="4532295" y="2581621"/>
                  <a:pt x="4625217" y="2674312"/>
                  <a:pt x="4625217" y="2788557"/>
                </a:cubicBezTo>
                <a:cubicBezTo>
                  <a:pt x="4625217" y="2902803"/>
                  <a:pt x="4532295" y="2995492"/>
                  <a:pt x="4417759" y="2995492"/>
                </a:cubicBezTo>
                <a:cubicBezTo>
                  <a:pt x="4303225" y="2995492"/>
                  <a:pt x="4210301" y="2902803"/>
                  <a:pt x="4210301" y="2788557"/>
                </a:cubicBezTo>
                <a:cubicBezTo>
                  <a:pt x="4210301" y="2674312"/>
                  <a:pt x="4303225" y="2581621"/>
                  <a:pt x="4417759" y="2581621"/>
                </a:cubicBezTo>
                <a:close/>
                <a:moveTo>
                  <a:pt x="641569" y="2579466"/>
                </a:moveTo>
                <a:cubicBezTo>
                  <a:pt x="756103" y="2579466"/>
                  <a:pt x="849027" y="2672155"/>
                  <a:pt x="849027" y="2786402"/>
                </a:cubicBezTo>
                <a:cubicBezTo>
                  <a:pt x="849027" y="2900647"/>
                  <a:pt x="756103" y="2993337"/>
                  <a:pt x="641569" y="2993337"/>
                </a:cubicBezTo>
                <a:cubicBezTo>
                  <a:pt x="527035" y="2993337"/>
                  <a:pt x="434111" y="2900647"/>
                  <a:pt x="434111" y="2786402"/>
                </a:cubicBezTo>
                <a:cubicBezTo>
                  <a:pt x="434111" y="2672155"/>
                  <a:pt x="527035" y="2579466"/>
                  <a:pt x="641569" y="2579466"/>
                </a:cubicBezTo>
                <a:close/>
                <a:moveTo>
                  <a:pt x="4917210" y="2169400"/>
                </a:moveTo>
                <a:cubicBezTo>
                  <a:pt x="4978989" y="2169400"/>
                  <a:pt x="5029075" y="2219359"/>
                  <a:pt x="5029075" y="2280982"/>
                </a:cubicBezTo>
                <a:cubicBezTo>
                  <a:pt x="5029075" y="2342606"/>
                  <a:pt x="4978989" y="2392565"/>
                  <a:pt x="4917210" y="2392565"/>
                </a:cubicBezTo>
                <a:cubicBezTo>
                  <a:pt x="4855429" y="2392565"/>
                  <a:pt x="4805345" y="2342606"/>
                  <a:pt x="4805345" y="2280982"/>
                </a:cubicBezTo>
                <a:cubicBezTo>
                  <a:pt x="4805345" y="2219359"/>
                  <a:pt x="4855429" y="2169400"/>
                  <a:pt x="4917210" y="2169400"/>
                </a:cubicBezTo>
                <a:close/>
                <a:moveTo>
                  <a:pt x="111865" y="2169272"/>
                </a:moveTo>
                <a:cubicBezTo>
                  <a:pt x="173645" y="2169272"/>
                  <a:pt x="223729" y="2219231"/>
                  <a:pt x="223729" y="2280855"/>
                </a:cubicBezTo>
                <a:cubicBezTo>
                  <a:pt x="223729" y="2342479"/>
                  <a:pt x="173645" y="2392438"/>
                  <a:pt x="111865" y="2392438"/>
                </a:cubicBezTo>
                <a:cubicBezTo>
                  <a:pt x="50086" y="2392438"/>
                  <a:pt x="0" y="2342479"/>
                  <a:pt x="0" y="2280855"/>
                </a:cubicBezTo>
                <a:cubicBezTo>
                  <a:pt x="0" y="2219231"/>
                  <a:pt x="50086" y="2169272"/>
                  <a:pt x="111865" y="2169272"/>
                </a:cubicBezTo>
                <a:close/>
                <a:moveTo>
                  <a:pt x="4417759" y="2043235"/>
                </a:moveTo>
                <a:cubicBezTo>
                  <a:pt x="4532295" y="2043235"/>
                  <a:pt x="4625217" y="2135925"/>
                  <a:pt x="4625217" y="2250170"/>
                </a:cubicBezTo>
                <a:cubicBezTo>
                  <a:pt x="4625217" y="2364416"/>
                  <a:pt x="4532295" y="2457105"/>
                  <a:pt x="4417759" y="2457105"/>
                </a:cubicBezTo>
                <a:cubicBezTo>
                  <a:pt x="4303225" y="2457105"/>
                  <a:pt x="4210301" y="2364416"/>
                  <a:pt x="4210301" y="2250170"/>
                </a:cubicBezTo>
                <a:cubicBezTo>
                  <a:pt x="4210301" y="2135925"/>
                  <a:pt x="4303225" y="2043235"/>
                  <a:pt x="4417759" y="2043235"/>
                </a:cubicBezTo>
                <a:close/>
                <a:moveTo>
                  <a:pt x="641569" y="2041079"/>
                </a:moveTo>
                <a:cubicBezTo>
                  <a:pt x="756103" y="2041079"/>
                  <a:pt x="849027" y="2133769"/>
                  <a:pt x="849027" y="2248015"/>
                </a:cubicBezTo>
                <a:cubicBezTo>
                  <a:pt x="849027" y="2362260"/>
                  <a:pt x="756103" y="2454950"/>
                  <a:pt x="641569" y="2454950"/>
                </a:cubicBezTo>
                <a:cubicBezTo>
                  <a:pt x="527035" y="2454950"/>
                  <a:pt x="434111" y="2362260"/>
                  <a:pt x="434111" y="2248015"/>
                </a:cubicBezTo>
                <a:cubicBezTo>
                  <a:pt x="434111" y="2133769"/>
                  <a:pt x="527035" y="2041079"/>
                  <a:pt x="641569" y="2041079"/>
                </a:cubicBezTo>
                <a:close/>
                <a:moveTo>
                  <a:pt x="4917337" y="1693525"/>
                </a:moveTo>
                <a:cubicBezTo>
                  <a:pt x="4963671" y="1693525"/>
                  <a:pt x="5003428" y="1721626"/>
                  <a:pt x="5020410" y="1761674"/>
                </a:cubicBezTo>
                <a:lnTo>
                  <a:pt x="5029200" y="1805101"/>
                </a:lnTo>
                <a:lnTo>
                  <a:pt x="5029200" y="1805111"/>
                </a:lnTo>
                <a:lnTo>
                  <a:pt x="5020410" y="1848539"/>
                </a:lnTo>
                <a:cubicBezTo>
                  <a:pt x="5003428" y="1888587"/>
                  <a:pt x="4963671" y="1916689"/>
                  <a:pt x="4917337" y="1916689"/>
                </a:cubicBezTo>
                <a:cubicBezTo>
                  <a:pt x="4855557" y="1916689"/>
                  <a:pt x="4805473" y="1866730"/>
                  <a:pt x="4805473" y="1805106"/>
                </a:cubicBezTo>
                <a:cubicBezTo>
                  <a:pt x="4805473" y="1743483"/>
                  <a:pt x="4855557" y="1693525"/>
                  <a:pt x="4917337" y="1693525"/>
                </a:cubicBezTo>
                <a:close/>
                <a:moveTo>
                  <a:pt x="111865" y="1693525"/>
                </a:moveTo>
                <a:cubicBezTo>
                  <a:pt x="173645" y="1693525"/>
                  <a:pt x="223729" y="1743483"/>
                  <a:pt x="223729" y="1805106"/>
                </a:cubicBezTo>
                <a:cubicBezTo>
                  <a:pt x="223729" y="1866730"/>
                  <a:pt x="173645" y="1916689"/>
                  <a:pt x="111865" y="1916689"/>
                </a:cubicBezTo>
                <a:cubicBezTo>
                  <a:pt x="50086" y="1916689"/>
                  <a:pt x="0" y="1866730"/>
                  <a:pt x="0" y="1805106"/>
                </a:cubicBezTo>
                <a:cubicBezTo>
                  <a:pt x="0" y="1743483"/>
                  <a:pt x="50086" y="1693525"/>
                  <a:pt x="111865" y="1693525"/>
                </a:cubicBezTo>
                <a:close/>
                <a:moveTo>
                  <a:pt x="4417887" y="1522092"/>
                </a:moveTo>
                <a:cubicBezTo>
                  <a:pt x="4523013" y="1522092"/>
                  <a:pt x="4608184" y="1607048"/>
                  <a:pt x="4608184" y="1711910"/>
                </a:cubicBezTo>
                <a:cubicBezTo>
                  <a:pt x="4608184" y="1816773"/>
                  <a:pt x="4523013" y="1901600"/>
                  <a:pt x="4417887" y="1901600"/>
                </a:cubicBezTo>
                <a:cubicBezTo>
                  <a:pt x="4312760" y="1901600"/>
                  <a:pt x="4227589" y="1816645"/>
                  <a:pt x="4227589" y="1711910"/>
                </a:cubicBezTo>
                <a:cubicBezTo>
                  <a:pt x="4227589" y="1607048"/>
                  <a:pt x="4312760" y="1522092"/>
                  <a:pt x="4417887" y="1522092"/>
                </a:cubicBezTo>
                <a:close/>
                <a:moveTo>
                  <a:pt x="641569" y="1520064"/>
                </a:moveTo>
                <a:cubicBezTo>
                  <a:pt x="746697" y="1520064"/>
                  <a:pt x="831866" y="1605019"/>
                  <a:pt x="831866" y="1709754"/>
                </a:cubicBezTo>
                <a:cubicBezTo>
                  <a:pt x="831866" y="1814490"/>
                  <a:pt x="746697" y="1899572"/>
                  <a:pt x="641569" y="1899572"/>
                </a:cubicBezTo>
                <a:cubicBezTo>
                  <a:pt x="536442" y="1899572"/>
                  <a:pt x="451273" y="1814616"/>
                  <a:pt x="451273" y="1709754"/>
                </a:cubicBezTo>
                <a:cubicBezTo>
                  <a:pt x="451273" y="1604892"/>
                  <a:pt x="536442" y="1520064"/>
                  <a:pt x="641569" y="1520064"/>
                </a:cubicBezTo>
                <a:close/>
                <a:moveTo>
                  <a:pt x="641442" y="1017180"/>
                </a:moveTo>
                <a:cubicBezTo>
                  <a:pt x="727120" y="1017180"/>
                  <a:pt x="796527" y="1086412"/>
                  <a:pt x="796527" y="1171874"/>
                </a:cubicBezTo>
                <a:cubicBezTo>
                  <a:pt x="796527" y="1257337"/>
                  <a:pt x="727120" y="1326695"/>
                  <a:pt x="641442" y="1326695"/>
                </a:cubicBezTo>
                <a:cubicBezTo>
                  <a:pt x="555764" y="1326695"/>
                  <a:pt x="486356" y="1257464"/>
                  <a:pt x="486356" y="1171874"/>
                </a:cubicBezTo>
                <a:cubicBezTo>
                  <a:pt x="486356" y="1086412"/>
                  <a:pt x="555764" y="1017180"/>
                  <a:pt x="641442" y="1017180"/>
                </a:cubicBezTo>
                <a:close/>
                <a:moveTo>
                  <a:pt x="4419285" y="1009572"/>
                </a:moveTo>
                <a:cubicBezTo>
                  <a:pt x="4508141" y="1009572"/>
                  <a:pt x="4580091" y="1081467"/>
                  <a:pt x="4580091" y="1170099"/>
                </a:cubicBezTo>
                <a:cubicBezTo>
                  <a:pt x="4580091" y="1258732"/>
                  <a:pt x="4508015" y="1330500"/>
                  <a:pt x="4419285" y="1330500"/>
                </a:cubicBezTo>
                <a:cubicBezTo>
                  <a:pt x="4330557" y="1330500"/>
                  <a:pt x="4258353" y="1258605"/>
                  <a:pt x="4258353" y="1170099"/>
                </a:cubicBezTo>
                <a:cubicBezTo>
                  <a:pt x="4258353" y="1081467"/>
                  <a:pt x="4330429" y="1009572"/>
                  <a:pt x="4419285" y="1009572"/>
                </a:cubicBezTo>
                <a:close/>
                <a:moveTo>
                  <a:pt x="1181188" y="954795"/>
                </a:moveTo>
                <a:cubicBezTo>
                  <a:pt x="1301061" y="954795"/>
                  <a:pt x="1398307" y="1051797"/>
                  <a:pt x="1398307" y="1171367"/>
                </a:cubicBezTo>
                <a:cubicBezTo>
                  <a:pt x="1398307" y="1290939"/>
                  <a:pt x="1301061" y="1387939"/>
                  <a:pt x="1181188" y="1387939"/>
                </a:cubicBezTo>
                <a:cubicBezTo>
                  <a:pt x="1061315" y="1387939"/>
                  <a:pt x="964069" y="1290939"/>
                  <a:pt x="964069" y="1171367"/>
                </a:cubicBezTo>
                <a:cubicBezTo>
                  <a:pt x="964069" y="1051797"/>
                  <a:pt x="1061315" y="954795"/>
                  <a:pt x="1181188" y="954795"/>
                </a:cubicBezTo>
                <a:close/>
                <a:moveTo>
                  <a:pt x="3876233" y="953528"/>
                </a:moveTo>
                <a:cubicBezTo>
                  <a:pt x="3996107" y="953528"/>
                  <a:pt x="4093352" y="1050529"/>
                  <a:pt x="4093352" y="1170099"/>
                </a:cubicBezTo>
                <a:cubicBezTo>
                  <a:pt x="4093352" y="1289671"/>
                  <a:pt x="3996107" y="1386671"/>
                  <a:pt x="3876233" y="1386671"/>
                </a:cubicBezTo>
                <a:cubicBezTo>
                  <a:pt x="3756361" y="1386671"/>
                  <a:pt x="3659114" y="1289671"/>
                  <a:pt x="3659114" y="1170099"/>
                </a:cubicBezTo>
                <a:cubicBezTo>
                  <a:pt x="3659114" y="1050402"/>
                  <a:pt x="3756361" y="953528"/>
                  <a:pt x="3876233" y="953528"/>
                </a:cubicBezTo>
                <a:close/>
                <a:moveTo>
                  <a:pt x="2263987" y="894819"/>
                </a:moveTo>
                <a:cubicBezTo>
                  <a:pt x="2397969" y="894819"/>
                  <a:pt x="2509580" y="990046"/>
                  <a:pt x="2534622" y="1116464"/>
                </a:cubicBezTo>
                <a:cubicBezTo>
                  <a:pt x="2559537" y="990172"/>
                  <a:pt x="2671147" y="894819"/>
                  <a:pt x="2805131" y="894819"/>
                </a:cubicBezTo>
                <a:cubicBezTo>
                  <a:pt x="2952970" y="894819"/>
                  <a:pt x="3073479" y="1010713"/>
                  <a:pt x="3080597" y="1156278"/>
                </a:cubicBezTo>
                <a:lnTo>
                  <a:pt x="3081106" y="1156278"/>
                </a:lnTo>
                <a:cubicBezTo>
                  <a:pt x="3088225" y="1017180"/>
                  <a:pt x="3198944" y="906612"/>
                  <a:pt x="3344750" y="906612"/>
                </a:cubicBezTo>
                <a:cubicBezTo>
                  <a:pt x="3490555" y="906612"/>
                  <a:pt x="3608777" y="1024535"/>
                  <a:pt x="3608777" y="1169973"/>
                </a:cubicBezTo>
                <a:cubicBezTo>
                  <a:pt x="3608777" y="1246686"/>
                  <a:pt x="3575853" y="1315792"/>
                  <a:pt x="3523353" y="1363847"/>
                </a:cubicBezTo>
                <a:cubicBezTo>
                  <a:pt x="3596065" y="1394533"/>
                  <a:pt x="3657080" y="1447915"/>
                  <a:pt x="3697250" y="1514866"/>
                </a:cubicBezTo>
                <a:cubicBezTo>
                  <a:pt x="3744285" y="1471500"/>
                  <a:pt x="3807209" y="1444999"/>
                  <a:pt x="3876233" y="1444999"/>
                </a:cubicBezTo>
                <a:cubicBezTo>
                  <a:pt x="4022039" y="1444999"/>
                  <a:pt x="4140260" y="1565839"/>
                  <a:pt x="4140260" y="1708360"/>
                </a:cubicBezTo>
                <a:cubicBezTo>
                  <a:pt x="4140260" y="1850881"/>
                  <a:pt x="4026615" y="1967156"/>
                  <a:pt x="3884751" y="1971594"/>
                </a:cubicBezTo>
                <a:cubicBezTo>
                  <a:pt x="4033225" y="1976031"/>
                  <a:pt x="4152082" y="2097378"/>
                  <a:pt x="4152082" y="2246620"/>
                </a:cubicBezTo>
                <a:cubicBezTo>
                  <a:pt x="4152082" y="2380265"/>
                  <a:pt x="4056488" y="2491594"/>
                  <a:pt x="3929878" y="2516447"/>
                </a:cubicBezTo>
                <a:cubicBezTo>
                  <a:pt x="4056488" y="2541300"/>
                  <a:pt x="4152082" y="2652756"/>
                  <a:pt x="4152082" y="2786402"/>
                </a:cubicBezTo>
                <a:lnTo>
                  <a:pt x="4152335" y="2786148"/>
                </a:lnTo>
                <a:cubicBezTo>
                  <a:pt x="4152335" y="2938180"/>
                  <a:pt x="4028776" y="3061300"/>
                  <a:pt x="3876488" y="3061300"/>
                </a:cubicBezTo>
                <a:cubicBezTo>
                  <a:pt x="4022294" y="3061300"/>
                  <a:pt x="4140513" y="3179224"/>
                  <a:pt x="4140513" y="3324661"/>
                </a:cubicBezTo>
                <a:cubicBezTo>
                  <a:pt x="4140513" y="3470100"/>
                  <a:pt x="4022294" y="3588022"/>
                  <a:pt x="3876488" y="3588022"/>
                </a:cubicBezTo>
                <a:cubicBezTo>
                  <a:pt x="3806192" y="3588022"/>
                  <a:pt x="3742377" y="3560760"/>
                  <a:pt x="3695089" y="3516128"/>
                </a:cubicBezTo>
                <a:cubicBezTo>
                  <a:pt x="3653394" y="3583838"/>
                  <a:pt x="3590217" y="3637347"/>
                  <a:pt x="3515089" y="3666765"/>
                </a:cubicBezTo>
                <a:cubicBezTo>
                  <a:pt x="3570641" y="3715074"/>
                  <a:pt x="3605724" y="3786082"/>
                  <a:pt x="3605724" y="3865330"/>
                </a:cubicBezTo>
                <a:cubicBezTo>
                  <a:pt x="3605724" y="4010769"/>
                  <a:pt x="3484581" y="4128691"/>
                  <a:pt x="3341699" y="4128691"/>
                </a:cubicBezTo>
                <a:cubicBezTo>
                  <a:pt x="3198817" y="4128691"/>
                  <a:pt x="3082377" y="4015460"/>
                  <a:pt x="3077800" y="3873953"/>
                </a:cubicBezTo>
                <a:cubicBezTo>
                  <a:pt x="3073351" y="4021927"/>
                  <a:pt x="2951572" y="4140610"/>
                  <a:pt x="2802080" y="4140610"/>
                </a:cubicBezTo>
                <a:cubicBezTo>
                  <a:pt x="2668096" y="4140610"/>
                  <a:pt x="2556487" y="4045385"/>
                  <a:pt x="2531445" y="3919094"/>
                </a:cubicBezTo>
                <a:cubicBezTo>
                  <a:pt x="2506528" y="4045385"/>
                  <a:pt x="2394918" y="4140610"/>
                  <a:pt x="2260935" y="4140610"/>
                </a:cubicBezTo>
                <a:cubicBezTo>
                  <a:pt x="2108647" y="4140610"/>
                  <a:pt x="1985087" y="4017362"/>
                  <a:pt x="1985087" y="3865457"/>
                </a:cubicBezTo>
                <a:cubicBezTo>
                  <a:pt x="1985087" y="4010896"/>
                  <a:pt x="1866868" y="4128818"/>
                  <a:pt x="1721062" y="4128818"/>
                </a:cubicBezTo>
                <a:cubicBezTo>
                  <a:pt x="1575256" y="4128818"/>
                  <a:pt x="1457037" y="4010896"/>
                  <a:pt x="1457037" y="3865457"/>
                </a:cubicBezTo>
                <a:cubicBezTo>
                  <a:pt x="1457037" y="3781391"/>
                  <a:pt x="1496698" y="3706453"/>
                  <a:pt x="1558223" y="3658269"/>
                </a:cubicBezTo>
                <a:cubicBezTo>
                  <a:pt x="1483858" y="3624033"/>
                  <a:pt x="1422841" y="3565578"/>
                  <a:pt x="1385213" y="3493304"/>
                </a:cubicBezTo>
                <a:cubicBezTo>
                  <a:pt x="1336781" y="3552012"/>
                  <a:pt x="1263307" y="3589417"/>
                  <a:pt x="1181188" y="3589417"/>
                </a:cubicBezTo>
                <a:cubicBezTo>
                  <a:pt x="1035382" y="3589417"/>
                  <a:pt x="917163" y="3466803"/>
                  <a:pt x="917163" y="3326057"/>
                </a:cubicBezTo>
                <a:cubicBezTo>
                  <a:pt x="917163" y="3185309"/>
                  <a:pt x="1027883" y="3070303"/>
                  <a:pt x="1167206" y="3063077"/>
                </a:cubicBezTo>
                <a:lnTo>
                  <a:pt x="1167206" y="3062316"/>
                </a:lnTo>
                <a:cubicBezTo>
                  <a:pt x="1021272" y="3055088"/>
                  <a:pt x="905341" y="2934755"/>
                  <a:pt x="905341" y="2787543"/>
                </a:cubicBezTo>
                <a:cubicBezTo>
                  <a:pt x="905341" y="2654024"/>
                  <a:pt x="1000806" y="2542567"/>
                  <a:pt x="1127545" y="2517715"/>
                </a:cubicBezTo>
                <a:cubicBezTo>
                  <a:pt x="1000806" y="2492862"/>
                  <a:pt x="905341" y="2381406"/>
                  <a:pt x="905341" y="2247761"/>
                </a:cubicBezTo>
                <a:cubicBezTo>
                  <a:pt x="905341" y="2100548"/>
                  <a:pt x="1021400" y="1980217"/>
                  <a:pt x="1167206" y="1972988"/>
                </a:cubicBezTo>
                <a:lnTo>
                  <a:pt x="1167206" y="1972481"/>
                </a:lnTo>
                <a:cubicBezTo>
                  <a:pt x="1027883" y="1965253"/>
                  <a:pt x="917163" y="1854939"/>
                  <a:pt x="917163" y="1709501"/>
                </a:cubicBezTo>
                <a:cubicBezTo>
                  <a:pt x="917163" y="1564062"/>
                  <a:pt x="1035382" y="1446140"/>
                  <a:pt x="1181188" y="1446140"/>
                </a:cubicBezTo>
                <a:cubicBezTo>
                  <a:pt x="1261909" y="1446140"/>
                  <a:pt x="1334112" y="1482278"/>
                  <a:pt x="1382544" y="1539210"/>
                </a:cubicBezTo>
                <a:cubicBezTo>
                  <a:pt x="1419154" y="1466048"/>
                  <a:pt x="1479790" y="1406579"/>
                  <a:pt x="1553774" y="1371075"/>
                </a:cubicBezTo>
                <a:cubicBezTo>
                  <a:pt x="1496443" y="1322765"/>
                  <a:pt x="1460087" y="1250616"/>
                  <a:pt x="1460087" y="1169973"/>
                </a:cubicBezTo>
                <a:cubicBezTo>
                  <a:pt x="1460087" y="1024535"/>
                  <a:pt x="1582883" y="906612"/>
                  <a:pt x="1724113" y="906612"/>
                </a:cubicBezTo>
                <a:cubicBezTo>
                  <a:pt x="1865342" y="906612"/>
                  <a:pt x="1980638" y="1017180"/>
                  <a:pt x="1987756" y="1156278"/>
                </a:cubicBezTo>
                <a:lnTo>
                  <a:pt x="1988520" y="1156278"/>
                </a:lnTo>
                <a:cubicBezTo>
                  <a:pt x="1995638" y="1010713"/>
                  <a:pt x="2116274" y="894819"/>
                  <a:pt x="2263987" y="894819"/>
                </a:cubicBezTo>
                <a:close/>
                <a:moveTo>
                  <a:pt x="1181188" y="472581"/>
                </a:moveTo>
                <a:cubicBezTo>
                  <a:pt x="1269918" y="472581"/>
                  <a:pt x="1341993" y="544348"/>
                  <a:pt x="1341993" y="633107"/>
                </a:cubicBezTo>
                <a:cubicBezTo>
                  <a:pt x="1341993" y="721866"/>
                  <a:pt x="1269918" y="793507"/>
                  <a:pt x="1181188" y="793507"/>
                </a:cubicBezTo>
                <a:cubicBezTo>
                  <a:pt x="1092460" y="793507"/>
                  <a:pt x="1020383" y="721612"/>
                  <a:pt x="1020383" y="633107"/>
                </a:cubicBezTo>
                <a:cubicBezTo>
                  <a:pt x="1020383" y="544475"/>
                  <a:pt x="1092460" y="472581"/>
                  <a:pt x="1181188" y="472581"/>
                </a:cubicBezTo>
                <a:close/>
                <a:moveTo>
                  <a:pt x="3878775" y="470424"/>
                </a:moveTo>
                <a:cubicBezTo>
                  <a:pt x="3969157" y="470424"/>
                  <a:pt x="4042505" y="543587"/>
                  <a:pt x="4042505" y="633741"/>
                </a:cubicBezTo>
                <a:cubicBezTo>
                  <a:pt x="4042505" y="723896"/>
                  <a:pt x="3969157" y="797057"/>
                  <a:pt x="3878775" y="797057"/>
                </a:cubicBezTo>
                <a:cubicBezTo>
                  <a:pt x="3788395" y="797057"/>
                  <a:pt x="3715047" y="723896"/>
                  <a:pt x="3715047" y="633741"/>
                </a:cubicBezTo>
                <a:cubicBezTo>
                  <a:pt x="3715047" y="543587"/>
                  <a:pt x="3788395" y="470424"/>
                  <a:pt x="3878775" y="470424"/>
                </a:cubicBezTo>
                <a:close/>
                <a:moveTo>
                  <a:pt x="1719663" y="444050"/>
                </a:moveTo>
                <a:cubicBezTo>
                  <a:pt x="1824791" y="444050"/>
                  <a:pt x="1909960" y="529005"/>
                  <a:pt x="1909960" y="633741"/>
                </a:cubicBezTo>
                <a:cubicBezTo>
                  <a:pt x="1909960" y="738477"/>
                  <a:pt x="1824791" y="823559"/>
                  <a:pt x="1719663" y="823559"/>
                </a:cubicBezTo>
                <a:cubicBezTo>
                  <a:pt x="1614536" y="823559"/>
                  <a:pt x="1529367" y="738604"/>
                  <a:pt x="1529367" y="633741"/>
                </a:cubicBezTo>
                <a:cubicBezTo>
                  <a:pt x="1529367" y="528879"/>
                  <a:pt x="1614536" y="444050"/>
                  <a:pt x="1719663" y="444050"/>
                </a:cubicBezTo>
                <a:close/>
                <a:moveTo>
                  <a:pt x="3338013" y="442909"/>
                </a:moveTo>
                <a:cubicBezTo>
                  <a:pt x="3443012" y="442909"/>
                  <a:pt x="3528183" y="527864"/>
                  <a:pt x="3528183" y="632600"/>
                </a:cubicBezTo>
                <a:cubicBezTo>
                  <a:pt x="3528183" y="737336"/>
                  <a:pt x="3443012" y="822290"/>
                  <a:pt x="3338013" y="822290"/>
                </a:cubicBezTo>
                <a:cubicBezTo>
                  <a:pt x="3233012" y="822290"/>
                  <a:pt x="3147843" y="737336"/>
                  <a:pt x="3147843" y="632600"/>
                </a:cubicBezTo>
                <a:cubicBezTo>
                  <a:pt x="3147843" y="527864"/>
                  <a:pt x="3233012" y="442909"/>
                  <a:pt x="3338013" y="442909"/>
                </a:cubicBezTo>
                <a:close/>
                <a:moveTo>
                  <a:pt x="2799029" y="426806"/>
                </a:moveTo>
                <a:cubicBezTo>
                  <a:pt x="2913563" y="426806"/>
                  <a:pt x="3006487" y="519495"/>
                  <a:pt x="3006487" y="633741"/>
                </a:cubicBezTo>
                <a:cubicBezTo>
                  <a:pt x="3006487" y="747987"/>
                  <a:pt x="2913563" y="840677"/>
                  <a:pt x="2799029" y="840677"/>
                </a:cubicBezTo>
                <a:cubicBezTo>
                  <a:pt x="2684494" y="840677"/>
                  <a:pt x="2591571" y="747987"/>
                  <a:pt x="2591571" y="633741"/>
                </a:cubicBezTo>
                <a:cubicBezTo>
                  <a:pt x="2591571" y="519495"/>
                  <a:pt x="2684494" y="426806"/>
                  <a:pt x="2799029" y="426806"/>
                </a:cubicBezTo>
                <a:close/>
                <a:moveTo>
                  <a:pt x="2259282" y="426806"/>
                </a:moveTo>
                <a:cubicBezTo>
                  <a:pt x="2373817" y="426806"/>
                  <a:pt x="2466740" y="519495"/>
                  <a:pt x="2466740" y="633741"/>
                </a:cubicBezTo>
                <a:cubicBezTo>
                  <a:pt x="2466740" y="747987"/>
                  <a:pt x="2373817" y="840677"/>
                  <a:pt x="2259282" y="840677"/>
                </a:cubicBezTo>
                <a:cubicBezTo>
                  <a:pt x="2144748" y="840677"/>
                  <a:pt x="2051824" y="747987"/>
                  <a:pt x="2051824" y="633741"/>
                </a:cubicBezTo>
                <a:cubicBezTo>
                  <a:pt x="2051824" y="519495"/>
                  <a:pt x="2144748" y="426806"/>
                  <a:pt x="2259282" y="426806"/>
                </a:cubicBezTo>
                <a:close/>
                <a:moveTo>
                  <a:pt x="3238860" y="128"/>
                </a:moveTo>
                <a:cubicBezTo>
                  <a:pt x="3300639" y="128"/>
                  <a:pt x="3350725" y="50087"/>
                  <a:pt x="3350725" y="111711"/>
                </a:cubicBezTo>
                <a:cubicBezTo>
                  <a:pt x="3350725" y="173336"/>
                  <a:pt x="3300639" y="223294"/>
                  <a:pt x="3238860" y="223294"/>
                </a:cubicBezTo>
                <a:cubicBezTo>
                  <a:pt x="3177080" y="223294"/>
                  <a:pt x="3126996" y="173336"/>
                  <a:pt x="3126996" y="111711"/>
                </a:cubicBezTo>
                <a:cubicBezTo>
                  <a:pt x="3126996" y="50087"/>
                  <a:pt x="3177080" y="128"/>
                  <a:pt x="3238860" y="128"/>
                </a:cubicBezTo>
                <a:close/>
                <a:moveTo>
                  <a:pt x="2764326" y="128"/>
                </a:moveTo>
                <a:cubicBezTo>
                  <a:pt x="2826105" y="128"/>
                  <a:pt x="2876191" y="50087"/>
                  <a:pt x="2876191" y="111711"/>
                </a:cubicBezTo>
                <a:cubicBezTo>
                  <a:pt x="2876191" y="173336"/>
                  <a:pt x="2826105" y="223294"/>
                  <a:pt x="2764326" y="223294"/>
                </a:cubicBezTo>
                <a:cubicBezTo>
                  <a:pt x="2702546" y="223294"/>
                  <a:pt x="2652461" y="173336"/>
                  <a:pt x="2652461" y="111711"/>
                </a:cubicBezTo>
                <a:cubicBezTo>
                  <a:pt x="2652461" y="50087"/>
                  <a:pt x="2702546" y="128"/>
                  <a:pt x="2764326" y="128"/>
                </a:cubicBezTo>
                <a:close/>
                <a:moveTo>
                  <a:pt x="2285087" y="128"/>
                </a:moveTo>
                <a:cubicBezTo>
                  <a:pt x="2346868" y="128"/>
                  <a:pt x="2396952" y="50087"/>
                  <a:pt x="2396952" y="111711"/>
                </a:cubicBezTo>
                <a:cubicBezTo>
                  <a:pt x="2396952" y="173336"/>
                  <a:pt x="2346868" y="223294"/>
                  <a:pt x="2285087" y="223294"/>
                </a:cubicBezTo>
                <a:cubicBezTo>
                  <a:pt x="2223309" y="223294"/>
                  <a:pt x="2173223" y="173336"/>
                  <a:pt x="2173223" y="111711"/>
                </a:cubicBezTo>
                <a:cubicBezTo>
                  <a:pt x="2173223" y="50087"/>
                  <a:pt x="2223309" y="128"/>
                  <a:pt x="2285087" y="128"/>
                </a:cubicBezTo>
                <a:close/>
                <a:moveTo>
                  <a:pt x="1806027" y="0"/>
                </a:moveTo>
                <a:lnTo>
                  <a:pt x="1814827" y="0"/>
                </a:lnTo>
                <a:lnTo>
                  <a:pt x="1853969" y="7883"/>
                </a:lnTo>
                <a:cubicBezTo>
                  <a:pt x="1894118" y="24823"/>
                  <a:pt x="1922291" y="64479"/>
                  <a:pt x="1922291" y="110697"/>
                </a:cubicBezTo>
                <a:cubicBezTo>
                  <a:pt x="1922291" y="172321"/>
                  <a:pt x="1872206" y="222280"/>
                  <a:pt x="1810427" y="222280"/>
                </a:cubicBezTo>
                <a:cubicBezTo>
                  <a:pt x="1748646" y="222280"/>
                  <a:pt x="1698562" y="172321"/>
                  <a:pt x="1698562" y="110697"/>
                </a:cubicBezTo>
                <a:cubicBezTo>
                  <a:pt x="1698562" y="64479"/>
                  <a:pt x="1726735" y="24823"/>
                  <a:pt x="1766884" y="7883"/>
                </a:cubicBezTo>
                <a:close/>
              </a:path>
            </a:pathLst>
          </a:custGeom>
        </p:spPr>
        <p:txBody>
          <a:bodyPr wrap="square">
            <a:noAutofit/>
          </a:bodyPr>
          <a:lstStyle/>
          <a:p>
            <a:endParaRPr lang="en-US"/>
          </a:p>
        </p:txBody>
      </p:sp>
    </p:spTree>
    <p:extLst>
      <p:ext uri="{BB962C8B-B14F-4D97-AF65-F5344CB8AC3E}">
        <p14:creationId xmlns:p14="http://schemas.microsoft.com/office/powerpoint/2010/main" val="5249180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4">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1A438DE-C883-703F-FD0B-C87E562E8804}"/>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p:cNvSpPr>
            <a:spLocks noGrp="1"/>
          </p:cNvSpPr>
          <p:nvPr>
            <p:ph type="title"/>
          </p:nvPr>
        </p:nvSpPr>
        <p:spPr>
          <a:xfrm>
            <a:off x="522108" y="444149"/>
            <a:ext cx="10515600" cy="797630"/>
          </a:xfrm>
        </p:spPr>
        <p:txBody>
          <a:bodyPr anchor="t"/>
          <a:lstStyle/>
          <a:p>
            <a:r>
              <a:rPr lang="en-US"/>
              <a:t>Click to edit Master title style</a:t>
            </a:r>
          </a:p>
        </p:txBody>
      </p:sp>
      <p:sp>
        <p:nvSpPr>
          <p:cNvPr id="3" name="Content Placeholder 2"/>
          <p:cNvSpPr>
            <a:spLocks noGrp="1"/>
          </p:cNvSpPr>
          <p:nvPr>
            <p:ph idx="1"/>
          </p:nvPr>
        </p:nvSpPr>
        <p:spPr>
          <a:xfrm>
            <a:off x="567264" y="1577267"/>
            <a:ext cx="5630336" cy="4351338"/>
          </a:xfrm>
        </p:spPr>
        <p:txBody>
          <a:bodyPr>
            <a:normAutofit/>
          </a:bodyPr>
          <a:lstStyle>
            <a:lvl1pPr marL="0" indent="0">
              <a:lnSpc>
                <a:spcPts val="3100"/>
              </a:lnSpc>
              <a:spcBef>
                <a:spcPts val="0"/>
              </a:spcBef>
              <a:buFontTx/>
              <a:buNone/>
              <a:defRPr sz="2100"/>
            </a:lvl1pPr>
            <a:lvl2pPr marL="182880" indent="-182880">
              <a:lnSpc>
                <a:spcPts val="3100"/>
              </a:lnSpc>
              <a:spcBef>
                <a:spcPts val="800"/>
              </a:spcBef>
              <a:buSzPct val="100000"/>
              <a:buFont typeface="Arial" panose="020B0604020202020204" pitchFamily="34" charset="0"/>
              <a:buChar char="•"/>
              <a:defRPr sz="2100"/>
            </a:lvl2pPr>
            <a:lvl3pPr>
              <a:defRPr sz="2100"/>
            </a:lvl3pPr>
            <a:lvl4pPr>
              <a:defRPr sz="2100"/>
            </a:lvl4pPr>
            <a:lvl5pPr>
              <a:defRPr sz="2100"/>
            </a:lvl5pPr>
          </a:lstStyle>
          <a:p>
            <a:pPr lvl="0"/>
            <a:r>
              <a:rPr lang="en-US"/>
              <a:t>Click to edit Master text styles</a:t>
            </a:r>
          </a:p>
          <a:p>
            <a:pPr lvl="1"/>
            <a:r>
              <a:rPr lang="en-US"/>
              <a:t>Second level</a:t>
            </a:r>
          </a:p>
        </p:txBody>
      </p:sp>
      <p:sp>
        <p:nvSpPr>
          <p:cNvPr id="6" name="Slide Number Placeholder 5"/>
          <p:cNvSpPr>
            <a:spLocks noGrp="1"/>
          </p:cNvSpPr>
          <p:nvPr>
            <p:ph type="sldNum" sz="quarter" idx="12"/>
          </p:nvPr>
        </p:nvSpPr>
        <p:spPr>
          <a:xfrm>
            <a:off x="8746068" y="6356350"/>
            <a:ext cx="2743200" cy="365125"/>
          </a:xfrm>
        </p:spPr>
        <p:txBody>
          <a:bodyPr/>
          <a:lstStyle>
            <a:lvl1pPr>
              <a:defRPr>
                <a:solidFill>
                  <a:schemeClr val="tx1">
                    <a:lumMod val="90000"/>
                    <a:lumOff val="10000"/>
                  </a:schemeClr>
                </a:solidFill>
              </a:defRPr>
            </a:lvl1pPr>
          </a:lstStyle>
          <a:p>
            <a:fld id="{48F63A3B-78C7-47BE-AE5E-E10140E04643}" type="slidenum">
              <a:rPr lang="en-US" smtClean="0"/>
              <a:pPr/>
              <a:t>‹#›</a:t>
            </a:fld>
            <a:endParaRPr lang="en-US"/>
          </a:p>
        </p:txBody>
      </p:sp>
      <p:sp>
        <p:nvSpPr>
          <p:cNvPr id="7" name="Picture Placeholder 6">
            <a:extLst>
              <a:ext uri="{FF2B5EF4-FFF2-40B4-BE49-F238E27FC236}">
                <a16:creationId xmlns:a16="http://schemas.microsoft.com/office/drawing/2014/main" id="{B9F5CE1D-386B-07F9-3607-78F17054C22D}"/>
              </a:ext>
            </a:extLst>
          </p:cNvPr>
          <p:cNvSpPr>
            <a:spLocks noGrp="1" noChangeAspect="1"/>
          </p:cNvSpPr>
          <p:nvPr>
            <p:ph type="pic" sz="quarter" idx="10"/>
          </p:nvPr>
        </p:nvSpPr>
        <p:spPr>
          <a:xfrm>
            <a:off x="6761487" y="1462710"/>
            <a:ext cx="3255264" cy="3261181"/>
          </a:xfrm>
          <a:custGeom>
            <a:avLst/>
            <a:gdLst>
              <a:gd name="connsiteX0" fmla="*/ 3240259 w 5029200"/>
              <a:gd name="connsiteY0" fmla="*/ 4815180 h 5038344"/>
              <a:gd name="connsiteX1" fmla="*/ 3352123 w 5029200"/>
              <a:gd name="connsiteY1" fmla="*/ 4926763 h 5038344"/>
              <a:gd name="connsiteX2" fmla="*/ 3283801 w 5029200"/>
              <a:gd name="connsiteY2" fmla="*/ 5029577 h 5038344"/>
              <a:gd name="connsiteX3" fmla="*/ 3240266 w 5029200"/>
              <a:gd name="connsiteY3" fmla="*/ 5038344 h 5038344"/>
              <a:gd name="connsiteX4" fmla="*/ 3240252 w 5029200"/>
              <a:gd name="connsiteY4" fmla="*/ 5038344 h 5038344"/>
              <a:gd name="connsiteX5" fmla="*/ 3196717 w 5029200"/>
              <a:gd name="connsiteY5" fmla="*/ 5029577 h 5038344"/>
              <a:gd name="connsiteX6" fmla="*/ 3128394 w 5029200"/>
              <a:gd name="connsiteY6" fmla="*/ 4926763 h 5038344"/>
              <a:gd name="connsiteX7" fmla="*/ 3240259 w 5029200"/>
              <a:gd name="connsiteY7" fmla="*/ 4815180 h 5038344"/>
              <a:gd name="connsiteX8" fmla="*/ 2765723 w 5029200"/>
              <a:gd name="connsiteY8" fmla="*/ 4815180 h 5038344"/>
              <a:gd name="connsiteX9" fmla="*/ 2877588 w 5029200"/>
              <a:gd name="connsiteY9" fmla="*/ 4926763 h 5038344"/>
              <a:gd name="connsiteX10" fmla="*/ 2809266 w 5029200"/>
              <a:gd name="connsiteY10" fmla="*/ 5029577 h 5038344"/>
              <a:gd name="connsiteX11" fmla="*/ 2765730 w 5029200"/>
              <a:gd name="connsiteY11" fmla="*/ 5038344 h 5038344"/>
              <a:gd name="connsiteX12" fmla="*/ 2765716 w 5029200"/>
              <a:gd name="connsiteY12" fmla="*/ 5038344 h 5038344"/>
              <a:gd name="connsiteX13" fmla="*/ 2722181 w 5029200"/>
              <a:gd name="connsiteY13" fmla="*/ 5029577 h 5038344"/>
              <a:gd name="connsiteX14" fmla="*/ 2653859 w 5029200"/>
              <a:gd name="connsiteY14" fmla="*/ 4926763 h 5038344"/>
              <a:gd name="connsiteX15" fmla="*/ 2765723 w 5029200"/>
              <a:gd name="connsiteY15" fmla="*/ 4815180 h 5038344"/>
              <a:gd name="connsiteX16" fmla="*/ 2286359 w 5029200"/>
              <a:gd name="connsiteY16" fmla="*/ 4815180 h 5038344"/>
              <a:gd name="connsiteX17" fmla="*/ 2398224 w 5029200"/>
              <a:gd name="connsiteY17" fmla="*/ 4926763 h 5038344"/>
              <a:gd name="connsiteX18" fmla="*/ 2329901 w 5029200"/>
              <a:gd name="connsiteY18" fmla="*/ 5029577 h 5038344"/>
              <a:gd name="connsiteX19" fmla="*/ 2286367 w 5029200"/>
              <a:gd name="connsiteY19" fmla="*/ 5038344 h 5038344"/>
              <a:gd name="connsiteX20" fmla="*/ 2286352 w 5029200"/>
              <a:gd name="connsiteY20" fmla="*/ 5038344 h 5038344"/>
              <a:gd name="connsiteX21" fmla="*/ 2242817 w 5029200"/>
              <a:gd name="connsiteY21" fmla="*/ 5029577 h 5038344"/>
              <a:gd name="connsiteX22" fmla="*/ 2174495 w 5029200"/>
              <a:gd name="connsiteY22" fmla="*/ 4926763 h 5038344"/>
              <a:gd name="connsiteX23" fmla="*/ 2286359 w 5029200"/>
              <a:gd name="connsiteY23" fmla="*/ 4815180 h 5038344"/>
              <a:gd name="connsiteX24" fmla="*/ 1811824 w 5029200"/>
              <a:gd name="connsiteY24" fmla="*/ 4814039 h 5038344"/>
              <a:gd name="connsiteX25" fmla="*/ 1923689 w 5029200"/>
              <a:gd name="connsiteY25" fmla="*/ 4925622 h 5038344"/>
              <a:gd name="connsiteX26" fmla="*/ 1811824 w 5029200"/>
              <a:gd name="connsiteY26" fmla="*/ 5037203 h 5038344"/>
              <a:gd name="connsiteX27" fmla="*/ 1699960 w 5029200"/>
              <a:gd name="connsiteY27" fmla="*/ 4925622 h 5038344"/>
              <a:gd name="connsiteX28" fmla="*/ 1811824 w 5029200"/>
              <a:gd name="connsiteY28" fmla="*/ 4814039 h 5038344"/>
              <a:gd name="connsiteX29" fmla="*/ 3878775 w 5029200"/>
              <a:gd name="connsiteY29" fmla="*/ 4248010 h 5038344"/>
              <a:gd name="connsiteX30" fmla="*/ 4042505 w 5029200"/>
              <a:gd name="connsiteY30" fmla="*/ 4411326 h 5038344"/>
              <a:gd name="connsiteX31" fmla="*/ 3878775 w 5029200"/>
              <a:gd name="connsiteY31" fmla="*/ 4574643 h 5038344"/>
              <a:gd name="connsiteX32" fmla="*/ 3715047 w 5029200"/>
              <a:gd name="connsiteY32" fmla="*/ 4411326 h 5038344"/>
              <a:gd name="connsiteX33" fmla="*/ 3878775 w 5029200"/>
              <a:gd name="connsiteY33" fmla="*/ 4248010 h 5038344"/>
              <a:gd name="connsiteX34" fmla="*/ 1177884 w 5029200"/>
              <a:gd name="connsiteY34" fmla="*/ 4248010 h 5038344"/>
              <a:gd name="connsiteX35" fmla="*/ 1341613 w 5029200"/>
              <a:gd name="connsiteY35" fmla="*/ 4411326 h 5038344"/>
              <a:gd name="connsiteX36" fmla="*/ 1177884 w 5029200"/>
              <a:gd name="connsiteY36" fmla="*/ 4574643 h 5038344"/>
              <a:gd name="connsiteX37" fmla="*/ 1014155 w 5029200"/>
              <a:gd name="connsiteY37" fmla="*/ 4411326 h 5038344"/>
              <a:gd name="connsiteX38" fmla="*/ 1177884 w 5029200"/>
              <a:gd name="connsiteY38" fmla="*/ 4248010 h 5038344"/>
              <a:gd name="connsiteX39" fmla="*/ 3338013 w 5029200"/>
              <a:gd name="connsiteY39" fmla="*/ 4221636 h 5038344"/>
              <a:gd name="connsiteX40" fmla="*/ 3528183 w 5029200"/>
              <a:gd name="connsiteY40" fmla="*/ 4411326 h 5038344"/>
              <a:gd name="connsiteX41" fmla="*/ 3338013 w 5029200"/>
              <a:gd name="connsiteY41" fmla="*/ 4601017 h 5038344"/>
              <a:gd name="connsiteX42" fmla="*/ 3147843 w 5029200"/>
              <a:gd name="connsiteY42" fmla="*/ 4411326 h 5038344"/>
              <a:gd name="connsiteX43" fmla="*/ 3338013 w 5029200"/>
              <a:gd name="connsiteY43" fmla="*/ 4221636 h 5038344"/>
              <a:gd name="connsiteX44" fmla="*/ 1718646 w 5029200"/>
              <a:gd name="connsiteY44" fmla="*/ 4221636 h 5038344"/>
              <a:gd name="connsiteX45" fmla="*/ 1908816 w 5029200"/>
              <a:gd name="connsiteY45" fmla="*/ 4411326 h 5038344"/>
              <a:gd name="connsiteX46" fmla="*/ 1718646 w 5029200"/>
              <a:gd name="connsiteY46" fmla="*/ 4601017 h 5038344"/>
              <a:gd name="connsiteX47" fmla="*/ 1528477 w 5029200"/>
              <a:gd name="connsiteY47" fmla="*/ 4411326 h 5038344"/>
              <a:gd name="connsiteX48" fmla="*/ 1718646 w 5029200"/>
              <a:gd name="connsiteY48" fmla="*/ 4221636 h 5038344"/>
              <a:gd name="connsiteX49" fmla="*/ 2801953 w 5029200"/>
              <a:gd name="connsiteY49" fmla="*/ 4196783 h 5038344"/>
              <a:gd name="connsiteX50" fmla="*/ 3009411 w 5029200"/>
              <a:gd name="connsiteY50" fmla="*/ 4403718 h 5038344"/>
              <a:gd name="connsiteX51" fmla="*/ 2801953 w 5029200"/>
              <a:gd name="connsiteY51" fmla="*/ 4610654 h 5038344"/>
              <a:gd name="connsiteX52" fmla="*/ 2594495 w 5029200"/>
              <a:gd name="connsiteY52" fmla="*/ 4403718 h 5038344"/>
              <a:gd name="connsiteX53" fmla="*/ 2801953 w 5029200"/>
              <a:gd name="connsiteY53" fmla="*/ 4196783 h 5038344"/>
              <a:gd name="connsiteX54" fmla="*/ 2259282 w 5029200"/>
              <a:gd name="connsiteY54" fmla="*/ 4196783 h 5038344"/>
              <a:gd name="connsiteX55" fmla="*/ 2466740 w 5029200"/>
              <a:gd name="connsiteY55" fmla="*/ 4403718 h 5038344"/>
              <a:gd name="connsiteX56" fmla="*/ 2259282 w 5029200"/>
              <a:gd name="connsiteY56" fmla="*/ 4610654 h 5038344"/>
              <a:gd name="connsiteX57" fmla="*/ 2051824 w 5029200"/>
              <a:gd name="connsiteY57" fmla="*/ 4403718 h 5038344"/>
              <a:gd name="connsiteX58" fmla="*/ 2259282 w 5029200"/>
              <a:gd name="connsiteY58" fmla="*/ 4196783 h 5038344"/>
              <a:gd name="connsiteX59" fmla="*/ 4417887 w 5029200"/>
              <a:gd name="connsiteY59" fmla="*/ 3710383 h 5038344"/>
              <a:gd name="connsiteX60" fmla="*/ 4572973 w 5029200"/>
              <a:gd name="connsiteY60" fmla="*/ 3865077 h 5038344"/>
              <a:gd name="connsiteX61" fmla="*/ 4417887 w 5029200"/>
              <a:gd name="connsiteY61" fmla="*/ 4019772 h 5038344"/>
              <a:gd name="connsiteX62" fmla="*/ 4262675 w 5029200"/>
              <a:gd name="connsiteY62" fmla="*/ 3865077 h 5038344"/>
              <a:gd name="connsiteX63" fmla="*/ 4417887 w 5029200"/>
              <a:gd name="connsiteY63" fmla="*/ 3710383 h 5038344"/>
              <a:gd name="connsiteX64" fmla="*/ 641696 w 5029200"/>
              <a:gd name="connsiteY64" fmla="*/ 3707974 h 5038344"/>
              <a:gd name="connsiteX65" fmla="*/ 796781 w 5029200"/>
              <a:gd name="connsiteY65" fmla="*/ 3862795 h 5038344"/>
              <a:gd name="connsiteX66" fmla="*/ 641696 w 5029200"/>
              <a:gd name="connsiteY66" fmla="*/ 4017489 h 5038344"/>
              <a:gd name="connsiteX67" fmla="*/ 486484 w 5029200"/>
              <a:gd name="connsiteY67" fmla="*/ 3862795 h 5038344"/>
              <a:gd name="connsiteX68" fmla="*/ 641696 w 5029200"/>
              <a:gd name="connsiteY68" fmla="*/ 3707974 h 5038344"/>
              <a:gd name="connsiteX69" fmla="*/ 1181061 w 5029200"/>
              <a:gd name="connsiteY69" fmla="*/ 3647618 h 5038344"/>
              <a:gd name="connsiteX70" fmla="*/ 1398180 w 5029200"/>
              <a:gd name="connsiteY70" fmla="*/ 3864189 h 5038344"/>
              <a:gd name="connsiteX71" fmla="*/ 1181061 w 5029200"/>
              <a:gd name="connsiteY71" fmla="*/ 4080761 h 5038344"/>
              <a:gd name="connsiteX72" fmla="*/ 963942 w 5029200"/>
              <a:gd name="connsiteY72" fmla="*/ 3864189 h 5038344"/>
              <a:gd name="connsiteX73" fmla="*/ 1181061 w 5029200"/>
              <a:gd name="connsiteY73" fmla="*/ 3647618 h 5038344"/>
              <a:gd name="connsiteX74" fmla="*/ 3876233 w 5029200"/>
              <a:gd name="connsiteY74" fmla="*/ 3646350 h 5038344"/>
              <a:gd name="connsiteX75" fmla="*/ 4093352 w 5029200"/>
              <a:gd name="connsiteY75" fmla="*/ 3862921 h 5038344"/>
              <a:gd name="connsiteX76" fmla="*/ 3876233 w 5029200"/>
              <a:gd name="connsiteY76" fmla="*/ 4079493 h 5038344"/>
              <a:gd name="connsiteX77" fmla="*/ 3659114 w 5029200"/>
              <a:gd name="connsiteY77" fmla="*/ 3862921 h 5038344"/>
              <a:gd name="connsiteX78" fmla="*/ 3876233 w 5029200"/>
              <a:gd name="connsiteY78" fmla="*/ 3646350 h 5038344"/>
              <a:gd name="connsiteX79" fmla="*/ 4417633 w 5029200"/>
              <a:gd name="connsiteY79" fmla="*/ 3137126 h 5038344"/>
              <a:gd name="connsiteX80" fmla="*/ 4607929 w 5029200"/>
              <a:gd name="connsiteY80" fmla="*/ 3326818 h 5038344"/>
              <a:gd name="connsiteX81" fmla="*/ 4417633 w 5029200"/>
              <a:gd name="connsiteY81" fmla="*/ 3516635 h 5038344"/>
              <a:gd name="connsiteX82" fmla="*/ 4227336 w 5029200"/>
              <a:gd name="connsiteY82" fmla="*/ 3326818 h 5038344"/>
              <a:gd name="connsiteX83" fmla="*/ 4417633 w 5029200"/>
              <a:gd name="connsiteY83" fmla="*/ 3137126 h 5038344"/>
              <a:gd name="connsiteX84" fmla="*/ 641442 w 5029200"/>
              <a:gd name="connsiteY84" fmla="*/ 3134844 h 5038344"/>
              <a:gd name="connsiteX85" fmla="*/ 831739 w 5029200"/>
              <a:gd name="connsiteY85" fmla="*/ 3324661 h 5038344"/>
              <a:gd name="connsiteX86" fmla="*/ 641442 w 5029200"/>
              <a:gd name="connsiteY86" fmla="*/ 3514478 h 5038344"/>
              <a:gd name="connsiteX87" fmla="*/ 451145 w 5029200"/>
              <a:gd name="connsiteY87" fmla="*/ 3324661 h 5038344"/>
              <a:gd name="connsiteX88" fmla="*/ 641442 w 5029200"/>
              <a:gd name="connsiteY88" fmla="*/ 3134844 h 5038344"/>
              <a:gd name="connsiteX89" fmla="*/ 111865 w 5029200"/>
              <a:gd name="connsiteY89" fmla="*/ 3121023 h 5038344"/>
              <a:gd name="connsiteX90" fmla="*/ 223729 w 5029200"/>
              <a:gd name="connsiteY90" fmla="*/ 3232606 h 5038344"/>
              <a:gd name="connsiteX91" fmla="*/ 111865 w 5029200"/>
              <a:gd name="connsiteY91" fmla="*/ 3344189 h 5038344"/>
              <a:gd name="connsiteX92" fmla="*/ 0 w 5029200"/>
              <a:gd name="connsiteY92" fmla="*/ 3232606 h 5038344"/>
              <a:gd name="connsiteX93" fmla="*/ 111865 w 5029200"/>
              <a:gd name="connsiteY93" fmla="*/ 3121023 h 5038344"/>
              <a:gd name="connsiteX94" fmla="*/ 4917210 w 5029200"/>
              <a:gd name="connsiteY94" fmla="*/ 3120896 h 5038344"/>
              <a:gd name="connsiteX95" fmla="*/ 5029075 w 5029200"/>
              <a:gd name="connsiteY95" fmla="*/ 3232479 h 5038344"/>
              <a:gd name="connsiteX96" fmla="*/ 4917210 w 5029200"/>
              <a:gd name="connsiteY96" fmla="*/ 3344062 h 5038344"/>
              <a:gd name="connsiteX97" fmla="*/ 4805345 w 5029200"/>
              <a:gd name="connsiteY97" fmla="*/ 3232479 h 5038344"/>
              <a:gd name="connsiteX98" fmla="*/ 4917210 w 5029200"/>
              <a:gd name="connsiteY98" fmla="*/ 3120896 h 5038344"/>
              <a:gd name="connsiteX99" fmla="*/ 4917337 w 5029200"/>
              <a:gd name="connsiteY99" fmla="*/ 2645274 h 5038344"/>
              <a:gd name="connsiteX100" fmla="*/ 5020410 w 5029200"/>
              <a:gd name="connsiteY100" fmla="*/ 2713425 h 5038344"/>
              <a:gd name="connsiteX101" fmla="*/ 5029200 w 5029200"/>
              <a:gd name="connsiteY101" fmla="*/ 2756852 h 5038344"/>
              <a:gd name="connsiteX102" fmla="*/ 5029200 w 5029200"/>
              <a:gd name="connsiteY102" fmla="*/ 2756862 h 5038344"/>
              <a:gd name="connsiteX103" fmla="*/ 5020410 w 5029200"/>
              <a:gd name="connsiteY103" fmla="*/ 2800290 h 5038344"/>
              <a:gd name="connsiteX104" fmla="*/ 4917337 w 5029200"/>
              <a:gd name="connsiteY104" fmla="*/ 2868440 h 5038344"/>
              <a:gd name="connsiteX105" fmla="*/ 4805473 w 5029200"/>
              <a:gd name="connsiteY105" fmla="*/ 2756857 h 5038344"/>
              <a:gd name="connsiteX106" fmla="*/ 4917337 w 5029200"/>
              <a:gd name="connsiteY106" fmla="*/ 2645274 h 5038344"/>
              <a:gd name="connsiteX107" fmla="*/ 111865 w 5029200"/>
              <a:gd name="connsiteY107" fmla="*/ 2645274 h 5038344"/>
              <a:gd name="connsiteX108" fmla="*/ 223729 w 5029200"/>
              <a:gd name="connsiteY108" fmla="*/ 2756857 h 5038344"/>
              <a:gd name="connsiteX109" fmla="*/ 111865 w 5029200"/>
              <a:gd name="connsiteY109" fmla="*/ 2868440 h 5038344"/>
              <a:gd name="connsiteX110" fmla="*/ 0 w 5029200"/>
              <a:gd name="connsiteY110" fmla="*/ 2756857 h 5038344"/>
              <a:gd name="connsiteX111" fmla="*/ 111865 w 5029200"/>
              <a:gd name="connsiteY111" fmla="*/ 2645274 h 5038344"/>
              <a:gd name="connsiteX112" fmla="*/ 4417759 w 5029200"/>
              <a:gd name="connsiteY112" fmla="*/ 2581621 h 5038344"/>
              <a:gd name="connsiteX113" fmla="*/ 4625217 w 5029200"/>
              <a:gd name="connsiteY113" fmla="*/ 2788557 h 5038344"/>
              <a:gd name="connsiteX114" fmla="*/ 4417759 w 5029200"/>
              <a:gd name="connsiteY114" fmla="*/ 2995492 h 5038344"/>
              <a:gd name="connsiteX115" fmla="*/ 4210301 w 5029200"/>
              <a:gd name="connsiteY115" fmla="*/ 2788557 h 5038344"/>
              <a:gd name="connsiteX116" fmla="*/ 4417759 w 5029200"/>
              <a:gd name="connsiteY116" fmla="*/ 2581621 h 5038344"/>
              <a:gd name="connsiteX117" fmla="*/ 641569 w 5029200"/>
              <a:gd name="connsiteY117" fmla="*/ 2579466 h 5038344"/>
              <a:gd name="connsiteX118" fmla="*/ 849027 w 5029200"/>
              <a:gd name="connsiteY118" fmla="*/ 2786402 h 5038344"/>
              <a:gd name="connsiteX119" fmla="*/ 641569 w 5029200"/>
              <a:gd name="connsiteY119" fmla="*/ 2993337 h 5038344"/>
              <a:gd name="connsiteX120" fmla="*/ 434111 w 5029200"/>
              <a:gd name="connsiteY120" fmla="*/ 2786402 h 5038344"/>
              <a:gd name="connsiteX121" fmla="*/ 641569 w 5029200"/>
              <a:gd name="connsiteY121" fmla="*/ 2579466 h 5038344"/>
              <a:gd name="connsiteX122" fmla="*/ 4917210 w 5029200"/>
              <a:gd name="connsiteY122" fmla="*/ 2169400 h 5038344"/>
              <a:gd name="connsiteX123" fmla="*/ 5029075 w 5029200"/>
              <a:gd name="connsiteY123" fmla="*/ 2280982 h 5038344"/>
              <a:gd name="connsiteX124" fmla="*/ 4917210 w 5029200"/>
              <a:gd name="connsiteY124" fmla="*/ 2392565 h 5038344"/>
              <a:gd name="connsiteX125" fmla="*/ 4805345 w 5029200"/>
              <a:gd name="connsiteY125" fmla="*/ 2280982 h 5038344"/>
              <a:gd name="connsiteX126" fmla="*/ 4917210 w 5029200"/>
              <a:gd name="connsiteY126" fmla="*/ 2169400 h 5038344"/>
              <a:gd name="connsiteX127" fmla="*/ 111865 w 5029200"/>
              <a:gd name="connsiteY127" fmla="*/ 2169272 h 5038344"/>
              <a:gd name="connsiteX128" fmla="*/ 223729 w 5029200"/>
              <a:gd name="connsiteY128" fmla="*/ 2280855 h 5038344"/>
              <a:gd name="connsiteX129" fmla="*/ 111865 w 5029200"/>
              <a:gd name="connsiteY129" fmla="*/ 2392438 h 5038344"/>
              <a:gd name="connsiteX130" fmla="*/ 0 w 5029200"/>
              <a:gd name="connsiteY130" fmla="*/ 2280855 h 5038344"/>
              <a:gd name="connsiteX131" fmla="*/ 111865 w 5029200"/>
              <a:gd name="connsiteY131" fmla="*/ 2169272 h 5038344"/>
              <a:gd name="connsiteX132" fmla="*/ 4417759 w 5029200"/>
              <a:gd name="connsiteY132" fmla="*/ 2043235 h 5038344"/>
              <a:gd name="connsiteX133" fmla="*/ 4625217 w 5029200"/>
              <a:gd name="connsiteY133" fmla="*/ 2250170 h 5038344"/>
              <a:gd name="connsiteX134" fmla="*/ 4417759 w 5029200"/>
              <a:gd name="connsiteY134" fmla="*/ 2457105 h 5038344"/>
              <a:gd name="connsiteX135" fmla="*/ 4210301 w 5029200"/>
              <a:gd name="connsiteY135" fmla="*/ 2250170 h 5038344"/>
              <a:gd name="connsiteX136" fmla="*/ 4417759 w 5029200"/>
              <a:gd name="connsiteY136" fmla="*/ 2043235 h 5038344"/>
              <a:gd name="connsiteX137" fmla="*/ 641569 w 5029200"/>
              <a:gd name="connsiteY137" fmla="*/ 2041079 h 5038344"/>
              <a:gd name="connsiteX138" fmla="*/ 849027 w 5029200"/>
              <a:gd name="connsiteY138" fmla="*/ 2248015 h 5038344"/>
              <a:gd name="connsiteX139" fmla="*/ 641569 w 5029200"/>
              <a:gd name="connsiteY139" fmla="*/ 2454950 h 5038344"/>
              <a:gd name="connsiteX140" fmla="*/ 434111 w 5029200"/>
              <a:gd name="connsiteY140" fmla="*/ 2248015 h 5038344"/>
              <a:gd name="connsiteX141" fmla="*/ 641569 w 5029200"/>
              <a:gd name="connsiteY141" fmla="*/ 2041079 h 5038344"/>
              <a:gd name="connsiteX142" fmla="*/ 4917337 w 5029200"/>
              <a:gd name="connsiteY142" fmla="*/ 1693525 h 5038344"/>
              <a:gd name="connsiteX143" fmla="*/ 5020410 w 5029200"/>
              <a:gd name="connsiteY143" fmla="*/ 1761674 h 5038344"/>
              <a:gd name="connsiteX144" fmla="*/ 5029200 w 5029200"/>
              <a:gd name="connsiteY144" fmla="*/ 1805101 h 5038344"/>
              <a:gd name="connsiteX145" fmla="*/ 5029200 w 5029200"/>
              <a:gd name="connsiteY145" fmla="*/ 1805111 h 5038344"/>
              <a:gd name="connsiteX146" fmla="*/ 5020410 w 5029200"/>
              <a:gd name="connsiteY146" fmla="*/ 1848539 h 5038344"/>
              <a:gd name="connsiteX147" fmla="*/ 4917337 w 5029200"/>
              <a:gd name="connsiteY147" fmla="*/ 1916689 h 5038344"/>
              <a:gd name="connsiteX148" fmla="*/ 4805473 w 5029200"/>
              <a:gd name="connsiteY148" fmla="*/ 1805106 h 5038344"/>
              <a:gd name="connsiteX149" fmla="*/ 4917337 w 5029200"/>
              <a:gd name="connsiteY149" fmla="*/ 1693525 h 5038344"/>
              <a:gd name="connsiteX150" fmla="*/ 111865 w 5029200"/>
              <a:gd name="connsiteY150" fmla="*/ 1693525 h 5038344"/>
              <a:gd name="connsiteX151" fmla="*/ 223729 w 5029200"/>
              <a:gd name="connsiteY151" fmla="*/ 1805106 h 5038344"/>
              <a:gd name="connsiteX152" fmla="*/ 111865 w 5029200"/>
              <a:gd name="connsiteY152" fmla="*/ 1916689 h 5038344"/>
              <a:gd name="connsiteX153" fmla="*/ 0 w 5029200"/>
              <a:gd name="connsiteY153" fmla="*/ 1805106 h 5038344"/>
              <a:gd name="connsiteX154" fmla="*/ 111865 w 5029200"/>
              <a:gd name="connsiteY154" fmla="*/ 1693525 h 5038344"/>
              <a:gd name="connsiteX155" fmla="*/ 4417887 w 5029200"/>
              <a:gd name="connsiteY155" fmla="*/ 1522092 h 5038344"/>
              <a:gd name="connsiteX156" fmla="*/ 4608184 w 5029200"/>
              <a:gd name="connsiteY156" fmla="*/ 1711910 h 5038344"/>
              <a:gd name="connsiteX157" fmla="*/ 4417887 w 5029200"/>
              <a:gd name="connsiteY157" fmla="*/ 1901600 h 5038344"/>
              <a:gd name="connsiteX158" fmla="*/ 4227589 w 5029200"/>
              <a:gd name="connsiteY158" fmla="*/ 1711910 h 5038344"/>
              <a:gd name="connsiteX159" fmla="*/ 4417887 w 5029200"/>
              <a:gd name="connsiteY159" fmla="*/ 1522092 h 5038344"/>
              <a:gd name="connsiteX160" fmla="*/ 641569 w 5029200"/>
              <a:gd name="connsiteY160" fmla="*/ 1520064 h 5038344"/>
              <a:gd name="connsiteX161" fmla="*/ 831866 w 5029200"/>
              <a:gd name="connsiteY161" fmla="*/ 1709754 h 5038344"/>
              <a:gd name="connsiteX162" fmla="*/ 641569 w 5029200"/>
              <a:gd name="connsiteY162" fmla="*/ 1899572 h 5038344"/>
              <a:gd name="connsiteX163" fmla="*/ 451273 w 5029200"/>
              <a:gd name="connsiteY163" fmla="*/ 1709754 h 5038344"/>
              <a:gd name="connsiteX164" fmla="*/ 641569 w 5029200"/>
              <a:gd name="connsiteY164" fmla="*/ 1520064 h 5038344"/>
              <a:gd name="connsiteX165" fmla="*/ 641442 w 5029200"/>
              <a:gd name="connsiteY165" fmla="*/ 1017180 h 5038344"/>
              <a:gd name="connsiteX166" fmla="*/ 796527 w 5029200"/>
              <a:gd name="connsiteY166" fmla="*/ 1171874 h 5038344"/>
              <a:gd name="connsiteX167" fmla="*/ 641442 w 5029200"/>
              <a:gd name="connsiteY167" fmla="*/ 1326695 h 5038344"/>
              <a:gd name="connsiteX168" fmla="*/ 486356 w 5029200"/>
              <a:gd name="connsiteY168" fmla="*/ 1171874 h 5038344"/>
              <a:gd name="connsiteX169" fmla="*/ 641442 w 5029200"/>
              <a:gd name="connsiteY169" fmla="*/ 1017180 h 5038344"/>
              <a:gd name="connsiteX170" fmla="*/ 4419285 w 5029200"/>
              <a:gd name="connsiteY170" fmla="*/ 1009572 h 5038344"/>
              <a:gd name="connsiteX171" fmla="*/ 4580091 w 5029200"/>
              <a:gd name="connsiteY171" fmla="*/ 1170099 h 5038344"/>
              <a:gd name="connsiteX172" fmla="*/ 4419285 w 5029200"/>
              <a:gd name="connsiteY172" fmla="*/ 1330500 h 5038344"/>
              <a:gd name="connsiteX173" fmla="*/ 4258353 w 5029200"/>
              <a:gd name="connsiteY173" fmla="*/ 1170099 h 5038344"/>
              <a:gd name="connsiteX174" fmla="*/ 4419285 w 5029200"/>
              <a:gd name="connsiteY174" fmla="*/ 1009572 h 5038344"/>
              <a:gd name="connsiteX175" fmla="*/ 1181188 w 5029200"/>
              <a:gd name="connsiteY175" fmla="*/ 954795 h 5038344"/>
              <a:gd name="connsiteX176" fmla="*/ 1398307 w 5029200"/>
              <a:gd name="connsiteY176" fmla="*/ 1171367 h 5038344"/>
              <a:gd name="connsiteX177" fmla="*/ 1181188 w 5029200"/>
              <a:gd name="connsiteY177" fmla="*/ 1387939 h 5038344"/>
              <a:gd name="connsiteX178" fmla="*/ 964069 w 5029200"/>
              <a:gd name="connsiteY178" fmla="*/ 1171367 h 5038344"/>
              <a:gd name="connsiteX179" fmla="*/ 1181188 w 5029200"/>
              <a:gd name="connsiteY179" fmla="*/ 954795 h 5038344"/>
              <a:gd name="connsiteX180" fmla="*/ 3876233 w 5029200"/>
              <a:gd name="connsiteY180" fmla="*/ 953528 h 5038344"/>
              <a:gd name="connsiteX181" fmla="*/ 4093352 w 5029200"/>
              <a:gd name="connsiteY181" fmla="*/ 1170099 h 5038344"/>
              <a:gd name="connsiteX182" fmla="*/ 3876233 w 5029200"/>
              <a:gd name="connsiteY182" fmla="*/ 1386671 h 5038344"/>
              <a:gd name="connsiteX183" fmla="*/ 3659114 w 5029200"/>
              <a:gd name="connsiteY183" fmla="*/ 1170099 h 5038344"/>
              <a:gd name="connsiteX184" fmla="*/ 3876233 w 5029200"/>
              <a:gd name="connsiteY184" fmla="*/ 953528 h 5038344"/>
              <a:gd name="connsiteX185" fmla="*/ 2263987 w 5029200"/>
              <a:gd name="connsiteY185" fmla="*/ 894819 h 5038344"/>
              <a:gd name="connsiteX186" fmla="*/ 2534622 w 5029200"/>
              <a:gd name="connsiteY186" fmla="*/ 1116464 h 5038344"/>
              <a:gd name="connsiteX187" fmla="*/ 2805131 w 5029200"/>
              <a:gd name="connsiteY187" fmla="*/ 894819 h 5038344"/>
              <a:gd name="connsiteX188" fmla="*/ 3080597 w 5029200"/>
              <a:gd name="connsiteY188" fmla="*/ 1156278 h 5038344"/>
              <a:gd name="connsiteX189" fmla="*/ 3081106 w 5029200"/>
              <a:gd name="connsiteY189" fmla="*/ 1156278 h 5038344"/>
              <a:gd name="connsiteX190" fmla="*/ 3344750 w 5029200"/>
              <a:gd name="connsiteY190" fmla="*/ 906612 h 5038344"/>
              <a:gd name="connsiteX191" fmla="*/ 3608777 w 5029200"/>
              <a:gd name="connsiteY191" fmla="*/ 1169973 h 5038344"/>
              <a:gd name="connsiteX192" fmla="*/ 3523353 w 5029200"/>
              <a:gd name="connsiteY192" fmla="*/ 1363847 h 5038344"/>
              <a:gd name="connsiteX193" fmla="*/ 3697250 w 5029200"/>
              <a:gd name="connsiteY193" fmla="*/ 1514866 h 5038344"/>
              <a:gd name="connsiteX194" fmla="*/ 3876233 w 5029200"/>
              <a:gd name="connsiteY194" fmla="*/ 1444999 h 5038344"/>
              <a:gd name="connsiteX195" fmla="*/ 4140260 w 5029200"/>
              <a:gd name="connsiteY195" fmla="*/ 1708360 h 5038344"/>
              <a:gd name="connsiteX196" fmla="*/ 3884751 w 5029200"/>
              <a:gd name="connsiteY196" fmla="*/ 1971594 h 5038344"/>
              <a:gd name="connsiteX197" fmla="*/ 4152082 w 5029200"/>
              <a:gd name="connsiteY197" fmla="*/ 2246620 h 5038344"/>
              <a:gd name="connsiteX198" fmla="*/ 3929878 w 5029200"/>
              <a:gd name="connsiteY198" fmla="*/ 2516447 h 5038344"/>
              <a:gd name="connsiteX199" fmla="*/ 4152082 w 5029200"/>
              <a:gd name="connsiteY199" fmla="*/ 2786402 h 5038344"/>
              <a:gd name="connsiteX200" fmla="*/ 4152335 w 5029200"/>
              <a:gd name="connsiteY200" fmla="*/ 2786148 h 5038344"/>
              <a:gd name="connsiteX201" fmla="*/ 3876488 w 5029200"/>
              <a:gd name="connsiteY201" fmla="*/ 3061300 h 5038344"/>
              <a:gd name="connsiteX202" fmla="*/ 4140513 w 5029200"/>
              <a:gd name="connsiteY202" fmla="*/ 3324661 h 5038344"/>
              <a:gd name="connsiteX203" fmla="*/ 3876488 w 5029200"/>
              <a:gd name="connsiteY203" fmla="*/ 3588022 h 5038344"/>
              <a:gd name="connsiteX204" fmla="*/ 3695089 w 5029200"/>
              <a:gd name="connsiteY204" fmla="*/ 3516128 h 5038344"/>
              <a:gd name="connsiteX205" fmla="*/ 3515089 w 5029200"/>
              <a:gd name="connsiteY205" fmla="*/ 3666765 h 5038344"/>
              <a:gd name="connsiteX206" fmla="*/ 3605724 w 5029200"/>
              <a:gd name="connsiteY206" fmla="*/ 3865330 h 5038344"/>
              <a:gd name="connsiteX207" fmla="*/ 3341699 w 5029200"/>
              <a:gd name="connsiteY207" fmla="*/ 4128691 h 5038344"/>
              <a:gd name="connsiteX208" fmla="*/ 3077800 w 5029200"/>
              <a:gd name="connsiteY208" fmla="*/ 3873953 h 5038344"/>
              <a:gd name="connsiteX209" fmla="*/ 2802080 w 5029200"/>
              <a:gd name="connsiteY209" fmla="*/ 4140610 h 5038344"/>
              <a:gd name="connsiteX210" fmla="*/ 2531445 w 5029200"/>
              <a:gd name="connsiteY210" fmla="*/ 3919094 h 5038344"/>
              <a:gd name="connsiteX211" fmla="*/ 2260935 w 5029200"/>
              <a:gd name="connsiteY211" fmla="*/ 4140610 h 5038344"/>
              <a:gd name="connsiteX212" fmla="*/ 1985087 w 5029200"/>
              <a:gd name="connsiteY212" fmla="*/ 3865457 h 5038344"/>
              <a:gd name="connsiteX213" fmla="*/ 1721062 w 5029200"/>
              <a:gd name="connsiteY213" fmla="*/ 4128818 h 5038344"/>
              <a:gd name="connsiteX214" fmla="*/ 1457037 w 5029200"/>
              <a:gd name="connsiteY214" fmla="*/ 3865457 h 5038344"/>
              <a:gd name="connsiteX215" fmla="*/ 1558223 w 5029200"/>
              <a:gd name="connsiteY215" fmla="*/ 3658269 h 5038344"/>
              <a:gd name="connsiteX216" fmla="*/ 1385213 w 5029200"/>
              <a:gd name="connsiteY216" fmla="*/ 3493304 h 5038344"/>
              <a:gd name="connsiteX217" fmla="*/ 1181188 w 5029200"/>
              <a:gd name="connsiteY217" fmla="*/ 3589417 h 5038344"/>
              <a:gd name="connsiteX218" fmla="*/ 917163 w 5029200"/>
              <a:gd name="connsiteY218" fmla="*/ 3326057 h 5038344"/>
              <a:gd name="connsiteX219" fmla="*/ 1167206 w 5029200"/>
              <a:gd name="connsiteY219" fmla="*/ 3063077 h 5038344"/>
              <a:gd name="connsiteX220" fmla="*/ 1167206 w 5029200"/>
              <a:gd name="connsiteY220" fmla="*/ 3062316 h 5038344"/>
              <a:gd name="connsiteX221" fmla="*/ 905341 w 5029200"/>
              <a:gd name="connsiteY221" fmla="*/ 2787543 h 5038344"/>
              <a:gd name="connsiteX222" fmla="*/ 1127545 w 5029200"/>
              <a:gd name="connsiteY222" fmla="*/ 2517715 h 5038344"/>
              <a:gd name="connsiteX223" fmla="*/ 905341 w 5029200"/>
              <a:gd name="connsiteY223" fmla="*/ 2247761 h 5038344"/>
              <a:gd name="connsiteX224" fmla="*/ 1167206 w 5029200"/>
              <a:gd name="connsiteY224" fmla="*/ 1972988 h 5038344"/>
              <a:gd name="connsiteX225" fmla="*/ 1167206 w 5029200"/>
              <a:gd name="connsiteY225" fmla="*/ 1972481 h 5038344"/>
              <a:gd name="connsiteX226" fmla="*/ 917163 w 5029200"/>
              <a:gd name="connsiteY226" fmla="*/ 1709501 h 5038344"/>
              <a:gd name="connsiteX227" fmla="*/ 1181188 w 5029200"/>
              <a:gd name="connsiteY227" fmla="*/ 1446140 h 5038344"/>
              <a:gd name="connsiteX228" fmla="*/ 1382544 w 5029200"/>
              <a:gd name="connsiteY228" fmla="*/ 1539210 h 5038344"/>
              <a:gd name="connsiteX229" fmla="*/ 1553774 w 5029200"/>
              <a:gd name="connsiteY229" fmla="*/ 1371075 h 5038344"/>
              <a:gd name="connsiteX230" fmla="*/ 1460087 w 5029200"/>
              <a:gd name="connsiteY230" fmla="*/ 1169973 h 5038344"/>
              <a:gd name="connsiteX231" fmla="*/ 1724113 w 5029200"/>
              <a:gd name="connsiteY231" fmla="*/ 906612 h 5038344"/>
              <a:gd name="connsiteX232" fmla="*/ 1987756 w 5029200"/>
              <a:gd name="connsiteY232" fmla="*/ 1156278 h 5038344"/>
              <a:gd name="connsiteX233" fmla="*/ 1988520 w 5029200"/>
              <a:gd name="connsiteY233" fmla="*/ 1156278 h 5038344"/>
              <a:gd name="connsiteX234" fmla="*/ 2263987 w 5029200"/>
              <a:gd name="connsiteY234" fmla="*/ 894819 h 5038344"/>
              <a:gd name="connsiteX235" fmla="*/ 1181188 w 5029200"/>
              <a:gd name="connsiteY235" fmla="*/ 472581 h 5038344"/>
              <a:gd name="connsiteX236" fmla="*/ 1341993 w 5029200"/>
              <a:gd name="connsiteY236" fmla="*/ 633107 h 5038344"/>
              <a:gd name="connsiteX237" fmla="*/ 1181188 w 5029200"/>
              <a:gd name="connsiteY237" fmla="*/ 793507 h 5038344"/>
              <a:gd name="connsiteX238" fmla="*/ 1020383 w 5029200"/>
              <a:gd name="connsiteY238" fmla="*/ 633107 h 5038344"/>
              <a:gd name="connsiteX239" fmla="*/ 1181188 w 5029200"/>
              <a:gd name="connsiteY239" fmla="*/ 472581 h 5038344"/>
              <a:gd name="connsiteX240" fmla="*/ 3878775 w 5029200"/>
              <a:gd name="connsiteY240" fmla="*/ 470424 h 5038344"/>
              <a:gd name="connsiteX241" fmla="*/ 4042505 w 5029200"/>
              <a:gd name="connsiteY241" fmla="*/ 633741 h 5038344"/>
              <a:gd name="connsiteX242" fmla="*/ 3878775 w 5029200"/>
              <a:gd name="connsiteY242" fmla="*/ 797057 h 5038344"/>
              <a:gd name="connsiteX243" fmla="*/ 3715047 w 5029200"/>
              <a:gd name="connsiteY243" fmla="*/ 633741 h 5038344"/>
              <a:gd name="connsiteX244" fmla="*/ 3878775 w 5029200"/>
              <a:gd name="connsiteY244" fmla="*/ 470424 h 5038344"/>
              <a:gd name="connsiteX245" fmla="*/ 1719663 w 5029200"/>
              <a:gd name="connsiteY245" fmla="*/ 444050 h 5038344"/>
              <a:gd name="connsiteX246" fmla="*/ 1909960 w 5029200"/>
              <a:gd name="connsiteY246" fmla="*/ 633741 h 5038344"/>
              <a:gd name="connsiteX247" fmla="*/ 1719663 w 5029200"/>
              <a:gd name="connsiteY247" fmla="*/ 823559 h 5038344"/>
              <a:gd name="connsiteX248" fmla="*/ 1529367 w 5029200"/>
              <a:gd name="connsiteY248" fmla="*/ 633741 h 5038344"/>
              <a:gd name="connsiteX249" fmla="*/ 1719663 w 5029200"/>
              <a:gd name="connsiteY249" fmla="*/ 444050 h 5038344"/>
              <a:gd name="connsiteX250" fmla="*/ 3338013 w 5029200"/>
              <a:gd name="connsiteY250" fmla="*/ 442909 h 5038344"/>
              <a:gd name="connsiteX251" fmla="*/ 3528183 w 5029200"/>
              <a:gd name="connsiteY251" fmla="*/ 632600 h 5038344"/>
              <a:gd name="connsiteX252" fmla="*/ 3338013 w 5029200"/>
              <a:gd name="connsiteY252" fmla="*/ 822290 h 5038344"/>
              <a:gd name="connsiteX253" fmla="*/ 3147843 w 5029200"/>
              <a:gd name="connsiteY253" fmla="*/ 632600 h 5038344"/>
              <a:gd name="connsiteX254" fmla="*/ 3338013 w 5029200"/>
              <a:gd name="connsiteY254" fmla="*/ 442909 h 5038344"/>
              <a:gd name="connsiteX255" fmla="*/ 2799029 w 5029200"/>
              <a:gd name="connsiteY255" fmla="*/ 426806 h 5038344"/>
              <a:gd name="connsiteX256" fmla="*/ 3006487 w 5029200"/>
              <a:gd name="connsiteY256" fmla="*/ 633741 h 5038344"/>
              <a:gd name="connsiteX257" fmla="*/ 2799029 w 5029200"/>
              <a:gd name="connsiteY257" fmla="*/ 840677 h 5038344"/>
              <a:gd name="connsiteX258" fmla="*/ 2591571 w 5029200"/>
              <a:gd name="connsiteY258" fmla="*/ 633741 h 5038344"/>
              <a:gd name="connsiteX259" fmla="*/ 2799029 w 5029200"/>
              <a:gd name="connsiteY259" fmla="*/ 426806 h 5038344"/>
              <a:gd name="connsiteX260" fmla="*/ 2259282 w 5029200"/>
              <a:gd name="connsiteY260" fmla="*/ 426806 h 5038344"/>
              <a:gd name="connsiteX261" fmla="*/ 2466740 w 5029200"/>
              <a:gd name="connsiteY261" fmla="*/ 633741 h 5038344"/>
              <a:gd name="connsiteX262" fmla="*/ 2259282 w 5029200"/>
              <a:gd name="connsiteY262" fmla="*/ 840677 h 5038344"/>
              <a:gd name="connsiteX263" fmla="*/ 2051824 w 5029200"/>
              <a:gd name="connsiteY263" fmla="*/ 633741 h 5038344"/>
              <a:gd name="connsiteX264" fmla="*/ 2259282 w 5029200"/>
              <a:gd name="connsiteY264" fmla="*/ 426806 h 5038344"/>
              <a:gd name="connsiteX265" fmla="*/ 3238860 w 5029200"/>
              <a:gd name="connsiteY265" fmla="*/ 128 h 5038344"/>
              <a:gd name="connsiteX266" fmla="*/ 3350725 w 5029200"/>
              <a:gd name="connsiteY266" fmla="*/ 111711 h 5038344"/>
              <a:gd name="connsiteX267" fmla="*/ 3238860 w 5029200"/>
              <a:gd name="connsiteY267" fmla="*/ 223294 h 5038344"/>
              <a:gd name="connsiteX268" fmla="*/ 3126996 w 5029200"/>
              <a:gd name="connsiteY268" fmla="*/ 111711 h 5038344"/>
              <a:gd name="connsiteX269" fmla="*/ 3238860 w 5029200"/>
              <a:gd name="connsiteY269" fmla="*/ 128 h 5038344"/>
              <a:gd name="connsiteX270" fmla="*/ 2764326 w 5029200"/>
              <a:gd name="connsiteY270" fmla="*/ 128 h 5038344"/>
              <a:gd name="connsiteX271" fmla="*/ 2876191 w 5029200"/>
              <a:gd name="connsiteY271" fmla="*/ 111711 h 5038344"/>
              <a:gd name="connsiteX272" fmla="*/ 2764326 w 5029200"/>
              <a:gd name="connsiteY272" fmla="*/ 223294 h 5038344"/>
              <a:gd name="connsiteX273" fmla="*/ 2652461 w 5029200"/>
              <a:gd name="connsiteY273" fmla="*/ 111711 h 5038344"/>
              <a:gd name="connsiteX274" fmla="*/ 2764326 w 5029200"/>
              <a:gd name="connsiteY274" fmla="*/ 128 h 5038344"/>
              <a:gd name="connsiteX275" fmla="*/ 2285087 w 5029200"/>
              <a:gd name="connsiteY275" fmla="*/ 128 h 5038344"/>
              <a:gd name="connsiteX276" fmla="*/ 2396952 w 5029200"/>
              <a:gd name="connsiteY276" fmla="*/ 111711 h 5038344"/>
              <a:gd name="connsiteX277" fmla="*/ 2285087 w 5029200"/>
              <a:gd name="connsiteY277" fmla="*/ 223294 h 5038344"/>
              <a:gd name="connsiteX278" fmla="*/ 2173223 w 5029200"/>
              <a:gd name="connsiteY278" fmla="*/ 111711 h 5038344"/>
              <a:gd name="connsiteX279" fmla="*/ 2285087 w 5029200"/>
              <a:gd name="connsiteY279" fmla="*/ 128 h 5038344"/>
              <a:gd name="connsiteX280" fmla="*/ 1806027 w 5029200"/>
              <a:gd name="connsiteY280" fmla="*/ 0 h 5038344"/>
              <a:gd name="connsiteX281" fmla="*/ 1814827 w 5029200"/>
              <a:gd name="connsiteY281" fmla="*/ 0 h 5038344"/>
              <a:gd name="connsiteX282" fmla="*/ 1853969 w 5029200"/>
              <a:gd name="connsiteY282" fmla="*/ 7883 h 5038344"/>
              <a:gd name="connsiteX283" fmla="*/ 1922291 w 5029200"/>
              <a:gd name="connsiteY283" fmla="*/ 110697 h 5038344"/>
              <a:gd name="connsiteX284" fmla="*/ 1810427 w 5029200"/>
              <a:gd name="connsiteY284" fmla="*/ 222280 h 5038344"/>
              <a:gd name="connsiteX285" fmla="*/ 1698562 w 5029200"/>
              <a:gd name="connsiteY285" fmla="*/ 110697 h 5038344"/>
              <a:gd name="connsiteX286" fmla="*/ 1766884 w 5029200"/>
              <a:gd name="connsiteY286" fmla="*/ 7883 h 5038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Lst>
            <a:rect l="l" t="t" r="r" b="b"/>
            <a:pathLst>
              <a:path w="5029200" h="5038344">
                <a:moveTo>
                  <a:pt x="3240259" y="4815180"/>
                </a:moveTo>
                <a:cubicBezTo>
                  <a:pt x="3302038" y="4815180"/>
                  <a:pt x="3352123" y="4865138"/>
                  <a:pt x="3352123" y="4926763"/>
                </a:cubicBezTo>
                <a:cubicBezTo>
                  <a:pt x="3352123" y="4972981"/>
                  <a:pt x="3323950" y="5012637"/>
                  <a:pt x="3283801" y="5029577"/>
                </a:cubicBezTo>
                <a:lnTo>
                  <a:pt x="3240266" y="5038344"/>
                </a:lnTo>
                <a:lnTo>
                  <a:pt x="3240252" y="5038344"/>
                </a:lnTo>
                <a:lnTo>
                  <a:pt x="3196717" y="5029577"/>
                </a:lnTo>
                <a:cubicBezTo>
                  <a:pt x="3156567" y="5012637"/>
                  <a:pt x="3128394" y="4972981"/>
                  <a:pt x="3128394" y="4926763"/>
                </a:cubicBezTo>
                <a:cubicBezTo>
                  <a:pt x="3128394" y="4865138"/>
                  <a:pt x="3178479" y="4815180"/>
                  <a:pt x="3240259" y="4815180"/>
                </a:cubicBezTo>
                <a:close/>
                <a:moveTo>
                  <a:pt x="2765723" y="4815180"/>
                </a:moveTo>
                <a:cubicBezTo>
                  <a:pt x="2827504" y="4815180"/>
                  <a:pt x="2877588" y="4865138"/>
                  <a:pt x="2877588" y="4926763"/>
                </a:cubicBezTo>
                <a:cubicBezTo>
                  <a:pt x="2877588" y="4972981"/>
                  <a:pt x="2849416" y="5012637"/>
                  <a:pt x="2809266" y="5029577"/>
                </a:cubicBezTo>
                <a:lnTo>
                  <a:pt x="2765730" y="5038344"/>
                </a:lnTo>
                <a:lnTo>
                  <a:pt x="2765716" y="5038344"/>
                </a:lnTo>
                <a:lnTo>
                  <a:pt x="2722181" y="5029577"/>
                </a:lnTo>
                <a:cubicBezTo>
                  <a:pt x="2682032" y="5012637"/>
                  <a:pt x="2653859" y="4972981"/>
                  <a:pt x="2653859" y="4926763"/>
                </a:cubicBezTo>
                <a:cubicBezTo>
                  <a:pt x="2653859" y="4865138"/>
                  <a:pt x="2703944" y="4815180"/>
                  <a:pt x="2765723" y="4815180"/>
                </a:cubicBezTo>
                <a:close/>
                <a:moveTo>
                  <a:pt x="2286359" y="4815180"/>
                </a:moveTo>
                <a:cubicBezTo>
                  <a:pt x="2348139" y="4815180"/>
                  <a:pt x="2398224" y="4865138"/>
                  <a:pt x="2398224" y="4926763"/>
                </a:cubicBezTo>
                <a:cubicBezTo>
                  <a:pt x="2398224" y="4972981"/>
                  <a:pt x="2370051" y="5012637"/>
                  <a:pt x="2329901" y="5029577"/>
                </a:cubicBezTo>
                <a:lnTo>
                  <a:pt x="2286367" y="5038344"/>
                </a:lnTo>
                <a:lnTo>
                  <a:pt x="2286352" y="5038344"/>
                </a:lnTo>
                <a:lnTo>
                  <a:pt x="2242817" y="5029577"/>
                </a:lnTo>
                <a:cubicBezTo>
                  <a:pt x="2202667" y="5012637"/>
                  <a:pt x="2174495" y="4972981"/>
                  <a:pt x="2174495" y="4926763"/>
                </a:cubicBezTo>
                <a:cubicBezTo>
                  <a:pt x="2174495" y="4865138"/>
                  <a:pt x="2224579" y="4815180"/>
                  <a:pt x="2286359" y="4815180"/>
                </a:cubicBezTo>
                <a:close/>
                <a:moveTo>
                  <a:pt x="1811824" y="4814039"/>
                </a:moveTo>
                <a:cubicBezTo>
                  <a:pt x="1873604" y="4814039"/>
                  <a:pt x="1923689" y="4863997"/>
                  <a:pt x="1923689" y="4925622"/>
                </a:cubicBezTo>
                <a:cubicBezTo>
                  <a:pt x="1923689" y="4987246"/>
                  <a:pt x="1873604" y="5037203"/>
                  <a:pt x="1811824" y="5037203"/>
                </a:cubicBezTo>
                <a:cubicBezTo>
                  <a:pt x="1750045" y="5037203"/>
                  <a:pt x="1699960" y="4987246"/>
                  <a:pt x="1699960" y="4925622"/>
                </a:cubicBezTo>
                <a:cubicBezTo>
                  <a:pt x="1699960" y="4863997"/>
                  <a:pt x="1750045" y="4814039"/>
                  <a:pt x="1811824" y="4814039"/>
                </a:cubicBezTo>
                <a:close/>
                <a:moveTo>
                  <a:pt x="3878775" y="4248010"/>
                </a:moveTo>
                <a:cubicBezTo>
                  <a:pt x="3969157" y="4248010"/>
                  <a:pt x="4042505" y="4321171"/>
                  <a:pt x="4042505" y="4411326"/>
                </a:cubicBezTo>
                <a:cubicBezTo>
                  <a:pt x="4042505" y="4501480"/>
                  <a:pt x="3969157" y="4574643"/>
                  <a:pt x="3878775" y="4574643"/>
                </a:cubicBezTo>
                <a:cubicBezTo>
                  <a:pt x="3788395" y="4574643"/>
                  <a:pt x="3715047" y="4501480"/>
                  <a:pt x="3715047" y="4411326"/>
                </a:cubicBezTo>
                <a:cubicBezTo>
                  <a:pt x="3715047" y="4321171"/>
                  <a:pt x="3788395" y="4248010"/>
                  <a:pt x="3878775" y="4248010"/>
                </a:cubicBezTo>
                <a:close/>
                <a:moveTo>
                  <a:pt x="1177884" y="4248010"/>
                </a:moveTo>
                <a:cubicBezTo>
                  <a:pt x="1268264" y="4248010"/>
                  <a:pt x="1341613" y="4321171"/>
                  <a:pt x="1341613" y="4411326"/>
                </a:cubicBezTo>
                <a:cubicBezTo>
                  <a:pt x="1341613" y="4501480"/>
                  <a:pt x="1268264" y="4574643"/>
                  <a:pt x="1177884" y="4574643"/>
                </a:cubicBezTo>
                <a:cubicBezTo>
                  <a:pt x="1087502" y="4574643"/>
                  <a:pt x="1014155" y="4501480"/>
                  <a:pt x="1014155" y="4411326"/>
                </a:cubicBezTo>
                <a:cubicBezTo>
                  <a:pt x="1014155" y="4321171"/>
                  <a:pt x="1087502" y="4248010"/>
                  <a:pt x="1177884" y="4248010"/>
                </a:cubicBezTo>
                <a:close/>
                <a:moveTo>
                  <a:pt x="3338013" y="4221636"/>
                </a:moveTo>
                <a:cubicBezTo>
                  <a:pt x="3443012" y="4221636"/>
                  <a:pt x="3528183" y="4306590"/>
                  <a:pt x="3528183" y="4411326"/>
                </a:cubicBezTo>
                <a:cubicBezTo>
                  <a:pt x="3528183" y="4516061"/>
                  <a:pt x="3443012" y="4601017"/>
                  <a:pt x="3338013" y="4601017"/>
                </a:cubicBezTo>
                <a:cubicBezTo>
                  <a:pt x="3233012" y="4601017"/>
                  <a:pt x="3147843" y="4516061"/>
                  <a:pt x="3147843" y="4411326"/>
                </a:cubicBezTo>
                <a:cubicBezTo>
                  <a:pt x="3147843" y="4306590"/>
                  <a:pt x="3233012" y="4221636"/>
                  <a:pt x="3338013" y="4221636"/>
                </a:cubicBezTo>
                <a:close/>
                <a:moveTo>
                  <a:pt x="1718646" y="4221636"/>
                </a:moveTo>
                <a:cubicBezTo>
                  <a:pt x="1823647" y="4221636"/>
                  <a:pt x="1908816" y="4306590"/>
                  <a:pt x="1908816" y="4411326"/>
                </a:cubicBezTo>
                <a:cubicBezTo>
                  <a:pt x="1908816" y="4516061"/>
                  <a:pt x="1823647" y="4601017"/>
                  <a:pt x="1718646" y="4601017"/>
                </a:cubicBezTo>
                <a:cubicBezTo>
                  <a:pt x="1613647" y="4601017"/>
                  <a:pt x="1528477" y="4516061"/>
                  <a:pt x="1528477" y="4411326"/>
                </a:cubicBezTo>
                <a:cubicBezTo>
                  <a:pt x="1528477" y="4306590"/>
                  <a:pt x="1613647" y="4221636"/>
                  <a:pt x="1718646" y="4221636"/>
                </a:cubicBezTo>
                <a:close/>
                <a:moveTo>
                  <a:pt x="2801953" y="4196783"/>
                </a:moveTo>
                <a:cubicBezTo>
                  <a:pt x="2916487" y="4196783"/>
                  <a:pt x="3009411" y="4289472"/>
                  <a:pt x="3009411" y="4403718"/>
                </a:cubicBezTo>
                <a:cubicBezTo>
                  <a:pt x="3009411" y="4517963"/>
                  <a:pt x="2916487" y="4610654"/>
                  <a:pt x="2801953" y="4610654"/>
                </a:cubicBezTo>
                <a:cubicBezTo>
                  <a:pt x="2687418" y="4610654"/>
                  <a:pt x="2594495" y="4517963"/>
                  <a:pt x="2594495" y="4403718"/>
                </a:cubicBezTo>
                <a:cubicBezTo>
                  <a:pt x="2594495" y="4289472"/>
                  <a:pt x="2687418" y="4196783"/>
                  <a:pt x="2801953" y="4196783"/>
                </a:cubicBezTo>
                <a:close/>
                <a:moveTo>
                  <a:pt x="2259282" y="4196783"/>
                </a:moveTo>
                <a:cubicBezTo>
                  <a:pt x="2373817" y="4196783"/>
                  <a:pt x="2466740" y="4289472"/>
                  <a:pt x="2466740" y="4403718"/>
                </a:cubicBezTo>
                <a:cubicBezTo>
                  <a:pt x="2466740" y="4517963"/>
                  <a:pt x="2373817" y="4610654"/>
                  <a:pt x="2259282" y="4610654"/>
                </a:cubicBezTo>
                <a:cubicBezTo>
                  <a:pt x="2144748" y="4610654"/>
                  <a:pt x="2051824" y="4517963"/>
                  <a:pt x="2051824" y="4403718"/>
                </a:cubicBezTo>
                <a:cubicBezTo>
                  <a:pt x="2051824" y="4289472"/>
                  <a:pt x="2144748" y="4196783"/>
                  <a:pt x="2259282" y="4196783"/>
                </a:cubicBezTo>
                <a:close/>
                <a:moveTo>
                  <a:pt x="4417887" y="3710383"/>
                </a:moveTo>
                <a:cubicBezTo>
                  <a:pt x="4503691" y="3710383"/>
                  <a:pt x="4572973" y="3779614"/>
                  <a:pt x="4572973" y="3865077"/>
                </a:cubicBezTo>
                <a:cubicBezTo>
                  <a:pt x="4572973" y="3950539"/>
                  <a:pt x="4503565" y="4019772"/>
                  <a:pt x="4417887" y="4019772"/>
                </a:cubicBezTo>
                <a:cubicBezTo>
                  <a:pt x="4332209" y="4019772"/>
                  <a:pt x="4262675" y="3950539"/>
                  <a:pt x="4262675" y="3865077"/>
                </a:cubicBezTo>
                <a:cubicBezTo>
                  <a:pt x="4262675" y="3779614"/>
                  <a:pt x="4332082" y="3710383"/>
                  <a:pt x="4417887" y="3710383"/>
                </a:cubicBezTo>
                <a:close/>
                <a:moveTo>
                  <a:pt x="641696" y="3707974"/>
                </a:moveTo>
                <a:cubicBezTo>
                  <a:pt x="727501" y="3707974"/>
                  <a:pt x="796781" y="3777332"/>
                  <a:pt x="796781" y="3862795"/>
                </a:cubicBezTo>
                <a:cubicBezTo>
                  <a:pt x="796781" y="3948257"/>
                  <a:pt x="727375" y="4017489"/>
                  <a:pt x="641696" y="4017489"/>
                </a:cubicBezTo>
                <a:cubicBezTo>
                  <a:pt x="556019" y="4017489"/>
                  <a:pt x="486484" y="3948257"/>
                  <a:pt x="486484" y="3862795"/>
                </a:cubicBezTo>
                <a:cubicBezTo>
                  <a:pt x="486484" y="3777332"/>
                  <a:pt x="555890" y="3707974"/>
                  <a:pt x="641696" y="3707974"/>
                </a:cubicBezTo>
                <a:close/>
                <a:moveTo>
                  <a:pt x="1181061" y="3647618"/>
                </a:moveTo>
                <a:cubicBezTo>
                  <a:pt x="1300933" y="3647618"/>
                  <a:pt x="1398180" y="3744619"/>
                  <a:pt x="1398180" y="3864189"/>
                </a:cubicBezTo>
                <a:cubicBezTo>
                  <a:pt x="1398180" y="3983761"/>
                  <a:pt x="1300933" y="4080761"/>
                  <a:pt x="1181061" y="4080761"/>
                </a:cubicBezTo>
                <a:cubicBezTo>
                  <a:pt x="1061188" y="4080761"/>
                  <a:pt x="963942" y="3983761"/>
                  <a:pt x="963942" y="3864189"/>
                </a:cubicBezTo>
                <a:cubicBezTo>
                  <a:pt x="963942" y="3744619"/>
                  <a:pt x="1061188" y="3647618"/>
                  <a:pt x="1181061" y="3647618"/>
                </a:cubicBezTo>
                <a:close/>
                <a:moveTo>
                  <a:pt x="3876233" y="3646350"/>
                </a:moveTo>
                <a:cubicBezTo>
                  <a:pt x="3996107" y="3646350"/>
                  <a:pt x="4093352" y="3743351"/>
                  <a:pt x="4093352" y="3862921"/>
                </a:cubicBezTo>
                <a:cubicBezTo>
                  <a:pt x="4093352" y="3982493"/>
                  <a:pt x="3996107" y="4079493"/>
                  <a:pt x="3876233" y="4079493"/>
                </a:cubicBezTo>
                <a:cubicBezTo>
                  <a:pt x="3756361" y="4079493"/>
                  <a:pt x="3659114" y="3982493"/>
                  <a:pt x="3659114" y="3862921"/>
                </a:cubicBezTo>
                <a:cubicBezTo>
                  <a:pt x="3659114" y="3743351"/>
                  <a:pt x="3756361" y="3646350"/>
                  <a:pt x="3876233" y="3646350"/>
                </a:cubicBezTo>
                <a:close/>
                <a:moveTo>
                  <a:pt x="4417633" y="3137126"/>
                </a:moveTo>
                <a:cubicBezTo>
                  <a:pt x="4522760" y="3137126"/>
                  <a:pt x="4607929" y="3222081"/>
                  <a:pt x="4607929" y="3326818"/>
                </a:cubicBezTo>
                <a:cubicBezTo>
                  <a:pt x="4607929" y="3431680"/>
                  <a:pt x="4522760" y="3516635"/>
                  <a:pt x="4417633" y="3516635"/>
                </a:cubicBezTo>
                <a:cubicBezTo>
                  <a:pt x="4312505" y="3516635"/>
                  <a:pt x="4227336" y="3431680"/>
                  <a:pt x="4227336" y="3326818"/>
                </a:cubicBezTo>
                <a:cubicBezTo>
                  <a:pt x="4227336" y="3221954"/>
                  <a:pt x="4312505" y="3137126"/>
                  <a:pt x="4417633" y="3137126"/>
                </a:cubicBezTo>
                <a:close/>
                <a:moveTo>
                  <a:pt x="641442" y="3134844"/>
                </a:moveTo>
                <a:cubicBezTo>
                  <a:pt x="746569" y="3134844"/>
                  <a:pt x="831739" y="3219799"/>
                  <a:pt x="831739" y="3324661"/>
                </a:cubicBezTo>
                <a:cubicBezTo>
                  <a:pt x="831739" y="3429398"/>
                  <a:pt x="746569" y="3514478"/>
                  <a:pt x="641442" y="3514478"/>
                </a:cubicBezTo>
                <a:cubicBezTo>
                  <a:pt x="536315" y="3514478"/>
                  <a:pt x="451145" y="3429524"/>
                  <a:pt x="451145" y="3324661"/>
                </a:cubicBezTo>
                <a:cubicBezTo>
                  <a:pt x="451145" y="3219799"/>
                  <a:pt x="536315" y="3134844"/>
                  <a:pt x="641442" y="3134844"/>
                </a:cubicBezTo>
                <a:close/>
                <a:moveTo>
                  <a:pt x="111865" y="3121023"/>
                </a:moveTo>
                <a:cubicBezTo>
                  <a:pt x="173645" y="3121023"/>
                  <a:pt x="223729" y="3170981"/>
                  <a:pt x="223729" y="3232606"/>
                </a:cubicBezTo>
                <a:cubicBezTo>
                  <a:pt x="223729" y="3294230"/>
                  <a:pt x="173645" y="3344189"/>
                  <a:pt x="111865" y="3344189"/>
                </a:cubicBezTo>
                <a:cubicBezTo>
                  <a:pt x="50086" y="3344189"/>
                  <a:pt x="0" y="3294230"/>
                  <a:pt x="0" y="3232606"/>
                </a:cubicBezTo>
                <a:cubicBezTo>
                  <a:pt x="0" y="3170981"/>
                  <a:pt x="50086" y="3121023"/>
                  <a:pt x="111865" y="3121023"/>
                </a:cubicBezTo>
                <a:close/>
                <a:moveTo>
                  <a:pt x="4917210" y="3120896"/>
                </a:moveTo>
                <a:cubicBezTo>
                  <a:pt x="4978989" y="3120896"/>
                  <a:pt x="5029075" y="3170855"/>
                  <a:pt x="5029075" y="3232479"/>
                </a:cubicBezTo>
                <a:cubicBezTo>
                  <a:pt x="5029075" y="3294103"/>
                  <a:pt x="4978989" y="3344062"/>
                  <a:pt x="4917210" y="3344062"/>
                </a:cubicBezTo>
                <a:cubicBezTo>
                  <a:pt x="4855429" y="3344062"/>
                  <a:pt x="4805345" y="3294103"/>
                  <a:pt x="4805345" y="3232479"/>
                </a:cubicBezTo>
                <a:cubicBezTo>
                  <a:pt x="4805345" y="3170855"/>
                  <a:pt x="4855429" y="3120896"/>
                  <a:pt x="4917210" y="3120896"/>
                </a:cubicBezTo>
                <a:close/>
                <a:moveTo>
                  <a:pt x="4917337" y="2645274"/>
                </a:moveTo>
                <a:cubicBezTo>
                  <a:pt x="4963671" y="2645274"/>
                  <a:pt x="5003428" y="2673376"/>
                  <a:pt x="5020410" y="2713425"/>
                </a:cubicBezTo>
                <a:lnTo>
                  <a:pt x="5029200" y="2756852"/>
                </a:lnTo>
                <a:lnTo>
                  <a:pt x="5029200" y="2756862"/>
                </a:lnTo>
                <a:lnTo>
                  <a:pt x="5020410" y="2800290"/>
                </a:lnTo>
                <a:cubicBezTo>
                  <a:pt x="5003428" y="2840338"/>
                  <a:pt x="4963671" y="2868440"/>
                  <a:pt x="4917337" y="2868440"/>
                </a:cubicBezTo>
                <a:cubicBezTo>
                  <a:pt x="4855557" y="2868440"/>
                  <a:pt x="4805473" y="2818481"/>
                  <a:pt x="4805473" y="2756857"/>
                </a:cubicBezTo>
                <a:cubicBezTo>
                  <a:pt x="4805473" y="2695233"/>
                  <a:pt x="4855557" y="2645274"/>
                  <a:pt x="4917337" y="2645274"/>
                </a:cubicBezTo>
                <a:close/>
                <a:moveTo>
                  <a:pt x="111865" y="2645274"/>
                </a:moveTo>
                <a:cubicBezTo>
                  <a:pt x="173645" y="2645274"/>
                  <a:pt x="223729" y="2695233"/>
                  <a:pt x="223729" y="2756857"/>
                </a:cubicBezTo>
                <a:cubicBezTo>
                  <a:pt x="223729" y="2818481"/>
                  <a:pt x="173645" y="2868440"/>
                  <a:pt x="111865" y="2868440"/>
                </a:cubicBezTo>
                <a:cubicBezTo>
                  <a:pt x="50086" y="2868440"/>
                  <a:pt x="0" y="2818481"/>
                  <a:pt x="0" y="2756857"/>
                </a:cubicBezTo>
                <a:cubicBezTo>
                  <a:pt x="0" y="2695233"/>
                  <a:pt x="50086" y="2645274"/>
                  <a:pt x="111865" y="2645274"/>
                </a:cubicBezTo>
                <a:close/>
                <a:moveTo>
                  <a:pt x="4417759" y="2581621"/>
                </a:moveTo>
                <a:cubicBezTo>
                  <a:pt x="4532295" y="2581621"/>
                  <a:pt x="4625217" y="2674312"/>
                  <a:pt x="4625217" y="2788557"/>
                </a:cubicBezTo>
                <a:cubicBezTo>
                  <a:pt x="4625217" y="2902803"/>
                  <a:pt x="4532295" y="2995492"/>
                  <a:pt x="4417759" y="2995492"/>
                </a:cubicBezTo>
                <a:cubicBezTo>
                  <a:pt x="4303225" y="2995492"/>
                  <a:pt x="4210301" y="2902803"/>
                  <a:pt x="4210301" y="2788557"/>
                </a:cubicBezTo>
                <a:cubicBezTo>
                  <a:pt x="4210301" y="2674312"/>
                  <a:pt x="4303225" y="2581621"/>
                  <a:pt x="4417759" y="2581621"/>
                </a:cubicBezTo>
                <a:close/>
                <a:moveTo>
                  <a:pt x="641569" y="2579466"/>
                </a:moveTo>
                <a:cubicBezTo>
                  <a:pt x="756103" y="2579466"/>
                  <a:pt x="849027" y="2672155"/>
                  <a:pt x="849027" y="2786402"/>
                </a:cubicBezTo>
                <a:cubicBezTo>
                  <a:pt x="849027" y="2900647"/>
                  <a:pt x="756103" y="2993337"/>
                  <a:pt x="641569" y="2993337"/>
                </a:cubicBezTo>
                <a:cubicBezTo>
                  <a:pt x="527035" y="2993337"/>
                  <a:pt x="434111" y="2900647"/>
                  <a:pt x="434111" y="2786402"/>
                </a:cubicBezTo>
                <a:cubicBezTo>
                  <a:pt x="434111" y="2672155"/>
                  <a:pt x="527035" y="2579466"/>
                  <a:pt x="641569" y="2579466"/>
                </a:cubicBezTo>
                <a:close/>
                <a:moveTo>
                  <a:pt x="4917210" y="2169400"/>
                </a:moveTo>
                <a:cubicBezTo>
                  <a:pt x="4978989" y="2169400"/>
                  <a:pt x="5029075" y="2219359"/>
                  <a:pt x="5029075" y="2280982"/>
                </a:cubicBezTo>
                <a:cubicBezTo>
                  <a:pt x="5029075" y="2342606"/>
                  <a:pt x="4978989" y="2392565"/>
                  <a:pt x="4917210" y="2392565"/>
                </a:cubicBezTo>
                <a:cubicBezTo>
                  <a:pt x="4855429" y="2392565"/>
                  <a:pt x="4805345" y="2342606"/>
                  <a:pt x="4805345" y="2280982"/>
                </a:cubicBezTo>
                <a:cubicBezTo>
                  <a:pt x="4805345" y="2219359"/>
                  <a:pt x="4855429" y="2169400"/>
                  <a:pt x="4917210" y="2169400"/>
                </a:cubicBezTo>
                <a:close/>
                <a:moveTo>
                  <a:pt x="111865" y="2169272"/>
                </a:moveTo>
                <a:cubicBezTo>
                  <a:pt x="173645" y="2169272"/>
                  <a:pt x="223729" y="2219231"/>
                  <a:pt x="223729" y="2280855"/>
                </a:cubicBezTo>
                <a:cubicBezTo>
                  <a:pt x="223729" y="2342479"/>
                  <a:pt x="173645" y="2392438"/>
                  <a:pt x="111865" y="2392438"/>
                </a:cubicBezTo>
                <a:cubicBezTo>
                  <a:pt x="50086" y="2392438"/>
                  <a:pt x="0" y="2342479"/>
                  <a:pt x="0" y="2280855"/>
                </a:cubicBezTo>
                <a:cubicBezTo>
                  <a:pt x="0" y="2219231"/>
                  <a:pt x="50086" y="2169272"/>
                  <a:pt x="111865" y="2169272"/>
                </a:cubicBezTo>
                <a:close/>
                <a:moveTo>
                  <a:pt x="4417759" y="2043235"/>
                </a:moveTo>
                <a:cubicBezTo>
                  <a:pt x="4532295" y="2043235"/>
                  <a:pt x="4625217" y="2135925"/>
                  <a:pt x="4625217" y="2250170"/>
                </a:cubicBezTo>
                <a:cubicBezTo>
                  <a:pt x="4625217" y="2364416"/>
                  <a:pt x="4532295" y="2457105"/>
                  <a:pt x="4417759" y="2457105"/>
                </a:cubicBezTo>
                <a:cubicBezTo>
                  <a:pt x="4303225" y="2457105"/>
                  <a:pt x="4210301" y="2364416"/>
                  <a:pt x="4210301" y="2250170"/>
                </a:cubicBezTo>
                <a:cubicBezTo>
                  <a:pt x="4210301" y="2135925"/>
                  <a:pt x="4303225" y="2043235"/>
                  <a:pt x="4417759" y="2043235"/>
                </a:cubicBezTo>
                <a:close/>
                <a:moveTo>
                  <a:pt x="641569" y="2041079"/>
                </a:moveTo>
                <a:cubicBezTo>
                  <a:pt x="756103" y="2041079"/>
                  <a:pt x="849027" y="2133769"/>
                  <a:pt x="849027" y="2248015"/>
                </a:cubicBezTo>
                <a:cubicBezTo>
                  <a:pt x="849027" y="2362260"/>
                  <a:pt x="756103" y="2454950"/>
                  <a:pt x="641569" y="2454950"/>
                </a:cubicBezTo>
                <a:cubicBezTo>
                  <a:pt x="527035" y="2454950"/>
                  <a:pt x="434111" y="2362260"/>
                  <a:pt x="434111" y="2248015"/>
                </a:cubicBezTo>
                <a:cubicBezTo>
                  <a:pt x="434111" y="2133769"/>
                  <a:pt x="527035" y="2041079"/>
                  <a:pt x="641569" y="2041079"/>
                </a:cubicBezTo>
                <a:close/>
                <a:moveTo>
                  <a:pt x="4917337" y="1693525"/>
                </a:moveTo>
                <a:cubicBezTo>
                  <a:pt x="4963671" y="1693525"/>
                  <a:pt x="5003428" y="1721626"/>
                  <a:pt x="5020410" y="1761674"/>
                </a:cubicBezTo>
                <a:lnTo>
                  <a:pt x="5029200" y="1805101"/>
                </a:lnTo>
                <a:lnTo>
                  <a:pt x="5029200" y="1805111"/>
                </a:lnTo>
                <a:lnTo>
                  <a:pt x="5020410" y="1848539"/>
                </a:lnTo>
                <a:cubicBezTo>
                  <a:pt x="5003428" y="1888587"/>
                  <a:pt x="4963671" y="1916689"/>
                  <a:pt x="4917337" y="1916689"/>
                </a:cubicBezTo>
                <a:cubicBezTo>
                  <a:pt x="4855557" y="1916689"/>
                  <a:pt x="4805473" y="1866730"/>
                  <a:pt x="4805473" y="1805106"/>
                </a:cubicBezTo>
                <a:cubicBezTo>
                  <a:pt x="4805473" y="1743483"/>
                  <a:pt x="4855557" y="1693525"/>
                  <a:pt x="4917337" y="1693525"/>
                </a:cubicBezTo>
                <a:close/>
                <a:moveTo>
                  <a:pt x="111865" y="1693525"/>
                </a:moveTo>
                <a:cubicBezTo>
                  <a:pt x="173645" y="1693525"/>
                  <a:pt x="223729" y="1743483"/>
                  <a:pt x="223729" y="1805106"/>
                </a:cubicBezTo>
                <a:cubicBezTo>
                  <a:pt x="223729" y="1866730"/>
                  <a:pt x="173645" y="1916689"/>
                  <a:pt x="111865" y="1916689"/>
                </a:cubicBezTo>
                <a:cubicBezTo>
                  <a:pt x="50086" y="1916689"/>
                  <a:pt x="0" y="1866730"/>
                  <a:pt x="0" y="1805106"/>
                </a:cubicBezTo>
                <a:cubicBezTo>
                  <a:pt x="0" y="1743483"/>
                  <a:pt x="50086" y="1693525"/>
                  <a:pt x="111865" y="1693525"/>
                </a:cubicBezTo>
                <a:close/>
                <a:moveTo>
                  <a:pt x="4417887" y="1522092"/>
                </a:moveTo>
                <a:cubicBezTo>
                  <a:pt x="4523013" y="1522092"/>
                  <a:pt x="4608184" y="1607048"/>
                  <a:pt x="4608184" y="1711910"/>
                </a:cubicBezTo>
                <a:cubicBezTo>
                  <a:pt x="4608184" y="1816773"/>
                  <a:pt x="4523013" y="1901600"/>
                  <a:pt x="4417887" y="1901600"/>
                </a:cubicBezTo>
                <a:cubicBezTo>
                  <a:pt x="4312760" y="1901600"/>
                  <a:pt x="4227589" y="1816645"/>
                  <a:pt x="4227589" y="1711910"/>
                </a:cubicBezTo>
                <a:cubicBezTo>
                  <a:pt x="4227589" y="1607048"/>
                  <a:pt x="4312760" y="1522092"/>
                  <a:pt x="4417887" y="1522092"/>
                </a:cubicBezTo>
                <a:close/>
                <a:moveTo>
                  <a:pt x="641569" y="1520064"/>
                </a:moveTo>
                <a:cubicBezTo>
                  <a:pt x="746697" y="1520064"/>
                  <a:pt x="831866" y="1605019"/>
                  <a:pt x="831866" y="1709754"/>
                </a:cubicBezTo>
                <a:cubicBezTo>
                  <a:pt x="831866" y="1814490"/>
                  <a:pt x="746697" y="1899572"/>
                  <a:pt x="641569" y="1899572"/>
                </a:cubicBezTo>
                <a:cubicBezTo>
                  <a:pt x="536442" y="1899572"/>
                  <a:pt x="451273" y="1814616"/>
                  <a:pt x="451273" y="1709754"/>
                </a:cubicBezTo>
                <a:cubicBezTo>
                  <a:pt x="451273" y="1604892"/>
                  <a:pt x="536442" y="1520064"/>
                  <a:pt x="641569" y="1520064"/>
                </a:cubicBezTo>
                <a:close/>
                <a:moveTo>
                  <a:pt x="641442" y="1017180"/>
                </a:moveTo>
                <a:cubicBezTo>
                  <a:pt x="727120" y="1017180"/>
                  <a:pt x="796527" y="1086412"/>
                  <a:pt x="796527" y="1171874"/>
                </a:cubicBezTo>
                <a:cubicBezTo>
                  <a:pt x="796527" y="1257337"/>
                  <a:pt x="727120" y="1326695"/>
                  <a:pt x="641442" y="1326695"/>
                </a:cubicBezTo>
                <a:cubicBezTo>
                  <a:pt x="555764" y="1326695"/>
                  <a:pt x="486356" y="1257464"/>
                  <a:pt x="486356" y="1171874"/>
                </a:cubicBezTo>
                <a:cubicBezTo>
                  <a:pt x="486356" y="1086412"/>
                  <a:pt x="555764" y="1017180"/>
                  <a:pt x="641442" y="1017180"/>
                </a:cubicBezTo>
                <a:close/>
                <a:moveTo>
                  <a:pt x="4419285" y="1009572"/>
                </a:moveTo>
                <a:cubicBezTo>
                  <a:pt x="4508141" y="1009572"/>
                  <a:pt x="4580091" y="1081467"/>
                  <a:pt x="4580091" y="1170099"/>
                </a:cubicBezTo>
                <a:cubicBezTo>
                  <a:pt x="4580091" y="1258732"/>
                  <a:pt x="4508015" y="1330500"/>
                  <a:pt x="4419285" y="1330500"/>
                </a:cubicBezTo>
                <a:cubicBezTo>
                  <a:pt x="4330557" y="1330500"/>
                  <a:pt x="4258353" y="1258605"/>
                  <a:pt x="4258353" y="1170099"/>
                </a:cubicBezTo>
                <a:cubicBezTo>
                  <a:pt x="4258353" y="1081467"/>
                  <a:pt x="4330429" y="1009572"/>
                  <a:pt x="4419285" y="1009572"/>
                </a:cubicBezTo>
                <a:close/>
                <a:moveTo>
                  <a:pt x="1181188" y="954795"/>
                </a:moveTo>
                <a:cubicBezTo>
                  <a:pt x="1301061" y="954795"/>
                  <a:pt x="1398307" y="1051797"/>
                  <a:pt x="1398307" y="1171367"/>
                </a:cubicBezTo>
                <a:cubicBezTo>
                  <a:pt x="1398307" y="1290939"/>
                  <a:pt x="1301061" y="1387939"/>
                  <a:pt x="1181188" y="1387939"/>
                </a:cubicBezTo>
                <a:cubicBezTo>
                  <a:pt x="1061315" y="1387939"/>
                  <a:pt x="964069" y="1290939"/>
                  <a:pt x="964069" y="1171367"/>
                </a:cubicBezTo>
                <a:cubicBezTo>
                  <a:pt x="964069" y="1051797"/>
                  <a:pt x="1061315" y="954795"/>
                  <a:pt x="1181188" y="954795"/>
                </a:cubicBezTo>
                <a:close/>
                <a:moveTo>
                  <a:pt x="3876233" y="953528"/>
                </a:moveTo>
                <a:cubicBezTo>
                  <a:pt x="3996107" y="953528"/>
                  <a:pt x="4093352" y="1050529"/>
                  <a:pt x="4093352" y="1170099"/>
                </a:cubicBezTo>
                <a:cubicBezTo>
                  <a:pt x="4093352" y="1289671"/>
                  <a:pt x="3996107" y="1386671"/>
                  <a:pt x="3876233" y="1386671"/>
                </a:cubicBezTo>
                <a:cubicBezTo>
                  <a:pt x="3756361" y="1386671"/>
                  <a:pt x="3659114" y="1289671"/>
                  <a:pt x="3659114" y="1170099"/>
                </a:cubicBezTo>
                <a:cubicBezTo>
                  <a:pt x="3659114" y="1050402"/>
                  <a:pt x="3756361" y="953528"/>
                  <a:pt x="3876233" y="953528"/>
                </a:cubicBezTo>
                <a:close/>
                <a:moveTo>
                  <a:pt x="2263987" y="894819"/>
                </a:moveTo>
                <a:cubicBezTo>
                  <a:pt x="2397969" y="894819"/>
                  <a:pt x="2509580" y="990046"/>
                  <a:pt x="2534622" y="1116464"/>
                </a:cubicBezTo>
                <a:cubicBezTo>
                  <a:pt x="2559537" y="990172"/>
                  <a:pt x="2671147" y="894819"/>
                  <a:pt x="2805131" y="894819"/>
                </a:cubicBezTo>
                <a:cubicBezTo>
                  <a:pt x="2952970" y="894819"/>
                  <a:pt x="3073479" y="1010713"/>
                  <a:pt x="3080597" y="1156278"/>
                </a:cubicBezTo>
                <a:lnTo>
                  <a:pt x="3081106" y="1156278"/>
                </a:lnTo>
                <a:cubicBezTo>
                  <a:pt x="3088225" y="1017180"/>
                  <a:pt x="3198944" y="906612"/>
                  <a:pt x="3344750" y="906612"/>
                </a:cubicBezTo>
                <a:cubicBezTo>
                  <a:pt x="3490555" y="906612"/>
                  <a:pt x="3608777" y="1024535"/>
                  <a:pt x="3608777" y="1169973"/>
                </a:cubicBezTo>
                <a:cubicBezTo>
                  <a:pt x="3608777" y="1246686"/>
                  <a:pt x="3575853" y="1315792"/>
                  <a:pt x="3523353" y="1363847"/>
                </a:cubicBezTo>
                <a:cubicBezTo>
                  <a:pt x="3596065" y="1394533"/>
                  <a:pt x="3657080" y="1447915"/>
                  <a:pt x="3697250" y="1514866"/>
                </a:cubicBezTo>
                <a:cubicBezTo>
                  <a:pt x="3744285" y="1471500"/>
                  <a:pt x="3807209" y="1444999"/>
                  <a:pt x="3876233" y="1444999"/>
                </a:cubicBezTo>
                <a:cubicBezTo>
                  <a:pt x="4022039" y="1444999"/>
                  <a:pt x="4140260" y="1565839"/>
                  <a:pt x="4140260" y="1708360"/>
                </a:cubicBezTo>
                <a:cubicBezTo>
                  <a:pt x="4140260" y="1850881"/>
                  <a:pt x="4026615" y="1967156"/>
                  <a:pt x="3884751" y="1971594"/>
                </a:cubicBezTo>
                <a:cubicBezTo>
                  <a:pt x="4033225" y="1976031"/>
                  <a:pt x="4152082" y="2097378"/>
                  <a:pt x="4152082" y="2246620"/>
                </a:cubicBezTo>
                <a:cubicBezTo>
                  <a:pt x="4152082" y="2380265"/>
                  <a:pt x="4056488" y="2491594"/>
                  <a:pt x="3929878" y="2516447"/>
                </a:cubicBezTo>
                <a:cubicBezTo>
                  <a:pt x="4056488" y="2541300"/>
                  <a:pt x="4152082" y="2652756"/>
                  <a:pt x="4152082" y="2786402"/>
                </a:cubicBezTo>
                <a:lnTo>
                  <a:pt x="4152335" y="2786148"/>
                </a:lnTo>
                <a:cubicBezTo>
                  <a:pt x="4152335" y="2938180"/>
                  <a:pt x="4028776" y="3061300"/>
                  <a:pt x="3876488" y="3061300"/>
                </a:cubicBezTo>
                <a:cubicBezTo>
                  <a:pt x="4022294" y="3061300"/>
                  <a:pt x="4140513" y="3179224"/>
                  <a:pt x="4140513" y="3324661"/>
                </a:cubicBezTo>
                <a:cubicBezTo>
                  <a:pt x="4140513" y="3470100"/>
                  <a:pt x="4022294" y="3588022"/>
                  <a:pt x="3876488" y="3588022"/>
                </a:cubicBezTo>
                <a:cubicBezTo>
                  <a:pt x="3806192" y="3588022"/>
                  <a:pt x="3742377" y="3560760"/>
                  <a:pt x="3695089" y="3516128"/>
                </a:cubicBezTo>
                <a:cubicBezTo>
                  <a:pt x="3653394" y="3583838"/>
                  <a:pt x="3590217" y="3637347"/>
                  <a:pt x="3515089" y="3666765"/>
                </a:cubicBezTo>
                <a:cubicBezTo>
                  <a:pt x="3570641" y="3715074"/>
                  <a:pt x="3605724" y="3786082"/>
                  <a:pt x="3605724" y="3865330"/>
                </a:cubicBezTo>
                <a:cubicBezTo>
                  <a:pt x="3605724" y="4010769"/>
                  <a:pt x="3484581" y="4128691"/>
                  <a:pt x="3341699" y="4128691"/>
                </a:cubicBezTo>
                <a:cubicBezTo>
                  <a:pt x="3198817" y="4128691"/>
                  <a:pt x="3082377" y="4015460"/>
                  <a:pt x="3077800" y="3873953"/>
                </a:cubicBezTo>
                <a:cubicBezTo>
                  <a:pt x="3073351" y="4021927"/>
                  <a:pt x="2951572" y="4140610"/>
                  <a:pt x="2802080" y="4140610"/>
                </a:cubicBezTo>
                <a:cubicBezTo>
                  <a:pt x="2668096" y="4140610"/>
                  <a:pt x="2556487" y="4045385"/>
                  <a:pt x="2531445" y="3919094"/>
                </a:cubicBezTo>
                <a:cubicBezTo>
                  <a:pt x="2506528" y="4045385"/>
                  <a:pt x="2394918" y="4140610"/>
                  <a:pt x="2260935" y="4140610"/>
                </a:cubicBezTo>
                <a:cubicBezTo>
                  <a:pt x="2108647" y="4140610"/>
                  <a:pt x="1985087" y="4017362"/>
                  <a:pt x="1985087" y="3865457"/>
                </a:cubicBezTo>
                <a:cubicBezTo>
                  <a:pt x="1985087" y="4010896"/>
                  <a:pt x="1866868" y="4128818"/>
                  <a:pt x="1721062" y="4128818"/>
                </a:cubicBezTo>
                <a:cubicBezTo>
                  <a:pt x="1575256" y="4128818"/>
                  <a:pt x="1457037" y="4010896"/>
                  <a:pt x="1457037" y="3865457"/>
                </a:cubicBezTo>
                <a:cubicBezTo>
                  <a:pt x="1457037" y="3781391"/>
                  <a:pt x="1496698" y="3706453"/>
                  <a:pt x="1558223" y="3658269"/>
                </a:cubicBezTo>
                <a:cubicBezTo>
                  <a:pt x="1483858" y="3624033"/>
                  <a:pt x="1422841" y="3565578"/>
                  <a:pt x="1385213" y="3493304"/>
                </a:cubicBezTo>
                <a:cubicBezTo>
                  <a:pt x="1336781" y="3552012"/>
                  <a:pt x="1263307" y="3589417"/>
                  <a:pt x="1181188" y="3589417"/>
                </a:cubicBezTo>
                <a:cubicBezTo>
                  <a:pt x="1035382" y="3589417"/>
                  <a:pt x="917163" y="3466803"/>
                  <a:pt x="917163" y="3326057"/>
                </a:cubicBezTo>
                <a:cubicBezTo>
                  <a:pt x="917163" y="3185309"/>
                  <a:pt x="1027883" y="3070303"/>
                  <a:pt x="1167206" y="3063077"/>
                </a:cubicBezTo>
                <a:lnTo>
                  <a:pt x="1167206" y="3062316"/>
                </a:lnTo>
                <a:cubicBezTo>
                  <a:pt x="1021272" y="3055088"/>
                  <a:pt x="905341" y="2934755"/>
                  <a:pt x="905341" y="2787543"/>
                </a:cubicBezTo>
                <a:cubicBezTo>
                  <a:pt x="905341" y="2654024"/>
                  <a:pt x="1000806" y="2542567"/>
                  <a:pt x="1127545" y="2517715"/>
                </a:cubicBezTo>
                <a:cubicBezTo>
                  <a:pt x="1000806" y="2492862"/>
                  <a:pt x="905341" y="2381406"/>
                  <a:pt x="905341" y="2247761"/>
                </a:cubicBezTo>
                <a:cubicBezTo>
                  <a:pt x="905341" y="2100548"/>
                  <a:pt x="1021400" y="1980217"/>
                  <a:pt x="1167206" y="1972988"/>
                </a:cubicBezTo>
                <a:lnTo>
                  <a:pt x="1167206" y="1972481"/>
                </a:lnTo>
                <a:cubicBezTo>
                  <a:pt x="1027883" y="1965253"/>
                  <a:pt x="917163" y="1854939"/>
                  <a:pt x="917163" y="1709501"/>
                </a:cubicBezTo>
                <a:cubicBezTo>
                  <a:pt x="917163" y="1564062"/>
                  <a:pt x="1035382" y="1446140"/>
                  <a:pt x="1181188" y="1446140"/>
                </a:cubicBezTo>
                <a:cubicBezTo>
                  <a:pt x="1261909" y="1446140"/>
                  <a:pt x="1334112" y="1482278"/>
                  <a:pt x="1382544" y="1539210"/>
                </a:cubicBezTo>
                <a:cubicBezTo>
                  <a:pt x="1419154" y="1466048"/>
                  <a:pt x="1479790" y="1406579"/>
                  <a:pt x="1553774" y="1371075"/>
                </a:cubicBezTo>
                <a:cubicBezTo>
                  <a:pt x="1496443" y="1322765"/>
                  <a:pt x="1460087" y="1250616"/>
                  <a:pt x="1460087" y="1169973"/>
                </a:cubicBezTo>
                <a:cubicBezTo>
                  <a:pt x="1460087" y="1024535"/>
                  <a:pt x="1582883" y="906612"/>
                  <a:pt x="1724113" y="906612"/>
                </a:cubicBezTo>
                <a:cubicBezTo>
                  <a:pt x="1865342" y="906612"/>
                  <a:pt x="1980638" y="1017180"/>
                  <a:pt x="1987756" y="1156278"/>
                </a:cubicBezTo>
                <a:lnTo>
                  <a:pt x="1988520" y="1156278"/>
                </a:lnTo>
                <a:cubicBezTo>
                  <a:pt x="1995638" y="1010713"/>
                  <a:pt x="2116274" y="894819"/>
                  <a:pt x="2263987" y="894819"/>
                </a:cubicBezTo>
                <a:close/>
                <a:moveTo>
                  <a:pt x="1181188" y="472581"/>
                </a:moveTo>
                <a:cubicBezTo>
                  <a:pt x="1269918" y="472581"/>
                  <a:pt x="1341993" y="544348"/>
                  <a:pt x="1341993" y="633107"/>
                </a:cubicBezTo>
                <a:cubicBezTo>
                  <a:pt x="1341993" y="721866"/>
                  <a:pt x="1269918" y="793507"/>
                  <a:pt x="1181188" y="793507"/>
                </a:cubicBezTo>
                <a:cubicBezTo>
                  <a:pt x="1092460" y="793507"/>
                  <a:pt x="1020383" y="721612"/>
                  <a:pt x="1020383" y="633107"/>
                </a:cubicBezTo>
                <a:cubicBezTo>
                  <a:pt x="1020383" y="544475"/>
                  <a:pt x="1092460" y="472581"/>
                  <a:pt x="1181188" y="472581"/>
                </a:cubicBezTo>
                <a:close/>
                <a:moveTo>
                  <a:pt x="3878775" y="470424"/>
                </a:moveTo>
                <a:cubicBezTo>
                  <a:pt x="3969157" y="470424"/>
                  <a:pt x="4042505" y="543587"/>
                  <a:pt x="4042505" y="633741"/>
                </a:cubicBezTo>
                <a:cubicBezTo>
                  <a:pt x="4042505" y="723896"/>
                  <a:pt x="3969157" y="797057"/>
                  <a:pt x="3878775" y="797057"/>
                </a:cubicBezTo>
                <a:cubicBezTo>
                  <a:pt x="3788395" y="797057"/>
                  <a:pt x="3715047" y="723896"/>
                  <a:pt x="3715047" y="633741"/>
                </a:cubicBezTo>
                <a:cubicBezTo>
                  <a:pt x="3715047" y="543587"/>
                  <a:pt x="3788395" y="470424"/>
                  <a:pt x="3878775" y="470424"/>
                </a:cubicBezTo>
                <a:close/>
                <a:moveTo>
                  <a:pt x="1719663" y="444050"/>
                </a:moveTo>
                <a:cubicBezTo>
                  <a:pt x="1824791" y="444050"/>
                  <a:pt x="1909960" y="529005"/>
                  <a:pt x="1909960" y="633741"/>
                </a:cubicBezTo>
                <a:cubicBezTo>
                  <a:pt x="1909960" y="738477"/>
                  <a:pt x="1824791" y="823559"/>
                  <a:pt x="1719663" y="823559"/>
                </a:cubicBezTo>
                <a:cubicBezTo>
                  <a:pt x="1614536" y="823559"/>
                  <a:pt x="1529367" y="738604"/>
                  <a:pt x="1529367" y="633741"/>
                </a:cubicBezTo>
                <a:cubicBezTo>
                  <a:pt x="1529367" y="528879"/>
                  <a:pt x="1614536" y="444050"/>
                  <a:pt x="1719663" y="444050"/>
                </a:cubicBezTo>
                <a:close/>
                <a:moveTo>
                  <a:pt x="3338013" y="442909"/>
                </a:moveTo>
                <a:cubicBezTo>
                  <a:pt x="3443012" y="442909"/>
                  <a:pt x="3528183" y="527864"/>
                  <a:pt x="3528183" y="632600"/>
                </a:cubicBezTo>
                <a:cubicBezTo>
                  <a:pt x="3528183" y="737336"/>
                  <a:pt x="3443012" y="822290"/>
                  <a:pt x="3338013" y="822290"/>
                </a:cubicBezTo>
                <a:cubicBezTo>
                  <a:pt x="3233012" y="822290"/>
                  <a:pt x="3147843" y="737336"/>
                  <a:pt x="3147843" y="632600"/>
                </a:cubicBezTo>
                <a:cubicBezTo>
                  <a:pt x="3147843" y="527864"/>
                  <a:pt x="3233012" y="442909"/>
                  <a:pt x="3338013" y="442909"/>
                </a:cubicBezTo>
                <a:close/>
                <a:moveTo>
                  <a:pt x="2799029" y="426806"/>
                </a:moveTo>
                <a:cubicBezTo>
                  <a:pt x="2913563" y="426806"/>
                  <a:pt x="3006487" y="519495"/>
                  <a:pt x="3006487" y="633741"/>
                </a:cubicBezTo>
                <a:cubicBezTo>
                  <a:pt x="3006487" y="747987"/>
                  <a:pt x="2913563" y="840677"/>
                  <a:pt x="2799029" y="840677"/>
                </a:cubicBezTo>
                <a:cubicBezTo>
                  <a:pt x="2684494" y="840677"/>
                  <a:pt x="2591571" y="747987"/>
                  <a:pt x="2591571" y="633741"/>
                </a:cubicBezTo>
                <a:cubicBezTo>
                  <a:pt x="2591571" y="519495"/>
                  <a:pt x="2684494" y="426806"/>
                  <a:pt x="2799029" y="426806"/>
                </a:cubicBezTo>
                <a:close/>
                <a:moveTo>
                  <a:pt x="2259282" y="426806"/>
                </a:moveTo>
                <a:cubicBezTo>
                  <a:pt x="2373817" y="426806"/>
                  <a:pt x="2466740" y="519495"/>
                  <a:pt x="2466740" y="633741"/>
                </a:cubicBezTo>
                <a:cubicBezTo>
                  <a:pt x="2466740" y="747987"/>
                  <a:pt x="2373817" y="840677"/>
                  <a:pt x="2259282" y="840677"/>
                </a:cubicBezTo>
                <a:cubicBezTo>
                  <a:pt x="2144748" y="840677"/>
                  <a:pt x="2051824" y="747987"/>
                  <a:pt x="2051824" y="633741"/>
                </a:cubicBezTo>
                <a:cubicBezTo>
                  <a:pt x="2051824" y="519495"/>
                  <a:pt x="2144748" y="426806"/>
                  <a:pt x="2259282" y="426806"/>
                </a:cubicBezTo>
                <a:close/>
                <a:moveTo>
                  <a:pt x="3238860" y="128"/>
                </a:moveTo>
                <a:cubicBezTo>
                  <a:pt x="3300639" y="128"/>
                  <a:pt x="3350725" y="50087"/>
                  <a:pt x="3350725" y="111711"/>
                </a:cubicBezTo>
                <a:cubicBezTo>
                  <a:pt x="3350725" y="173336"/>
                  <a:pt x="3300639" y="223294"/>
                  <a:pt x="3238860" y="223294"/>
                </a:cubicBezTo>
                <a:cubicBezTo>
                  <a:pt x="3177080" y="223294"/>
                  <a:pt x="3126996" y="173336"/>
                  <a:pt x="3126996" y="111711"/>
                </a:cubicBezTo>
                <a:cubicBezTo>
                  <a:pt x="3126996" y="50087"/>
                  <a:pt x="3177080" y="128"/>
                  <a:pt x="3238860" y="128"/>
                </a:cubicBezTo>
                <a:close/>
                <a:moveTo>
                  <a:pt x="2764326" y="128"/>
                </a:moveTo>
                <a:cubicBezTo>
                  <a:pt x="2826105" y="128"/>
                  <a:pt x="2876191" y="50087"/>
                  <a:pt x="2876191" y="111711"/>
                </a:cubicBezTo>
                <a:cubicBezTo>
                  <a:pt x="2876191" y="173336"/>
                  <a:pt x="2826105" y="223294"/>
                  <a:pt x="2764326" y="223294"/>
                </a:cubicBezTo>
                <a:cubicBezTo>
                  <a:pt x="2702546" y="223294"/>
                  <a:pt x="2652461" y="173336"/>
                  <a:pt x="2652461" y="111711"/>
                </a:cubicBezTo>
                <a:cubicBezTo>
                  <a:pt x="2652461" y="50087"/>
                  <a:pt x="2702546" y="128"/>
                  <a:pt x="2764326" y="128"/>
                </a:cubicBezTo>
                <a:close/>
                <a:moveTo>
                  <a:pt x="2285087" y="128"/>
                </a:moveTo>
                <a:cubicBezTo>
                  <a:pt x="2346868" y="128"/>
                  <a:pt x="2396952" y="50087"/>
                  <a:pt x="2396952" y="111711"/>
                </a:cubicBezTo>
                <a:cubicBezTo>
                  <a:pt x="2396952" y="173336"/>
                  <a:pt x="2346868" y="223294"/>
                  <a:pt x="2285087" y="223294"/>
                </a:cubicBezTo>
                <a:cubicBezTo>
                  <a:pt x="2223309" y="223294"/>
                  <a:pt x="2173223" y="173336"/>
                  <a:pt x="2173223" y="111711"/>
                </a:cubicBezTo>
                <a:cubicBezTo>
                  <a:pt x="2173223" y="50087"/>
                  <a:pt x="2223309" y="128"/>
                  <a:pt x="2285087" y="128"/>
                </a:cubicBezTo>
                <a:close/>
                <a:moveTo>
                  <a:pt x="1806027" y="0"/>
                </a:moveTo>
                <a:lnTo>
                  <a:pt x="1814827" y="0"/>
                </a:lnTo>
                <a:lnTo>
                  <a:pt x="1853969" y="7883"/>
                </a:lnTo>
                <a:cubicBezTo>
                  <a:pt x="1894118" y="24823"/>
                  <a:pt x="1922291" y="64479"/>
                  <a:pt x="1922291" y="110697"/>
                </a:cubicBezTo>
                <a:cubicBezTo>
                  <a:pt x="1922291" y="172321"/>
                  <a:pt x="1872206" y="222280"/>
                  <a:pt x="1810427" y="222280"/>
                </a:cubicBezTo>
                <a:cubicBezTo>
                  <a:pt x="1748646" y="222280"/>
                  <a:pt x="1698562" y="172321"/>
                  <a:pt x="1698562" y="110697"/>
                </a:cubicBezTo>
                <a:cubicBezTo>
                  <a:pt x="1698562" y="64479"/>
                  <a:pt x="1726735" y="24823"/>
                  <a:pt x="1766884" y="7883"/>
                </a:cubicBezTo>
                <a:close/>
              </a:path>
            </a:pathLst>
          </a:custGeom>
        </p:spPr>
        <p:txBody>
          <a:bodyPr wrap="square">
            <a:noAutofit/>
          </a:bodyPr>
          <a:lstStyle/>
          <a:p>
            <a:endParaRPr lang="en-US"/>
          </a:p>
        </p:txBody>
      </p:sp>
      <p:sp>
        <p:nvSpPr>
          <p:cNvPr id="9" name="Picture Placeholder 6">
            <a:extLst>
              <a:ext uri="{FF2B5EF4-FFF2-40B4-BE49-F238E27FC236}">
                <a16:creationId xmlns:a16="http://schemas.microsoft.com/office/drawing/2014/main" id="{6754457A-5581-FAF4-E1F7-B40A9FAEC735}"/>
              </a:ext>
            </a:extLst>
          </p:cNvPr>
          <p:cNvSpPr>
            <a:spLocks noGrp="1" noChangeAspect="1"/>
          </p:cNvSpPr>
          <p:nvPr>
            <p:ph type="pic" sz="quarter" idx="13"/>
          </p:nvPr>
        </p:nvSpPr>
        <p:spPr>
          <a:xfrm>
            <a:off x="9531778" y="4156741"/>
            <a:ext cx="1962389" cy="1965960"/>
          </a:xfrm>
          <a:custGeom>
            <a:avLst/>
            <a:gdLst>
              <a:gd name="connsiteX0" fmla="*/ 3240259 w 5029200"/>
              <a:gd name="connsiteY0" fmla="*/ 4815180 h 5038344"/>
              <a:gd name="connsiteX1" fmla="*/ 3352123 w 5029200"/>
              <a:gd name="connsiteY1" fmla="*/ 4926763 h 5038344"/>
              <a:gd name="connsiteX2" fmla="*/ 3283801 w 5029200"/>
              <a:gd name="connsiteY2" fmla="*/ 5029577 h 5038344"/>
              <a:gd name="connsiteX3" fmla="*/ 3240266 w 5029200"/>
              <a:gd name="connsiteY3" fmla="*/ 5038344 h 5038344"/>
              <a:gd name="connsiteX4" fmla="*/ 3240252 w 5029200"/>
              <a:gd name="connsiteY4" fmla="*/ 5038344 h 5038344"/>
              <a:gd name="connsiteX5" fmla="*/ 3196717 w 5029200"/>
              <a:gd name="connsiteY5" fmla="*/ 5029577 h 5038344"/>
              <a:gd name="connsiteX6" fmla="*/ 3128394 w 5029200"/>
              <a:gd name="connsiteY6" fmla="*/ 4926763 h 5038344"/>
              <a:gd name="connsiteX7" fmla="*/ 3240259 w 5029200"/>
              <a:gd name="connsiteY7" fmla="*/ 4815180 h 5038344"/>
              <a:gd name="connsiteX8" fmla="*/ 2765723 w 5029200"/>
              <a:gd name="connsiteY8" fmla="*/ 4815180 h 5038344"/>
              <a:gd name="connsiteX9" fmla="*/ 2877588 w 5029200"/>
              <a:gd name="connsiteY9" fmla="*/ 4926763 h 5038344"/>
              <a:gd name="connsiteX10" fmla="*/ 2809266 w 5029200"/>
              <a:gd name="connsiteY10" fmla="*/ 5029577 h 5038344"/>
              <a:gd name="connsiteX11" fmla="*/ 2765730 w 5029200"/>
              <a:gd name="connsiteY11" fmla="*/ 5038344 h 5038344"/>
              <a:gd name="connsiteX12" fmla="*/ 2765716 w 5029200"/>
              <a:gd name="connsiteY12" fmla="*/ 5038344 h 5038344"/>
              <a:gd name="connsiteX13" fmla="*/ 2722181 w 5029200"/>
              <a:gd name="connsiteY13" fmla="*/ 5029577 h 5038344"/>
              <a:gd name="connsiteX14" fmla="*/ 2653859 w 5029200"/>
              <a:gd name="connsiteY14" fmla="*/ 4926763 h 5038344"/>
              <a:gd name="connsiteX15" fmla="*/ 2765723 w 5029200"/>
              <a:gd name="connsiteY15" fmla="*/ 4815180 h 5038344"/>
              <a:gd name="connsiteX16" fmla="*/ 2286359 w 5029200"/>
              <a:gd name="connsiteY16" fmla="*/ 4815180 h 5038344"/>
              <a:gd name="connsiteX17" fmla="*/ 2398224 w 5029200"/>
              <a:gd name="connsiteY17" fmla="*/ 4926763 h 5038344"/>
              <a:gd name="connsiteX18" fmla="*/ 2329901 w 5029200"/>
              <a:gd name="connsiteY18" fmla="*/ 5029577 h 5038344"/>
              <a:gd name="connsiteX19" fmla="*/ 2286367 w 5029200"/>
              <a:gd name="connsiteY19" fmla="*/ 5038344 h 5038344"/>
              <a:gd name="connsiteX20" fmla="*/ 2286352 w 5029200"/>
              <a:gd name="connsiteY20" fmla="*/ 5038344 h 5038344"/>
              <a:gd name="connsiteX21" fmla="*/ 2242817 w 5029200"/>
              <a:gd name="connsiteY21" fmla="*/ 5029577 h 5038344"/>
              <a:gd name="connsiteX22" fmla="*/ 2174495 w 5029200"/>
              <a:gd name="connsiteY22" fmla="*/ 4926763 h 5038344"/>
              <a:gd name="connsiteX23" fmla="*/ 2286359 w 5029200"/>
              <a:gd name="connsiteY23" fmla="*/ 4815180 h 5038344"/>
              <a:gd name="connsiteX24" fmla="*/ 1811824 w 5029200"/>
              <a:gd name="connsiteY24" fmla="*/ 4814039 h 5038344"/>
              <a:gd name="connsiteX25" fmla="*/ 1923689 w 5029200"/>
              <a:gd name="connsiteY25" fmla="*/ 4925622 h 5038344"/>
              <a:gd name="connsiteX26" fmla="*/ 1811824 w 5029200"/>
              <a:gd name="connsiteY26" fmla="*/ 5037203 h 5038344"/>
              <a:gd name="connsiteX27" fmla="*/ 1699960 w 5029200"/>
              <a:gd name="connsiteY27" fmla="*/ 4925622 h 5038344"/>
              <a:gd name="connsiteX28" fmla="*/ 1811824 w 5029200"/>
              <a:gd name="connsiteY28" fmla="*/ 4814039 h 5038344"/>
              <a:gd name="connsiteX29" fmla="*/ 3878775 w 5029200"/>
              <a:gd name="connsiteY29" fmla="*/ 4248010 h 5038344"/>
              <a:gd name="connsiteX30" fmla="*/ 4042505 w 5029200"/>
              <a:gd name="connsiteY30" fmla="*/ 4411326 h 5038344"/>
              <a:gd name="connsiteX31" fmla="*/ 3878775 w 5029200"/>
              <a:gd name="connsiteY31" fmla="*/ 4574643 h 5038344"/>
              <a:gd name="connsiteX32" fmla="*/ 3715047 w 5029200"/>
              <a:gd name="connsiteY32" fmla="*/ 4411326 h 5038344"/>
              <a:gd name="connsiteX33" fmla="*/ 3878775 w 5029200"/>
              <a:gd name="connsiteY33" fmla="*/ 4248010 h 5038344"/>
              <a:gd name="connsiteX34" fmla="*/ 1177884 w 5029200"/>
              <a:gd name="connsiteY34" fmla="*/ 4248010 h 5038344"/>
              <a:gd name="connsiteX35" fmla="*/ 1341613 w 5029200"/>
              <a:gd name="connsiteY35" fmla="*/ 4411326 h 5038344"/>
              <a:gd name="connsiteX36" fmla="*/ 1177884 w 5029200"/>
              <a:gd name="connsiteY36" fmla="*/ 4574643 h 5038344"/>
              <a:gd name="connsiteX37" fmla="*/ 1014155 w 5029200"/>
              <a:gd name="connsiteY37" fmla="*/ 4411326 h 5038344"/>
              <a:gd name="connsiteX38" fmla="*/ 1177884 w 5029200"/>
              <a:gd name="connsiteY38" fmla="*/ 4248010 h 5038344"/>
              <a:gd name="connsiteX39" fmla="*/ 3338013 w 5029200"/>
              <a:gd name="connsiteY39" fmla="*/ 4221636 h 5038344"/>
              <a:gd name="connsiteX40" fmla="*/ 3528183 w 5029200"/>
              <a:gd name="connsiteY40" fmla="*/ 4411326 h 5038344"/>
              <a:gd name="connsiteX41" fmla="*/ 3338013 w 5029200"/>
              <a:gd name="connsiteY41" fmla="*/ 4601017 h 5038344"/>
              <a:gd name="connsiteX42" fmla="*/ 3147843 w 5029200"/>
              <a:gd name="connsiteY42" fmla="*/ 4411326 h 5038344"/>
              <a:gd name="connsiteX43" fmla="*/ 3338013 w 5029200"/>
              <a:gd name="connsiteY43" fmla="*/ 4221636 h 5038344"/>
              <a:gd name="connsiteX44" fmla="*/ 1718646 w 5029200"/>
              <a:gd name="connsiteY44" fmla="*/ 4221636 h 5038344"/>
              <a:gd name="connsiteX45" fmla="*/ 1908816 w 5029200"/>
              <a:gd name="connsiteY45" fmla="*/ 4411326 h 5038344"/>
              <a:gd name="connsiteX46" fmla="*/ 1718646 w 5029200"/>
              <a:gd name="connsiteY46" fmla="*/ 4601017 h 5038344"/>
              <a:gd name="connsiteX47" fmla="*/ 1528477 w 5029200"/>
              <a:gd name="connsiteY47" fmla="*/ 4411326 h 5038344"/>
              <a:gd name="connsiteX48" fmla="*/ 1718646 w 5029200"/>
              <a:gd name="connsiteY48" fmla="*/ 4221636 h 5038344"/>
              <a:gd name="connsiteX49" fmla="*/ 2801953 w 5029200"/>
              <a:gd name="connsiteY49" fmla="*/ 4196783 h 5038344"/>
              <a:gd name="connsiteX50" fmla="*/ 3009411 w 5029200"/>
              <a:gd name="connsiteY50" fmla="*/ 4403718 h 5038344"/>
              <a:gd name="connsiteX51" fmla="*/ 2801953 w 5029200"/>
              <a:gd name="connsiteY51" fmla="*/ 4610654 h 5038344"/>
              <a:gd name="connsiteX52" fmla="*/ 2594495 w 5029200"/>
              <a:gd name="connsiteY52" fmla="*/ 4403718 h 5038344"/>
              <a:gd name="connsiteX53" fmla="*/ 2801953 w 5029200"/>
              <a:gd name="connsiteY53" fmla="*/ 4196783 h 5038344"/>
              <a:gd name="connsiteX54" fmla="*/ 2259282 w 5029200"/>
              <a:gd name="connsiteY54" fmla="*/ 4196783 h 5038344"/>
              <a:gd name="connsiteX55" fmla="*/ 2466740 w 5029200"/>
              <a:gd name="connsiteY55" fmla="*/ 4403718 h 5038344"/>
              <a:gd name="connsiteX56" fmla="*/ 2259282 w 5029200"/>
              <a:gd name="connsiteY56" fmla="*/ 4610654 h 5038344"/>
              <a:gd name="connsiteX57" fmla="*/ 2051824 w 5029200"/>
              <a:gd name="connsiteY57" fmla="*/ 4403718 h 5038344"/>
              <a:gd name="connsiteX58" fmla="*/ 2259282 w 5029200"/>
              <a:gd name="connsiteY58" fmla="*/ 4196783 h 5038344"/>
              <a:gd name="connsiteX59" fmla="*/ 4417887 w 5029200"/>
              <a:gd name="connsiteY59" fmla="*/ 3710383 h 5038344"/>
              <a:gd name="connsiteX60" fmla="*/ 4572973 w 5029200"/>
              <a:gd name="connsiteY60" fmla="*/ 3865077 h 5038344"/>
              <a:gd name="connsiteX61" fmla="*/ 4417887 w 5029200"/>
              <a:gd name="connsiteY61" fmla="*/ 4019772 h 5038344"/>
              <a:gd name="connsiteX62" fmla="*/ 4262675 w 5029200"/>
              <a:gd name="connsiteY62" fmla="*/ 3865077 h 5038344"/>
              <a:gd name="connsiteX63" fmla="*/ 4417887 w 5029200"/>
              <a:gd name="connsiteY63" fmla="*/ 3710383 h 5038344"/>
              <a:gd name="connsiteX64" fmla="*/ 641696 w 5029200"/>
              <a:gd name="connsiteY64" fmla="*/ 3707974 h 5038344"/>
              <a:gd name="connsiteX65" fmla="*/ 796781 w 5029200"/>
              <a:gd name="connsiteY65" fmla="*/ 3862795 h 5038344"/>
              <a:gd name="connsiteX66" fmla="*/ 641696 w 5029200"/>
              <a:gd name="connsiteY66" fmla="*/ 4017489 h 5038344"/>
              <a:gd name="connsiteX67" fmla="*/ 486484 w 5029200"/>
              <a:gd name="connsiteY67" fmla="*/ 3862795 h 5038344"/>
              <a:gd name="connsiteX68" fmla="*/ 641696 w 5029200"/>
              <a:gd name="connsiteY68" fmla="*/ 3707974 h 5038344"/>
              <a:gd name="connsiteX69" fmla="*/ 1181061 w 5029200"/>
              <a:gd name="connsiteY69" fmla="*/ 3647618 h 5038344"/>
              <a:gd name="connsiteX70" fmla="*/ 1398180 w 5029200"/>
              <a:gd name="connsiteY70" fmla="*/ 3864189 h 5038344"/>
              <a:gd name="connsiteX71" fmla="*/ 1181061 w 5029200"/>
              <a:gd name="connsiteY71" fmla="*/ 4080761 h 5038344"/>
              <a:gd name="connsiteX72" fmla="*/ 963942 w 5029200"/>
              <a:gd name="connsiteY72" fmla="*/ 3864189 h 5038344"/>
              <a:gd name="connsiteX73" fmla="*/ 1181061 w 5029200"/>
              <a:gd name="connsiteY73" fmla="*/ 3647618 h 5038344"/>
              <a:gd name="connsiteX74" fmla="*/ 3876233 w 5029200"/>
              <a:gd name="connsiteY74" fmla="*/ 3646350 h 5038344"/>
              <a:gd name="connsiteX75" fmla="*/ 4093352 w 5029200"/>
              <a:gd name="connsiteY75" fmla="*/ 3862921 h 5038344"/>
              <a:gd name="connsiteX76" fmla="*/ 3876233 w 5029200"/>
              <a:gd name="connsiteY76" fmla="*/ 4079493 h 5038344"/>
              <a:gd name="connsiteX77" fmla="*/ 3659114 w 5029200"/>
              <a:gd name="connsiteY77" fmla="*/ 3862921 h 5038344"/>
              <a:gd name="connsiteX78" fmla="*/ 3876233 w 5029200"/>
              <a:gd name="connsiteY78" fmla="*/ 3646350 h 5038344"/>
              <a:gd name="connsiteX79" fmla="*/ 4417633 w 5029200"/>
              <a:gd name="connsiteY79" fmla="*/ 3137126 h 5038344"/>
              <a:gd name="connsiteX80" fmla="*/ 4607929 w 5029200"/>
              <a:gd name="connsiteY80" fmla="*/ 3326818 h 5038344"/>
              <a:gd name="connsiteX81" fmla="*/ 4417633 w 5029200"/>
              <a:gd name="connsiteY81" fmla="*/ 3516635 h 5038344"/>
              <a:gd name="connsiteX82" fmla="*/ 4227336 w 5029200"/>
              <a:gd name="connsiteY82" fmla="*/ 3326818 h 5038344"/>
              <a:gd name="connsiteX83" fmla="*/ 4417633 w 5029200"/>
              <a:gd name="connsiteY83" fmla="*/ 3137126 h 5038344"/>
              <a:gd name="connsiteX84" fmla="*/ 641442 w 5029200"/>
              <a:gd name="connsiteY84" fmla="*/ 3134844 h 5038344"/>
              <a:gd name="connsiteX85" fmla="*/ 831739 w 5029200"/>
              <a:gd name="connsiteY85" fmla="*/ 3324661 h 5038344"/>
              <a:gd name="connsiteX86" fmla="*/ 641442 w 5029200"/>
              <a:gd name="connsiteY86" fmla="*/ 3514478 h 5038344"/>
              <a:gd name="connsiteX87" fmla="*/ 451145 w 5029200"/>
              <a:gd name="connsiteY87" fmla="*/ 3324661 h 5038344"/>
              <a:gd name="connsiteX88" fmla="*/ 641442 w 5029200"/>
              <a:gd name="connsiteY88" fmla="*/ 3134844 h 5038344"/>
              <a:gd name="connsiteX89" fmla="*/ 111865 w 5029200"/>
              <a:gd name="connsiteY89" fmla="*/ 3121023 h 5038344"/>
              <a:gd name="connsiteX90" fmla="*/ 223729 w 5029200"/>
              <a:gd name="connsiteY90" fmla="*/ 3232606 h 5038344"/>
              <a:gd name="connsiteX91" fmla="*/ 111865 w 5029200"/>
              <a:gd name="connsiteY91" fmla="*/ 3344189 h 5038344"/>
              <a:gd name="connsiteX92" fmla="*/ 0 w 5029200"/>
              <a:gd name="connsiteY92" fmla="*/ 3232606 h 5038344"/>
              <a:gd name="connsiteX93" fmla="*/ 111865 w 5029200"/>
              <a:gd name="connsiteY93" fmla="*/ 3121023 h 5038344"/>
              <a:gd name="connsiteX94" fmla="*/ 4917210 w 5029200"/>
              <a:gd name="connsiteY94" fmla="*/ 3120896 h 5038344"/>
              <a:gd name="connsiteX95" fmla="*/ 5029075 w 5029200"/>
              <a:gd name="connsiteY95" fmla="*/ 3232479 h 5038344"/>
              <a:gd name="connsiteX96" fmla="*/ 4917210 w 5029200"/>
              <a:gd name="connsiteY96" fmla="*/ 3344062 h 5038344"/>
              <a:gd name="connsiteX97" fmla="*/ 4805345 w 5029200"/>
              <a:gd name="connsiteY97" fmla="*/ 3232479 h 5038344"/>
              <a:gd name="connsiteX98" fmla="*/ 4917210 w 5029200"/>
              <a:gd name="connsiteY98" fmla="*/ 3120896 h 5038344"/>
              <a:gd name="connsiteX99" fmla="*/ 4917337 w 5029200"/>
              <a:gd name="connsiteY99" fmla="*/ 2645274 h 5038344"/>
              <a:gd name="connsiteX100" fmla="*/ 5020410 w 5029200"/>
              <a:gd name="connsiteY100" fmla="*/ 2713425 h 5038344"/>
              <a:gd name="connsiteX101" fmla="*/ 5029200 w 5029200"/>
              <a:gd name="connsiteY101" fmla="*/ 2756852 h 5038344"/>
              <a:gd name="connsiteX102" fmla="*/ 5029200 w 5029200"/>
              <a:gd name="connsiteY102" fmla="*/ 2756862 h 5038344"/>
              <a:gd name="connsiteX103" fmla="*/ 5020410 w 5029200"/>
              <a:gd name="connsiteY103" fmla="*/ 2800290 h 5038344"/>
              <a:gd name="connsiteX104" fmla="*/ 4917337 w 5029200"/>
              <a:gd name="connsiteY104" fmla="*/ 2868440 h 5038344"/>
              <a:gd name="connsiteX105" fmla="*/ 4805473 w 5029200"/>
              <a:gd name="connsiteY105" fmla="*/ 2756857 h 5038344"/>
              <a:gd name="connsiteX106" fmla="*/ 4917337 w 5029200"/>
              <a:gd name="connsiteY106" fmla="*/ 2645274 h 5038344"/>
              <a:gd name="connsiteX107" fmla="*/ 111865 w 5029200"/>
              <a:gd name="connsiteY107" fmla="*/ 2645274 h 5038344"/>
              <a:gd name="connsiteX108" fmla="*/ 223729 w 5029200"/>
              <a:gd name="connsiteY108" fmla="*/ 2756857 h 5038344"/>
              <a:gd name="connsiteX109" fmla="*/ 111865 w 5029200"/>
              <a:gd name="connsiteY109" fmla="*/ 2868440 h 5038344"/>
              <a:gd name="connsiteX110" fmla="*/ 0 w 5029200"/>
              <a:gd name="connsiteY110" fmla="*/ 2756857 h 5038344"/>
              <a:gd name="connsiteX111" fmla="*/ 111865 w 5029200"/>
              <a:gd name="connsiteY111" fmla="*/ 2645274 h 5038344"/>
              <a:gd name="connsiteX112" fmla="*/ 4417759 w 5029200"/>
              <a:gd name="connsiteY112" fmla="*/ 2581621 h 5038344"/>
              <a:gd name="connsiteX113" fmla="*/ 4625217 w 5029200"/>
              <a:gd name="connsiteY113" fmla="*/ 2788557 h 5038344"/>
              <a:gd name="connsiteX114" fmla="*/ 4417759 w 5029200"/>
              <a:gd name="connsiteY114" fmla="*/ 2995492 h 5038344"/>
              <a:gd name="connsiteX115" fmla="*/ 4210301 w 5029200"/>
              <a:gd name="connsiteY115" fmla="*/ 2788557 h 5038344"/>
              <a:gd name="connsiteX116" fmla="*/ 4417759 w 5029200"/>
              <a:gd name="connsiteY116" fmla="*/ 2581621 h 5038344"/>
              <a:gd name="connsiteX117" fmla="*/ 641569 w 5029200"/>
              <a:gd name="connsiteY117" fmla="*/ 2579466 h 5038344"/>
              <a:gd name="connsiteX118" fmla="*/ 849027 w 5029200"/>
              <a:gd name="connsiteY118" fmla="*/ 2786402 h 5038344"/>
              <a:gd name="connsiteX119" fmla="*/ 641569 w 5029200"/>
              <a:gd name="connsiteY119" fmla="*/ 2993337 h 5038344"/>
              <a:gd name="connsiteX120" fmla="*/ 434111 w 5029200"/>
              <a:gd name="connsiteY120" fmla="*/ 2786402 h 5038344"/>
              <a:gd name="connsiteX121" fmla="*/ 641569 w 5029200"/>
              <a:gd name="connsiteY121" fmla="*/ 2579466 h 5038344"/>
              <a:gd name="connsiteX122" fmla="*/ 4917210 w 5029200"/>
              <a:gd name="connsiteY122" fmla="*/ 2169400 h 5038344"/>
              <a:gd name="connsiteX123" fmla="*/ 5029075 w 5029200"/>
              <a:gd name="connsiteY123" fmla="*/ 2280982 h 5038344"/>
              <a:gd name="connsiteX124" fmla="*/ 4917210 w 5029200"/>
              <a:gd name="connsiteY124" fmla="*/ 2392565 h 5038344"/>
              <a:gd name="connsiteX125" fmla="*/ 4805345 w 5029200"/>
              <a:gd name="connsiteY125" fmla="*/ 2280982 h 5038344"/>
              <a:gd name="connsiteX126" fmla="*/ 4917210 w 5029200"/>
              <a:gd name="connsiteY126" fmla="*/ 2169400 h 5038344"/>
              <a:gd name="connsiteX127" fmla="*/ 111865 w 5029200"/>
              <a:gd name="connsiteY127" fmla="*/ 2169272 h 5038344"/>
              <a:gd name="connsiteX128" fmla="*/ 223729 w 5029200"/>
              <a:gd name="connsiteY128" fmla="*/ 2280855 h 5038344"/>
              <a:gd name="connsiteX129" fmla="*/ 111865 w 5029200"/>
              <a:gd name="connsiteY129" fmla="*/ 2392438 h 5038344"/>
              <a:gd name="connsiteX130" fmla="*/ 0 w 5029200"/>
              <a:gd name="connsiteY130" fmla="*/ 2280855 h 5038344"/>
              <a:gd name="connsiteX131" fmla="*/ 111865 w 5029200"/>
              <a:gd name="connsiteY131" fmla="*/ 2169272 h 5038344"/>
              <a:gd name="connsiteX132" fmla="*/ 4417759 w 5029200"/>
              <a:gd name="connsiteY132" fmla="*/ 2043235 h 5038344"/>
              <a:gd name="connsiteX133" fmla="*/ 4625217 w 5029200"/>
              <a:gd name="connsiteY133" fmla="*/ 2250170 h 5038344"/>
              <a:gd name="connsiteX134" fmla="*/ 4417759 w 5029200"/>
              <a:gd name="connsiteY134" fmla="*/ 2457105 h 5038344"/>
              <a:gd name="connsiteX135" fmla="*/ 4210301 w 5029200"/>
              <a:gd name="connsiteY135" fmla="*/ 2250170 h 5038344"/>
              <a:gd name="connsiteX136" fmla="*/ 4417759 w 5029200"/>
              <a:gd name="connsiteY136" fmla="*/ 2043235 h 5038344"/>
              <a:gd name="connsiteX137" fmla="*/ 641569 w 5029200"/>
              <a:gd name="connsiteY137" fmla="*/ 2041079 h 5038344"/>
              <a:gd name="connsiteX138" fmla="*/ 849027 w 5029200"/>
              <a:gd name="connsiteY138" fmla="*/ 2248015 h 5038344"/>
              <a:gd name="connsiteX139" fmla="*/ 641569 w 5029200"/>
              <a:gd name="connsiteY139" fmla="*/ 2454950 h 5038344"/>
              <a:gd name="connsiteX140" fmla="*/ 434111 w 5029200"/>
              <a:gd name="connsiteY140" fmla="*/ 2248015 h 5038344"/>
              <a:gd name="connsiteX141" fmla="*/ 641569 w 5029200"/>
              <a:gd name="connsiteY141" fmla="*/ 2041079 h 5038344"/>
              <a:gd name="connsiteX142" fmla="*/ 4917337 w 5029200"/>
              <a:gd name="connsiteY142" fmla="*/ 1693525 h 5038344"/>
              <a:gd name="connsiteX143" fmla="*/ 5020410 w 5029200"/>
              <a:gd name="connsiteY143" fmla="*/ 1761674 h 5038344"/>
              <a:gd name="connsiteX144" fmla="*/ 5029200 w 5029200"/>
              <a:gd name="connsiteY144" fmla="*/ 1805101 h 5038344"/>
              <a:gd name="connsiteX145" fmla="*/ 5029200 w 5029200"/>
              <a:gd name="connsiteY145" fmla="*/ 1805111 h 5038344"/>
              <a:gd name="connsiteX146" fmla="*/ 5020410 w 5029200"/>
              <a:gd name="connsiteY146" fmla="*/ 1848539 h 5038344"/>
              <a:gd name="connsiteX147" fmla="*/ 4917337 w 5029200"/>
              <a:gd name="connsiteY147" fmla="*/ 1916689 h 5038344"/>
              <a:gd name="connsiteX148" fmla="*/ 4805473 w 5029200"/>
              <a:gd name="connsiteY148" fmla="*/ 1805106 h 5038344"/>
              <a:gd name="connsiteX149" fmla="*/ 4917337 w 5029200"/>
              <a:gd name="connsiteY149" fmla="*/ 1693525 h 5038344"/>
              <a:gd name="connsiteX150" fmla="*/ 111865 w 5029200"/>
              <a:gd name="connsiteY150" fmla="*/ 1693525 h 5038344"/>
              <a:gd name="connsiteX151" fmla="*/ 223729 w 5029200"/>
              <a:gd name="connsiteY151" fmla="*/ 1805106 h 5038344"/>
              <a:gd name="connsiteX152" fmla="*/ 111865 w 5029200"/>
              <a:gd name="connsiteY152" fmla="*/ 1916689 h 5038344"/>
              <a:gd name="connsiteX153" fmla="*/ 0 w 5029200"/>
              <a:gd name="connsiteY153" fmla="*/ 1805106 h 5038344"/>
              <a:gd name="connsiteX154" fmla="*/ 111865 w 5029200"/>
              <a:gd name="connsiteY154" fmla="*/ 1693525 h 5038344"/>
              <a:gd name="connsiteX155" fmla="*/ 4417887 w 5029200"/>
              <a:gd name="connsiteY155" fmla="*/ 1522092 h 5038344"/>
              <a:gd name="connsiteX156" fmla="*/ 4608184 w 5029200"/>
              <a:gd name="connsiteY156" fmla="*/ 1711910 h 5038344"/>
              <a:gd name="connsiteX157" fmla="*/ 4417887 w 5029200"/>
              <a:gd name="connsiteY157" fmla="*/ 1901600 h 5038344"/>
              <a:gd name="connsiteX158" fmla="*/ 4227589 w 5029200"/>
              <a:gd name="connsiteY158" fmla="*/ 1711910 h 5038344"/>
              <a:gd name="connsiteX159" fmla="*/ 4417887 w 5029200"/>
              <a:gd name="connsiteY159" fmla="*/ 1522092 h 5038344"/>
              <a:gd name="connsiteX160" fmla="*/ 641569 w 5029200"/>
              <a:gd name="connsiteY160" fmla="*/ 1520064 h 5038344"/>
              <a:gd name="connsiteX161" fmla="*/ 831866 w 5029200"/>
              <a:gd name="connsiteY161" fmla="*/ 1709754 h 5038344"/>
              <a:gd name="connsiteX162" fmla="*/ 641569 w 5029200"/>
              <a:gd name="connsiteY162" fmla="*/ 1899572 h 5038344"/>
              <a:gd name="connsiteX163" fmla="*/ 451273 w 5029200"/>
              <a:gd name="connsiteY163" fmla="*/ 1709754 h 5038344"/>
              <a:gd name="connsiteX164" fmla="*/ 641569 w 5029200"/>
              <a:gd name="connsiteY164" fmla="*/ 1520064 h 5038344"/>
              <a:gd name="connsiteX165" fmla="*/ 641442 w 5029200"/>
              <a:gd name="connsiteY165" fmla="*/ 1017180 h 5038344"/>
              <a:gd name="connsiteX166" fmla="*/ 796527 w 5029200"/>
              <a:gd name="connsiteY166" fmla="*/ 1171874 h 5038344"/>
              <a:gd name="connsiteX167" fmla="*/ 641442 w 5029200"/>
              <a:gd name="connsiteY167" fmla="*/ 1326695 h 5038344"/>
              <a:gd name="connsiteX168" fmla="*/ 486356 w 5029200"/>
              <a:gd name="connsiteY168" fmla="*/ 1171874 h 5038344"/>
              <a:gd name="connsiteX169" fmla="*/ 641442 w 5029200"/>
              <a:gd name="connsiteY169" fmla="*/ 1017180 h 5038344"/>
              <a:gd name="connsiteX170" fmla="*/ 4419285 w 5029200"/>
              <a:gd name="connsiteY170" fmla="*/ 1009572 h 5038344"/>
              <a:gd name="connsiteX171" fmla="*/ 4580091 w 5029200"/>
              <a:gd name="connsiteY171" fmla="*/ 1170099 h 5038344"/>
              <a:gd name="connsiteX172" fmla="*/ 4419285 w 5029200"/>
              <a:gd name="connsiteY172" fmla="*/ 1330500 h 5038344"/>
              <a:gd name="connsiteX173" fmla="*/ 4258353 w 5029200"/>
              <a:gd name="connsiteY173" fmla="*/ 1170099 h 5038344"/>
              <a:gd name="connsiteX174" fmla="*/ 4419285 w 5029200"/>
              <a:gd name="connsiteY174" fmla="*/ 1009572 h 5038344"/>
              <a:gd name="connsiteX175" fmla="*/ 1181188 w 5029200"/>
              <a:gd name="connsiteY175" fmla="*/ 954795 h 5038344"/>
              <a:gd name="connsiteX176" fmla="*/ 1398307 w 5029200"/>
              <a:gd name="connsiteY176" fmla="*/ 1171367 h 5038344"/>
              <a:gd name="connsiteX177" fmla="*/ 1181188 w 5029200"/>
              <a:gd name="connsiteY177" fmla="*/ 1387939 h 5038344"/>
              <a:gd name="connsiteX178" fmla="*/ 964069 w 5029200"/>
              <a:gd name="connsiteY178" fmla="*/ 1171367 h 5038344"/>
              <a:gd name="connsiteX179" fmla="*/ 1181188 w 5029200"/>
              <a:gd name="connsiteY179" fmla="*/ 954795 h 5038344"/>
              <a:gd name="connsiteX180" fmla="*/ 3876233 w 5029200"/>
              <a:gd name="connsiteY180" fmla="*/ 953528 h 5038344"/>
              <a:gd name="connsiteX181" fmla="*/ 4093352 w 5029200"/>
              <a:gd name="connsiteY181" fmla="*/ 1170099 h 5038344"/>
              <a:gd name="connsiteX182" fmla="*/ 3876233 w 5029200"/>
              <a:gd name="connsiteY182" fmla="*/ 1386671 h 5038344"/>
              <a:gd name="connsiteX183" fmla="*/ 3659114 w 5029200"/>
              <a:gd name="connsiteY183" fmla="*/ 1170099 h 5038344"/>
              <a:gd name="connsiteX184" fmla="*/ 3876233 w 5029200"/>
              <a:gd name="connsiteY184" fmla="*/ 953528 h 5038344"/>
              <a:gd name="connsiteX185" fmla="*/ 2263987 w 5029200"/>
              <a:gd name="connsiteY185" fmla="*/ 894819 h 5038344"/>
              <a:gd name="connsiteX186" fmla="*/ 2534622 w 5029200"/>
              <a:gd name="connsiteY186" fmla="*/ 1116464 h 5038344"/>
              <a:gd name="connsiteX187" fmla="*/ 2805131 w 5029200"/>
              <a:gd name="connsiteY187" fmla="*/ 894819 h 5038344"/>
              <a:gd name="connsiteX188" fmla="*/ 3080597 w 5029200"/>
              <a:gd name="connsiteY188" fmla="*/ 1156278 h 5038344"/>
              <a:gd name="connsiteX189" fmla="*/ 3081106 w 5029200"/>
              <a:gd name="connsiteY189" fmla="*/ 1156278 h 5038344"/>
              <a:gd name="connsiteX190" fmla="*/ 3344750 w 5029200"/>
              <a:gd name="connsiteY190" fmla="*/ 906612 h 5038344"/>
              <a:gd name="connsiteX191" fmla="*/ 3608777 w 5029200"/>
              <a:gd name="connsiteY191" fmla="*/ 1169973 h 5038344"/>
              <a:gd name="connsiteX192" fmla="*/ 3523353 w 5029200"/>
              <a:gd name="connsiteY192" fmla="*/ 1363847 h 5038344"/>
              <a:gd name="connsiteX193" fmla="*/ 3697250 w 5029200"/>
              <a:gd name="connsiteY193" fmla="*/ 1514866 h 5038344"/>
              <a:gd name="connsiteX194" fmla="*/ 3876233 w 5029200"/>
              <a:gd name="connsiteY194" fmla="*/ 1444999 h 5038344"/>
              <a:gd name="connsiteX195" fmla="*/ 4140260 w 5029200"/>
              <a:gd name="connsiteY195" fmla="*/ 1708360 h 5038344"/>
              <a:gd name="connsiteX196" fmla="*/ 3884751 w 5029200"/>
              <a:gd name="connsiteY196" fmla="*/ 1971594 h 5038344"/>
              <a:gd name="connsiteX197" fmla="*/ 4152082 w 5029200"/>
              <a:gd name="connsiteY197" fmla="*/ 2246620 h 5038344"/>
              <a:gd name="connsiteX198" fmla="*/ 3929878 w 5029200"/>
              <a:gd name="connsiteY198" fmla="*/ 2516447 h 5038344"/>
              <a:gd name="connsiteX199" fmla="*/ 4152082 w 5029200"/>
              <a:gd name="connsiteY199" fmla="*/ 2786402 h 5038344"/>
              <a:gd name="connsiteX200" fmla="*/ 4152335 w 5029200"/>
              <a:gd name="connsiteY200" fmla="*/ 2786148 h 5038344"/>
              <a:gd name="connsiteX201" fmla="*/ 3876488 w 5029200"/>
              <a:gd name="connsiteY201" fmla="*/ 3061300 h 5038344"/>
              <a:gd name="connsiteX202" fmla="*/ 4140513 w 5029200"/>
              <a:gd name="connsiteY202" fmla="*/ 3324661 h 5038344"/>
              <a:gd name="connsiteX203" fmla="*/ 3876488 w 5029200"/>
              <a:gd name="connsiteY203" fmla="*/ 3588022 h 5038344"/>
              <a:gd name="connsiteX204" fmla="*/ 3695089 w 5029200"/>
              <a:gd name="connsiteY204" fmla="*/ 3516128 h 5038344"/>
              <a:gd name="connsiteX205" fmla="*/ 3515089 w 5029200"/>
              <a:gd name="connsiteY205" fmla="*/ 3666765 h 5038344"/>
              <a:gd name="connsiteX206" fmla="*/ 3605724 w 5029200"/>
              <a:gd name="connsiteY206" fmla="*/ 3865330 h 5038344"/>
              <a:gd name="connsiteX207" fmla="*/ 3341699 w 5029200"/>
              <a:gd name="connsiteY207" fmla="*/ 4128691 h 5038344"/>
              <a:gd name="connsiteX208" fmla="*/ 3077800 w 5029200"/>
              <a:gd name="connsiteY208" fmla="*/ 3873953 h 5038344"/>
              <a:gd name="connsiteX209" fmla="*/ 2802080 w 5029200"/>
              <a:gd name="connsiteY209" fmla="*/ 4140610 h 5038344"/>
              <a:gd name="connsiteX210" fmla="*/ 2531445 w 5029200"/>
              <a:gd name="connsiteY210" fmla="*/ 3919094 h 5038344"/>
              <a:gd name="connsiteX211" fmla="*/ 2260935 w 5029200"/>
              <a:gd name="connsiteY211" fmla="*/ 4140610 h 5038344"/>
              <a:gd name="connsiteX212" fmla="*/ 1985087 w 5029200"/>
              <a:gd name="connsiteY212" fmla="*/ 3865457 h 5038344"/>
              <a:gd name="connsiteX213" fmla="*/ 1721062 w 5029200"/>
              <a:gd name="connsiteY213" fmla="*/ 4128818 h 5038344"/>
              <a:gd name="connsiteX214" fmla="*/ 1457037 w 5029200"/>
              <a:gd name="connsiteY214" fmla="*/ 3865457 h 5038344"/>
              <a:gd name="connsiteX215" fmla="*/ 1558223 w 5029200"/>
              <a:gd name="connsiteY215" fmla="*/ 3658269 h 5038344"/>
              <a:gd name="connsiteX216" fmla="*/ 1385213 w 5029200"/>
              <a:gd name="connsiteY216" fmla="*/ 3493304 h 5038344"/>
              <a:gd name="connsiteX217" fmla="*/ 1181188 w 5029200"/>
              <a:gd name="connsiteY217" fmla="*/ 3589417 h 5038344"/>
              <a:gd name="connsiteX218" fmla="*/ 917163 w 5029200"/>
              <a:gd name="connsiteY218" fmla="*/ 3326057 h 5038344"/>
              <a:gd name="connsiteX219" fmla="*/ 1167206 w 5029200"/>
              <a:gd name="connsiteY219" fmla="*/ 3063077 h 5038344"/>
              <a:gd name="connsiteX220" fmla="*/ 1167206 w 5029200"/>
              <a:gd name="connsiteY220" fmla="*/ 3062316 h 5038344"/>
              <a:gd name="connsiteX221" fmla="*/ 905341 w 5029200"/>
              <a:gd name="connsiteY221" fmla="*/ 2787543 h 5038344"/>
              <a:gd name="connsiteX222" fmla="*/ 1127545 w 5029200"/>
              <a:gd name="connsiteY222" fmla="*/ 2517715 h 5038344"/>
              <a:gd name="connsiteX223" fmla="*/ 905341 w 5029200"/>
              <a:gd name="connsiteY223" fmla="*/ 2247761 h 5038344"/>
              <a:gd name="connsiteX224" fmla="*/ 1167206 w 5029200"/>
              <a:gd name="connsiteY224" fmla="*/ 1972988 h 5038344"/>
              <a:gd name="connsiteX225" fmla="*/ 1167206 w 5029200"/>
              <a:gd name="connsiteY225" fmla="*/ 1972481 h 5038344"/>
              <a:gd name="connsiteX226" fmla="*/ 917163 w 5029200"/>
              <a:gd name="connsiteY226" fmla="*/ 1709501 h 5038344"/>
              <a:gd name="connsiteX227" fmla="*/ 1181188 w 5029200"/>
              <a:gd name="connsiteY227" fmla="*/ 1446140 h 5038344"/>
              <a:gd name="connsiteX228" fmla="*/ 1382544 w 5029200"/>
              <a:gd name="connsiteY228" fmla="*/ 1539210 h 5038344"/>
              <a:gd name="connsiteX229" fmla="*/ 1553774 w 5029200"/>
              <a:gd name="connsiteY229" fmla="*/ 1371075 h 5038344"/>
              <a:gd name="connsiteX230" fmla="*/ 1460087 w 5029200"/>
              <a:gd name="connsiteY230" fmla="*/ 1169973 h 5038344"/>
              <a:gd name="connsiteX231" fmla="*/ 1724113 w 5029200"/>
              <a:gd name="connsiteY231" fmla="*/ 906612 h 5038344"/>
              <a:gd name="connsiteX232" fmla="*/ 1987756 w 5029200"/>
              <a:gd name="connsiteY232" fmla="*/ 1156278 h 5038344"/>
              <a:gd name="connsiteX233" fmla="*/ 1988520 w 5029200"/>
              <a:gd name="connsiteY233" fmla="*/ 1156278 h 5038344"/>
              <a:gd name="connsiteX234" fmla="*/ 2263987 w 5029200"/>
              <a:gd name="connsiteY234" fmla="*/ 894819 h 5038344"/>
              <a:gd name="connsiteX235" fmla="*/ 1181188 w 5029200"/>
              <a:gd name="connsiteY235" fmla="*/ 472581 h 5038344"/>
              <a:gd name="connsiteX236" fmla="*/ 1341993 w 5029200"/>
              <a:gd name="connsiteY236" fmla="*/ 633107 h 5038344"/>
              <a:gd name="connsiteX237" fmla="*/ 1181188 w 5029200"/>
              <a:gd name="connsiteY237" fmla="*/ 793507 h 5038344"/>
              <a:gd name="connsiteX238" fmla="*/ 1020383 w 5029200"/>
              <a:gd name="connsiteY238" fmla="*/ 633107 h 5038344"/>
              <a:gd name="connsiteX239" fmla="*/ 1181188 w 5029200"/>
              <a:gd name="connsiteY239" fmla="*/ 472581 h 5038344"/>
              <a:gd name="connsiteX240" fmla="*/ 3878775 w 5029200"/>
              <a:gd name="connsiteY240" fmla="*/ 470424 h 5038344"/>
              <a:gd name="connsiteX241" fmla="*/ 4042505 w 5029200"/>
              <a:gd name="connsiteY241" fmla="*/ 633741 h 5038344"/>
              <a:gd name="connsiteX242" fmla="*/ 3878775 w 5029200"/>
              <a:gd name="connsiteY242" fmla="*/ 797057 h 5038344"/>
              <a:gd name="connsiteX243" fmla="*/ 3715047 w 5029200"/>
              <a:gd name="connsiteY243" fmla="*/ 633741 h 5038344"/>
              <a:gd name="connsiteX244" fmla="*/ 3878775 w 5029200"/>
              <a:gd name="connsiteY244" fmla="*/ 470424 h 5038344"/>
              <a:gd name="connsiteX245" fmla="*/ 1719663 w 5029200"/>
              <a:gd name="connsiteY245" fmla="*/ 444050 h 5038344"/>
              <a:gd name="connsiteX246" fmla="*/ 1909960 w 5029200"/>
              <a:gd name="connsiteY246" fmla="*/ 633741 h 5038344"/>
              <a:gd name="connsiteX247" fmla="*/ 1719663 w 5029200"/>
              <a:gd name="connsiteY247" fmla="*/ 823559 h 5038344"/>
              <a:gd name="connsiteX248" fmla="*/ 1529367 w 5029200"/>
              <a:gd name="connsiteY248" fmla="*/ 633741 h 5038344"/>
              <a:gd name="connsiteX249" fmla="*/ 1719663 w 5029200"/>
              <a:gd name="connsiteY249" fmla="*/ 444050 h 5038344"/>
              <a:gd name="connsiteX250" fmla="*/ 3338013 w 5029200"/>
              <a:gd name="connsiteY250" fmla="*/ 442909 h 5038344"/>
              <a:gd name="connsiteX251" fmla="*/ 3528183 w 5029200"/>
              <a:gd name="connsiteY251" fmla="*/ 632600 h 5038344"/>
              <a:gd name="connsiteX252" fmla="*/ 3338013 w 5029200"/>
              <a:gd name="connsiteY252" fmla="*/ 822290 h 5038344"/>
              <a:gd name="connsiteX253" fmla="*/ 3147843 w 5029200"/>
              <a:gd name="connsiteY253" fmla="*/ 632600 h 5038344"/>
              <a:gd name="connsiteX254" fmla="*/ 3338013 w 5029200"/>
              <a:gd name="connsiteY254" fmla="*/ 442909 h 5038344"/>
              <a:gd name="connsiteX255" fmla="*/ 2799029 w 5029200"/>
              <a:gd name="connsiteY255" fmla="*/ 426806 h 5038344"/>
              <a:gd name="connsiteX256" fmla="*/ 3006487 w 5029200"/>
              <a:gd name="connsiteY256" fmla="*/ 633741 h 5038344"/>
              <a:gd name="connsiteX257" fmla="*/ 2799029 w 5029200"/>
              <a:gd name="connsiteY257" fmla="*/ 840677 h 5038344"/>
              <a:gd name="connsiteX258" fmla="*/ 2591571 w 5029200"/>
              <a:gd name="connsiteY258" fmla="*/ 633741 h 5038344"/>
              <a:gd name="connsiteX259" fmla="*/ 2799029 w 5029200"/>
              <a:gd name="connsiteY259" fmla="*/ 426806 h 5038344"/>
              <a:gd name="connsiteX260" fmla="*/ 2259282 w 5029200"/>
              <a:gd name="connsiteY260" fmla="*/ 426806 h 5038344"/>
              <a:gd name="connsiteX261" fmla="*/ 2466740 w 5029200"/>
              <a:gd name="connsiteY261" fmla="*/ 633741 h 5038344"/>
              <a:gd name="connsiteX262" fmla="*/ 2259282 w 5029200"/>
              <a:gd name="connsiteY262" fmla="*/ 840677 h 5038344"/>
              <a:gd name="connsiteX263" fmla="*/ 2051824 w 5029200"/>
              <a:gd name="connsiteY263" fmla="*/ 633741 h 5038344"/>
              <a:gd name="connsiteX264" fmla="*/ 2259282 w 5029200"/>
              <a:gd name="connsiteY264" fmla="*/ 426806 h 5038344"/>
              <a:gd name="connsiteX265" fmla="*/ 3238860 w 5029200"/>
              <a:gd name="connsiteY265" fmla="*/ 128 h 5038344"/>
              <a:gd name="connsiteX266" fmla="*/ 3350725 w 5029200"/>
              <a:gd name="connsiteY266" fmla="*/ 111711 h 5038344"/>
              <a:gd name="connsiteX267" fmla="*/ 3238860 w 5029200"/>
              <a:gd name="connsiteY267" fmla="*/ 223294 h 5038344"/>
              <a:gd name="connsiteX268" fmla="*/ 3126996 w 5029200"/>
              <a:gd name="connsiteY268" fmla="*/ 111711 h 5038344"/>
              <a:gd name="connsiteX269" fmla="*/ 3238860 w 5029200"/>
              <a:gd name="connsiteY269" fmla="*/ 128 h 5038344"/>
              <a:gd name="connsiteX270" fmla="*/ 2764326 w 5029200"/>
              <a:gd name="connsiteY270" fmla="*/ 128 h 5038344"/>
              <a:gd name="connsiteX271" fmla="*/ 2876191 w 5029200"/>
              <a:gd name="connsiteY271" fmla="*/ 111711 h 5038344"/>
              <a:gd name="connsiteX272" fmla="*/ 2764326 w 5029200"/>
              <a:gd name="connsiteY272" fmla="*/ 223294 h 5038344"/>
              <a:gd name="connsiteX273" fmla="*/ 2652461 w 5029200"/>
              <a:gd name="connsiteY273" fmla="*/ 111711 h 5038344"/>
              <a:gd name="connsiteX274" fmla="*/ 2764326 w 5029200"/>
              <a:gd name="connsiteY274" fmla="*/ 128 h 5038344"/>
              <a:gd name="connsiteX275" fmla="*/ 2285087 w 5029200"/>
              <a:gd name="connsiteY275" fmla="*/ 128 h 5038344"/>
              <a:gd name="connsiteX276" fmla="*/ 2396952 w 5029200"/>
              <a:gd name="connsiteY276" fmla="*/ 111711 h 5038344"/>
              <a:gd name="connsiteX277" fmla="*/ 2285087 w 5029200"/>
              <a:gd name="connsiteY277" fmla="*/ 223294 h 5038344"/>
              <a:gd name="connsiteX278" fmla="*/ 2173223 w 5029200"/>
              <a:gd name="connsiteY278" fmla="*/ 111711 h 5038344"/>
              <a:gd name="connsiteX279" fmla="*/ 2285087 w 5029200"/>
              <a:gd name="connsiteY279" fmla="*/ 128 h 5038344"/>
              <a:gd name="connsiteX280" fmla="*/ 1806027 w 5029200"/>
              <a:gd name="connsiteY280" fmla="*/ 0 h 5038344"/>
              <a:gd name="connsiteX281" fmla="*/ 1814827 w 5029200"/>
              <a:gd name="connsiteY281" fmla="*/ 0 h 5038344"/>
              <a:gd name="connsiteX282" fmla="*/ 1853969 w 5029200"/>
              <a:gd name="connsiteY282" fmla="*/ 7883 h 5038344"/>
              <a:gd name="connsiteX283" fmla="*/ 1922291 w 5029200"/>
              <a:gd name="connsiteY283" fmla="*/ 110697 h 5038344"/>
              <a:gd name="connsiteX284" fmla="*/ 1810427 w 5029200"/>
              <a:gd name="connsiteY284" fmla="*/ 222280 h 5038344"/>
              <a:gd name="connsiteX285" fmla="*/ 1698562 w 5029200"/>
              <a:gd name="connsiteY285" fmla="*/ 110697 h 5038344"/>
              <a:gd name="connsiteX286" fmla="*/ 1766884 w 5029200"/>
              <a:gd name="connsiteY286" fmla="*/ 7883 h 5038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Lst>
            <a:rect l="l" t="t" r="r" b="b"/>
            <a:pathLst>
              <a:path w="5029200" h="5038344">
                <a:moveTo>
                  <a:pt x="3240259" y="4815180"/>
                </a:moveTo>
                <a:cubicBezTo>
                  <a:pt x="3302038" y="4815180"/>
                  <a:pt x="3352123" y="4865138"/>
                  <a:pt x="3352123" y="4926763"/>
                </a:cubicBezTo>
                <a:cubicBezTo>
                  <a:pt x="3352123" y="4972981"/>
                  <a:pt x="3323950" y="5012637"/>
                  <a:pt x="3283801" y="5029577"/>
                </a:cubicBezTo>
                <a:lnTo>
                  <a:pt x="3240266" y="5038344"/>
                </a:lnTo>
                <a:lnTo>
                  <a:pt x="3240252" y="5038344"/>
                </a:lnTo>
                <a:lnTo>
                  <a:pt x="3196717" y="5029577"/>
                </a:lnTo>
                <a:cubicBezTo>
                  <a:pt x="3156567" y="5012637"/>
                  <a:pt x="3128394" y="4972981"/>
                  <a:pt x="3128394" y="4926763"/>
                </a:cubicBezTo>
                <a:cubicBezTo>
                  <a:pt x="3128394" y="4865138"/>
                  <a:pt x="3178479" y="4815180"/>
                  <a:pt x="3240259" y="4815180"/>
                </a:cubicBezTo>
                <a:close/>
                <a:moveTo>
                  <a:pt x="2765723" y="4815180"/>
                </a:moveTo>
                <a:cubicBezTo>
                  <a:pt x="2827504" y="4815180"/>
                  <a:pt x="2877588" y="4865138"/>
                  <a:pt x="2877588" y="4926763"/>
                </a:cubicBezTo>
                <a:cubicBezTo>
                  <a:pt x="2877588" y="4972981"/>
                  <a:pt x="2849416" y="5012637"/>
                  <a:pt x="2809266" y="5029577"/>
                </a:cubicBezTo>
                <a:lnTo>
                  <a:pt x="2765730" y="5038344"/>
                </a:lnTo>
                <a:lnTo>
                  <a:pt x="2765716" y="5038344"/>
                </a:lnTo>
                <a:lnTo>
                  <a:pt x="2722181" y="5029577"/>
                </a:lnTo>
                <a:cubicBezTo>
                  <a:pt x="2682032" y="5012637"/>
                  <a:pt x="2653859" y="4972981"/>
                  <a:pt x="2653859" y="4926763"/>
                </a:cubicBezTo>
                <a:cubicBezTo>
                  <a:pt x="2653859" y="4865138"/>
                  <a:pt x="2703944" y="4815180"/>
                  <a:pt x="2765723" y="4815180"/>
                </a:cubicBezTo>
                <a:close/>
                <a:moveTo>
                  <a:pt x="2286359" y="4815180"/>
                </a:moveTo>
                <a:cubicBezTo>
                  <a:pt x="2348139" y="4815180"/>
                  <a:pt x="2398224" y="4865138"/>
                  <a:pt x="2398224" y="4926763"/>
                </a:cubicBezTo>
                <a:cubicBezTo>
                  <a:pt x="2398224" y="4972981"/>
                  <a:pt x="2370051" y="5012637"/>
                  <a:pt x="2329901" y="5029577"/>
                </a:cubicBezTo>
                <a:lnTo>
                  <a:pt x="2286367" y="5038344"/>
                </a:lnTo>
                <a:lnTo>
                  <a:pt x="2286352" y="5038344"/>
                </a:lnTo>
                <a:lnTo>
                  <a:pt x="2242817" y="5029577"/>
                </a:lnTo>
                <a:cubicBezTo>
                  <a:pt x="2202667" y="5012637"/>
                  <a:pt x="2174495" y="4972981"/>
                  <a:pt x="2174495" y="4926763"/>
                </a:cubicBezTo>
                <a:cubicBezTo>
                  <a:pt x="2174495" y="4865138"/>
                  <a:pt x="2224579" y="4815180"/>
                  <a:pt x="2286359" y="4815180"/>
                </a:cubicBezTo>
                <a:close/>
                <a:moveTo>
                  <a:pt x="1811824" y="4814039"/>
                </a:moveTo>
                <a:cubicBezTo>
                  <a:pt x="1873604" y="4814039"/>
                  <a:pt x="1923689" y="4863997"/>
                  <a:pt x="1923689" y="4925622"/>
                </a:cubicBezTo>
                <a:cubicBezTo>
                  <a:pt x="1923689" y="4987246"/>
                  <a:pt x="1873604" y="5037203"/>
                  <a:pt x="1811824" y="5037203"/>
                </a:cubicBezTo>
                <a:cubicBezTo>
                  <a:pt x="1750045" y="5037203"/>
                  <a:pt x="1699960" y="4987246"/>
                  <a:pt x="1699960" y="4925622"/>
                </a:cubicBezTo>
                <a:cubicBezTo>
                  <a:pt x="1699960" y="4863997"/>
                  <a:pt x="1750045" y="4814039"/>
                  <a:pt x="1811824" y="4814039"/>
                </a:cubicBezTo>
                <a:close/>
                <a:moveTo>
                  <a:pt x="3878775" y="4248010"/>
                </a:moveTo>
                <a:cubicBezTo>
                  <a:pt x="3969157" y="4248010"/>
                  <a:pt x="4042505" y="4321171"/>
                  <a:pt x="4042505" y="4411326"/>
                </a:cubicBezTo>
                <a:cubicBezTo>
                  <a:pt x="4042505" y="4501480"/>
                  <a:pt x="3969157" y="4574643"/>
                  <a:pt x="3878775" y="4574643"/>
                </a:cubicBezTo>
                <a:cubicBezTo>
                  <a:pt x="3788395" y="4574643"/>
                  <a:pt x="3715047" y="4501480"/>
                  <a:pt x="3715047" y="4411326"/>
                </a:cubicBezTo>
                <a:cubicBezTo>
                  <a:pt x="3715047" y="4321171"/>
                  <a:pt x="3788395" y="4248010"/>
                  <a:pt x="3878775" y="4248010"/>
                </a:cubicBezTo>
                <a:close/>
                <a:moveTo>
                  <a:pt x="1177884" y="4248010"/>
                </a:moveTo>
                <a:cubicBezTo>
                  <a:pt x="1268264" y="4248010"/>
                  <a:pt x="1341613" y="4321171"/>
                  <a:pt x="1341613" y="4411326"/>
                </a:cubicBezTo>
                <a:cubicBezTo>
                  <a:pt x="1341613" y="4501480"/>
                  <a:pt x="1268264" y="4574643"/>
                  <a:pt x="1177884" y="4574643"/>
                </a:cubicBezTo>
                <a:cubicBezTo>
                  <a:pt x="1087502" y="4574643"/>
                  <a:pt x="1014155" y="4501480"/>
                  <a:pt x="1014155" y="4411326"/>
                </a:cubicBezTo>
                <a:cubicBezTo>
                  <a:pt x="1014155" y="4321171"/>
                  <a:pt x="1087502" y="4248010"/>
                  <a:pt x="1177884" y="4248010"/>
                </a:cubicBezTo>
                <a:close/>
                <a:moveTo>
                  <a:pt x="3338013" y="4221636"/>
                </a:moveTo>
                <a:cubicBezTo>
                  <a:pt x="3443012" y="4221636"/>
                  <a:pt x="3528183" y="4306590"/>
                  <a:pt x="3528183" y="4411326"/>
                </a:cubicBezTo>
                <a:cubicBezTo>
                  <a:pt x="3528183" y="4516061"/>
                  <a:pt x="3443012" y="4601017"/>
                  <a:pt x="3338013" y="4601017"/>
                </a:cubicBezTo>
                <a:cubicBezTo>
                  <a:pt x="3233012" y="4601017"/>
                  <a:pt x="3147843" y="4516061"/>
                  <a:pt x="3147843" y="4411326"/>
                </a:cubicBezTo>
                <a:cubicBezTo>
                  <a:pt x="3147843" y="4306590"/>
                  <a:pt x="3233012" y="4221636"/>
                  <a:pt x="3338013" y="4221636"/>
                </a:cubicBezTo>
                <a:close/>
                <a:moveTo>
                  <a:pt x="1718646" y="4221636"/>
                </a:moveTo>
                <a:cubicBezTo>
                  <a:pt x="1823647" y="4221636"/>
                  <a:pt x="1908816" y="4306590"/>
                  <a:pt x="1908816" y="4411326"/>
                </a:cubicBezTo>
                <a:cubicBezTo>
                  <a:pt x="1908816" y="4516061"/>
                  <a:pt x="1823647" y="4601017"/>
                  <a:pt x="1718646" y="4601017"/>
                </a:cubicBezTo>
                <a:cubicBezTo>
                  <a:pt x="1613647" y="4601017"/>
                  <a:pt x="1528477" y="4516061"/>
                  <a:pt x="1528477" y="4411326"/>
                </a:cubicBezTo>
                <a:cubicBezTo>
                  <a:pt x="1528477" y="4306590"/>
                  <a:pt x="1613647" y="4221636"/>
                  <a:pt x="1718646" y="4221636"/>
                </a:cubicBezTo>
                <a:close/>
                <a:moveTo>
                  <a:pt x="2801953" y="4196783"/>
                </a:moveTo>
                <a:cubicBezTo>
                  <a:pt x="2916487" y="4196783"/>
                  <a:pt x="3009411" y="4289472"/>
                  <a:pt x="3009411" y="4403718"/>
                </a:cubicBezTo>
                <a:cubicBezTo>
                  <a:pt x="3009411" y="4517963"/>
                  <a:pt x="2916487" y="4610654"/>
                  <a:pt x="2801953" y="4610654"/>
                </a:cubicBezTo>
                <a:cubicBezTo>
                  <a:pt x="2687418" y="4610654"/>
                  <a:pt x="2594495" y="4517963"/>
                  <a:pt x="2594495" y="4403718"/>
                </a:cubicBezTo>
                <a:cubicBezTo>
                  <a:pt x="2594495" y="4289472"/>
                  <a:pt x="2687418" y="4196783"/>
                  <a:pt x="2801953" y="4196783"/>
                </a:cubicBezTo>
                <a:close/>
                <a:moveTo>
                  <a:pt x="2259282" y="4196783"/>
                </a:moveTo>
                <a:cubicBezTo>
                  <a:pt x="2373817" y="4196783"/>
                  <a:pt x="2466740" y="4289472"/>
                  <a:pt x="2466740" y="4403718"/>
                </a:cubicBezTo>
                <a:cubicBezTo>
                  <a:pt x="2466740" y="4517963"/>
                  <a:pt x="2373817" y="4610654"/>
                  <a:pt x="2259282" y="4610654"/>
                </a:cubicBezTo>
                <a:cubicBezTo>
                  <a:pt x="2144748" y="4610654"/>
                  <a:pt x="2051824" y="4517963"/>
                  <a:pt x="2051824" y="4403718"/>
                </a:cubicBezTo>
                <a:cubicBezTo>
                  <a:pt x="2051824" y="4289472"/>
                  <a:pt x="2144748" y="4196783"/>
                  <a:pt x="2259282" y="4196783"/>
                </a:cubicBezTo>
                <a:close/>
                <a:moveTo>
                  <a:pt x="4417887" y="3710383"/>
                </a:moveTo>
                <a:cubicBezTo>
                  <a:pt x="4503691" y="3710383"/>
                  <a:pt x="4572973" y="3779614"/>
                  <a:pt x="4572973" y="3865077"/>
                </a:cubicBezTo>
                <a:cubicBezTo>
                  <a:pt x="4572973" y="3950539"/>
                  <a:pt x="4503565" y="4019772"/>
                  <a:pt x="4417887" y="4019772"/>
                </a:cubicBezTo>
                <a:cubicBezTo>
                  <a:pt x="4332209" y="4019772"/>
                  <a:pt x="4262675" y="3950539"/>
                  <a:pt x="4262675" y="3865077"/>
                </a:cubicBezTo>
                <a:cubicBezTo>
                  <a:pt x="4262675" y="3779614"/>
                  <a:pt x="4332082" y="3710383"/>
                  <a:pt x="4417887" y="3710383"/>
                </a:cubicBezTo>
                <a:close/>
                <a:moveTo>
                  <a:pt x="641696" y="3707974"/>
                </a:moveTo>
                <a:cubicBezTo>
                  <a:pt x="727501" y="3707974"/>
                  <a:pt x="796781" y="3777332"/>
                  <a:pt x="796781" y="3862795"/>
                </a:cubicBezTo>
                <a:cubicBezTo>
                  <a:pt x="796781" y="3948257"/>
                  <a:pt x="727375" y="4017489"/>
                  <a:pt x="641696" y="4017489"/>
                </a:cubicBezTo>
                <a:cubicBezTo>
                  <a:pt x="556019" y="4017489"/>
                  <a:pt x="486484" y="3948257"/>
                  <a:pt x="486484" y="3862795"/>
                </a:cubicBezTo>
                <a:cubicBezTo>
                  <a:pt x="486484" y="3777332"/>
                  <a:pt x="555890" y="3707974"/>
                  <a:pt x="641696" y="3707974"/>
                </a:cubicBezTo>
                <a:close/>
                <a:moveTo>
                  <a:pt x="1181061" y="3647618"/>
                </a:moveTo>
                <a:cubicBezTo>
                  <a:pt x="1300933" y="3647618"/>
                  <a:pt x="1398180" y="3744619"/>
                  <a:pt x="1398180" y="3864189"/>
                </a:cubicBezTo>
                <a:cubicBezTo>
                  <a:pt x="1398180" y="3983761"/>
                  <a:pt x="1300933" y="4080761"/>
                  <a:pt x="1181061" y="4080761"/>
                </a:cubicBezTo>
                <a:cubicBezTo>
                  <a:pt x="1061188" y="4080761"/>
                  <a:pt x="963942" y="3983761"/>
                  <a:pt x="963942" y="3864189"/>
                </a:cubicBezTo>
                <a:cubicBezTo>
                  <a:pt x="963942" y="3744619"/>
                  <a:pt x="1061188" y="3647618"/>
                  <a:pt x="1181061" y="3647618"/>
                </a:cubicBezTo>
                <a:close/>
                <a:moveTo>
                  <a:pt x="3876233" y="3646350"/>
                </a:moveTo>
                <a:cubicBezTo>
                  <a:pt x="3996107" y="3646350"/>
                  <a:pt x="4093352" y="3743351"/>
                  <a:pt x="4093352" y="3862921"/>
                </a:cubicBezTo>
                <a:cubicBezTo>
                  <a:pt x="4093352" y="3982493"/>
                  <a:pt x="3996107" y="4079493"/>
                  <a:pt x="3876233" y="4079493"/>
                </a:cubicBezTo>
                <a:cubicBezTo>
                  <a:pt x="3756361" y="4079493"/>
                  <a:pt x="3659114" y="3982493"/>
                  <a:pt x="3659114" y="3862921"/>
                </a:cubicBezTo>
                <a:cubicBezTo>
                  <a:pt x="3659114" y="3743351"/>
                  <a:pt x="3756361" y="3646350"/>
                  <a:pt x="3876233" y="3646350"/>
                </a:cubicBezTo>
                <a:close/>
                <a:moveTo>
                  <a:pt x="4417633" y="3137126"/>
                </a:moveTo>
                <a:cubicBezTo>
                  <a:pt x="4522760" y="3137126"/>
                  <a:pt x="4607929" y="3222081"/>
                  <a:pt x="4607929" y="3326818"/>
                </a:cubicBezTo>
                <a:cubicBezTo>
                  <a:pt x="4607929" y="3431680"/>
                  <a:pt x="4522760" y="3516635"/>
                  <a:pt x="4417633" y="3516635"/>
                </a:cubicBezTo>
                <a:cubicBezTo>
                  <a:pt x="4312505" y="3516635"/>
                  <a:pt x="4227336" y="3431680"/>
                  <a:pt x="4227336" y="3326818"/>
                </a:cubicBezTo>
                <a:cubicBezTo>
                  <a:pt x="4227336" y="3221954"/>
                  <a:pt x="4312505" y="3137126"/>
                  <a:pt x="4417633" y="3137126"/>
                </a:cubicBezTo>
                <a:close/>
                <a:moveTo>
                  <a:pt x="641442" y="3134844"/>
                </a:moveTo>
                <a:cubicBezTo>
                  <a:pt x="746569" y="3134844"/>
                  <a:pt x="831739" y="3219799"/>
                  <a:pt x="831739" y="3324661"/>
                </a:cubicBezTo>
                <a:cubicBezTo>
                  <a:pt x="831739" y="3429398"/>
                  <a:pt x="746569" y="3514478"/>
                  <a:pt x="641442" y="3514478"/>
                </a:cubicBezTo>
                <a:cubicBezTo>
                  <a:pt x="536315" y="3514478"/>
                  <a:pt x="451145" y="3429524"/>
                  <a:pt x="451145" y="3324661"/>
                </a:cubicBezTo>
                <a:cubicBezTo>
                  <a:pt x="451145" y="3219799"/>
                  <a:pt x="536315" y="3134844"/>
                  <a:pt x="641442" y="3134844"/>
                </a:cubicBezTo>
                <a:close/>
                <a:moveTo>
                  <a:pt x="111865" y="3121023"/>
                </a:moveTo>
                <a:cubicBezTo>
                  <a:pt x="173645" y="3121023"/>
                  <a:pt x="223729" y="3170981"/>
                  <a:pt x="223729" y="3232606"/>
                </a:cubicBezTo>
                <a:cubicBezTo>
                  <a:pt x="223729" y="3294230"/>
                  <a:pt x="173645" y="3344189"/>
                  <a:pt x="111865" y="3344189"/>
                </a:cubicBezTo>
                <a:cubicBezTo>
                  <a:pt x="50086" y="3344189"/>
                  <a:pt x="0" y="3294230"/>
                  <a:pt x="0" y="3232606"/>
                </a:cubicBezTo>
                <a:cubicBezTo>
                  <a:pt x="0" y="3170981"/>
                  <a:pt x="50086" y="3121023"/>
                  <a:pt x="111865" y="3121023"/>
                </a:cubicBezTo>
                <a:close/>
                <a:moveTo>
                  <a:pt x="4917210" y="3120896"/>
                </a:moveTo>
                <a:cubicBezTo>
                  <a:pt x="4978989" y="3120896"/>
                  <a:pt x="5029075" y="3170855"/>
                  <a:pt x="5029075" y="3232479"/>
                </a:cubicBezTo>
                <a:cubicBezTo>
                  <a:pt x="5029075" y="3294103"/>
                  <a:pt x="4978989" y="3344062"/>
                  <a:pt x="4917210" y="3344062"/>
                </a:cubicBezTo>
                <a:cubicBezTo>
                  <a:pt x="4855429" y="3344062"/>
                  <a:pt x="4805345" y="3294103"/>
                  <a:pt x="4805345" y="3232479"/>
                </a:cubicBezTo>
                <a:cubicBezTo>
                  <a:pt x="4805345" y="3170855"/>
                  <a:pt x="4855429" y="3120896"/>
                  <a:pt x="4917210" y="3120896"/>
                </a:cubicBezTo>
                <a:close/>
                <a:moveTo>
                  <a:pt x="4917337" y="2645274"/>
                </a:moveTo>
                <a:cubicBezTo>
                  <a:pt x="4963671" y="2645274"/>
                  <a:pt x="5003428" y="2673376"/>
                  <a:pt x="5020410" y="2713425"/>
                </a:cubicBezTo>
                <a:lnTo>
                  <a:pt x="5029200" y="2756852"/>
                </a:lnTo>
                <a:lnTo>
                  <a:pt x="5029200" y="2756862"/>
                </a:lnTo>
                <a:lnTo>
                  <a:pt x="5020410" y="2800290"/>
                </a:lnTo>
                <a:cubicBezTo>
                  <a:pt x="5003428" y="2840338"/>
                  <a:pt x="4963671" y="2868440"/>
                  <a:pt x="4917337" y="2868440"/>
                </a:cubicBezTo>
                <a:cubicBezTo>
                  <a:pt x="4855557" y="2868440"/>
                  <a:pt x="4805473" y="2818481"/>
                  <a:pt x="4805473" y="2756857"/>
                </a:cubicBezTo>
                <a:cubicBezTo>
                  <a:pt x="4805473" y="2695233"/>
                  <a:pt x="4855557" y="2645274"/>
                  <a:pt x="4917337" y="2645274"/>
                </a:cubicBezTo>
                <a:close/>
                <a:moveTo>
                  <a:pt x="111865" y="2645274"/>
                </a:moveTo>
                <a:cubicBezTo>
                  <a:pt x="173645" y="2645274"/>
                  <a:pt x="223729" y="2695233"/>
                  <a:pt x="223729" y="2756857"/>
                </a:cubicBezTo>
                <a:cubicBezTo>
                  <a:pt x="223729" y="2818481"/>
                  <a:pt x="173645" y="2868440"/>
                  <a:pt x="111865" y="2868440"/>
                </a:cubicBezTo>
                <a:cubicBezTo>
                  <a:pt x="50086" y="2868440"/>
                  <a:pt x="0" y="2818481"/>
                  <a:pt x="0" y="2756857"/>
                </a:cubicBezTo>
                <a:cubicBezTo>
                  <a:pt x="0" y="2695233"/>
                  <a:pt x="50086" y="2645274"/>
                  <a:pt x="111865" y="2645274"/>
                </a:cubicBezTo>
                <a:close/>
                <a:moveTo>
                  <a:pt x="4417759" y="2581621"/>
                </a:moveTo>
                <a:cubicBezTo>
                  <a:pt x="4532295" y="2581621"/>
                  <a:pt x="4625217" y="2674312"/>
                  <a:pt x="4625217" y="2788557"/>
                </a:cubicBezTo>
                <a:cubicBezTo>
                  <a:pt x="4625217" y="2902803"/>
                  <a:pt x="4532295" y="2995492"/>
                  <a:pt x="4417759" y="2995492"/>
                </a:cubicBezTo>
                <a:cubicBezTo>
                  <a:pt x="4303225" y="2995492"/>
                  <a:pt x="4210301" y="2902803"/>
                  <a:pt x="4210301" y="2788557"/>
                </a:cubicBezTo>
                <a:cubicBezTo>
                  <a:pt x="4210301" y="2674312"/>
                  <a:pt x="4303225" y="2581621"/>
                  <a:pt x="4417759" y="2581621"/>
                </a:cubicBezTo>
                <a:close/>
                <a:moveTo>
                  <a:pt x="641569" y="2579466"/>
                </a:moveTo>
                <a:cubicBezTo>
                  <a:pt x="756103" y="2579466"/>
                  <a:pt x="849027" y="2672155"/>
                  <a:pt x="849027" y="2786402"/>
                </a:cubicBezTo>
                <a:cubicBezTo>
                  <a:pt x="849027" y="2900647"/>
                  <a:pt x="756103" y="2993337"/>
                  <a:pt x="641569" y="2993337"/>
                </a:cubicBezTo>
                <a:cubicBezTo>
                  <a:pt x="527035" y="2993337"/>
                  <a:pt x="434111" y="2900647"/>
                  <a:pt x="434111" y="2786402"/>
                </a:cubicBezTo>
                <a:cubicBezTo>
                  <a:pt x="434111" y="2672155"/>
                  <a:pt x="527035" y="2579466"/>
                  <a:pt x="641569" y="2579466"/>
                </a:cubicBezTo>
                <a:close/>
                <a:moveTo>
                  <a:pt x="4917210" y="2169400"/>
                </a:moveTo>
                <a:cubicBezTo>
                  <a:pt x="4978989" y="2169400"/>
                  <a:pt x="5029075" y="2219359"/>
                  <a:pt x="5029075" y="2280982"/>
                </a:cubicBezTo>
                <a:cubicBezTo>
                  <a:pt x="5029075" y="2342606"/>
                  <a:pt x="4978989" y="2392565"/>
                  <a:pt x="4917210" y="2392565"/>
                </a:cubicBezTo>
                <a:cubicBezTo>
                  <a:pt x="4855429" y="2392565"/>
                  <a:pt x="4805345" y="2342606"/>
                  <a:pt x="4805345" y="2280982"/>
                </a:cubicBezTo>
                <a:cubicBezTo>
                  <a:pt x="4805345" y="2219359"/>
                  <a:pt x="4855429" y="2169400"/>
                  <a:pt x="4917210" y="2169400"/>
                </a:cubicBezTo>
                <a:close/>
                <a:moveTo>
                  <a:pt x="111865" y="2169272"/>
                </a:moveTo>
                <a:cubicBezTo>
                  <a:pt x="173645" y="2169272"/>
                  <a:pt x="223729" y="2219231"/>
                  <a:pt x="223729" y="2280855"/>
                </a:cubicBezTo>
                <a:cubicBezTo>
                  <a:pt x="223729" y="2342479"/>
                  <a:pt x="173645" y="2392438"/>
                  <a:pt x="111865" y="2392438"/>
                </a:cubicBezTo>
                <a:cubicBezTo>
                  <a:pt x="50086" y="2392438"/>
                  <a:pt x="0" y="2342479"/>
                  <a:pt x="0" y="2280855"/>
                </a:cubicBezTo>
                <a:cubicBezTo>
                  <a:pt x="0" y="2219231"/>
                  <a:pt x="50086" y="2169272"/>
                  <a:pt x="111865" y="2169272"/>
                </a:cubicBezTo>
                <a:close/>
                <a:moveTo>
                  <a:pt x="4417759" y="2043235"/>
                </a:moveTo>
                <a:cubicBezTo>
                  <a:pt x="4532295" y="2043235"/>
                  <a:pt x="4625217" y="2135925"/>
                  <a:pt x="4625217" y="2250170"/>
                </a:cubicBezTo>
                <a:cubicBezTo>
                  <a:pt x="4625217" y="2364416"/>
                  <a:pt x="4532295" y="2457105"/>
                  <a:pt x="4417759" y="2457105"/>
                </a:cubicBezTo>
                <a:cubicBezTo>
                  <a:pt x="4303225" y="2457105"/>
                  <a:pt x="4210301" y="2364416"/>
                  <a:pt x="4210301" y="2250170"/>
                </a:cubicBezTo>
                <a:cubicBezTo>
                  <a:pt x="4210301" y="2135925"/>
                  <a:pt x="4303225" y="2043235"/>
                  <a:pt x="4417759" y="2043235"/>
                </a:cubicBezTo>
                <a:close/>
                <a:moveTo>
                  <a:pt x="641569" y="2041079"/>
                </a:moveTo>
                <a:cubicBezTo>
                  <a:pt x="756103" y="2041079"/>
                  <a:pt x="849027" y="2133769"/>
                  <a:pt x="849027" y="2248015"/>
                </a:cubicBezTo>
                <a:cubicBezTo>
                  <a:pt x="849027" y="2362260"/>
                  <a:pt x="756103" y="2454950"/>
                  <a:pt x="641569" y="2454950"/>
                </a:cubicBezTo>
                <a:cubicBezTo>
                  <a:pt x="527035" y="2454950"/>
                  <a:pt x="434111" y="2362260"/>
                  <a:pt x="434111" y="2248015"/>
                </a:cubicBezTo>
                <a:cubicBezTo>
                  <a:pt x="434111" y="2133769"/>
                  <a:pt x="527035" y="2041079"/>
                  <a:pt x="641569" y="2041079"/>
                </a:cubicBezTo>
                <a:close/>
                <a:moveTo>
                  <a:pt x="4917337" y="1693525"/>
                </a:moveTo>
                <a:cubicBezTo>
                  <a:pt x="4963671" y="1693525"/>
                  <a:pt x="5003428" y="1721626"/>
                  <a:pt x="5020410" y="1761674"/>
                </a:cubicBezTo>
                <a:lnTo>
                  <a:pt x="5029200" y="1805101"/>
                </a:lnTo>
                <a:lnTo>
                  <a:pt x="5029200" y="1805111"/>
                </a:lnTo>
                <a:lnTo>
                  <a:pt x="5020410" y="1848539"/>
                </a:lnTo>
                <a:cubicBezTo>
                  <a:pt x="5003428" y="1888587"/>
                  <a:pt x="4963671" y="1916689"/>
                  <a:pt x="4917337" y="1916689"/>
                </a:cubicBezTo>
                <a:cubicBezTo>
                  <a:pt x="4855557" y="1916689"/>
                  <a:pt x="4805473" y="1866730"/>
                  <a:pt x="4805473" y="1805106"/>
                </a:cubicBezTo>
                <a:cubicBezTo>
                  <a:pt x="4805473" y="1743483"/>
                  <a:pt x="4855557" y="1693525"/>
                  <a:pt x="4917337" y="1693525"/>
                </a:cubicBezTo>
                <a:close/>
                <a:moveTo>
                  <a:pt x="111865" y="1693525"/>
                </a:moveTo>
                <a:cubicBezTo>
                  <a:pt x="173645" y="1693525"/>
                  <a:pt x="223729" y="1743483"/>
                  <a:pt x="223729" y="1805106"/>
                </a:cubicBezTo>
                <a:cubicBezTo>
                  <a:pt x="223729" y="1866730"/>
                  <a:pt x="173645" y="1916689"/>
                  <a:pt x="111865" y="1916689"/>
                </a:cubicBezTo>
                <a:cubicBezTo>
                  <a:pt x="50086" y="1916689"/>
                  <a:pt x="0" y="1866730"/>
                  <a:pt x="0" y="1805106"/>
                </a:cubicBezTo>
                <a:cubicBezTo>
                  <a:pt x="0" y="1743483"/>
                  <a:pt x="50086" y="1693525"/>
                  <a:pt x="111865" y="1693525"/>
                </a:cubicBezTo>
                <a:close/>
                <a:moveTo>
                  <a:pt x="4417887" y="1522092"/>
                </a:moveTo>
                <a:cubicBezTo>
                  <a:pt x="4523013" y="1522092"/>
                  <a:pt x="4608184" y="1607048"/>
                  <a:pt x="4608184" y="1711910"/>
                </a:cubicBezTo>
                <a:cubicBezTo>
                  <a:pt x="4608184" y="1816773"/>
                  <a:pt x="4523013" y="1901600"/>
                  <a:pt x="4417887" y="1901600"/>
                </a:cubicBezTo>
                <a:cubicBezTo>
                  <a:pt x="4312760" y="1901600"/>
                  <a:pt x="4227589" y="1816645"/>
                  <a:pt x="4227589" y="1711910"/>
                </a:cubicBezTo>
                <a:cubicBezTo>
                  <a:pt x="4227589" y="1607048"/>
                  <a:pt x="4312760" y="1522092"/>
                  <a:pt x="4417887" y="1522092"/>
                </a:cubicBezTo>
                <a:close/>
                <a:moveTo>
                  <a:pt x="641569" y="1520064"/>
                </a:moveTo>
                <a:cubicBezTo>
                  <a:pt x="746697" y="1520064"/>
                  <a:pt x="831866" y="1605019"/>
                  <a:pt x="831866" y="1709754"/>
                </a:cubicBezTo>
                <a:cubicBezTo>
                  <a:pt x="831866" y="1814490"/>
                  <a:pt x="746697" y="1899572"/>
                  <a:pt x="641569" y="1899572"/>
                </a:cubicBezTo>
                <a:cubicBezTo>
                  <a:pt x="536442" y="1899572"/>
                  <a:pt x="451273" y="1814616"/>
                  <a:pt x="451273" y="1709754"/>
                </a:cubicBezTo>
                <a:cubicBezTo>
                  <a:pt x="451273" y="1604892"/>
                  <a:pt x="536442" y="1520064"/>
                  <a:pt x="641569" y="1520064"/>
                </a:cubicBezTo>
                <a:close/>
                <a:moveTo>
                  <a:pt x="641442" y="1017180"/>
                </a:moveTo>
                <a:cubicBezTo>
                  <a:pt x="727120" y="1017180"/>
                  <a:pt x="796527" y="1086412"/>
                  <a:pt x="796527" y="1171874"/>
                </a:cubicBezTo>
                <a:cubicBezTo>
                  <a:pt x="796527" y="1257337"/>
                  <a:pt x="727120" y="1326695"/>
                  <a:pt x="641442" y="1326695"/>
                </a:cubicBezTo>
                <a:cubicBezTo>
                  <a:pt x="555764" y="1326695"/>
                  <a:pt x="486356" y="1257464"/>
                  <a:pt x="486356" y="1171874"/>
                </a:cubicBezTo>
                <a:cubicBezTo>
                  <a:pt x="486356" y="1086412"/>
                  <a:pt x="555764" y="1017180"/>
                  <a:pt x="641442" y="1017180"/>
                </a:cubicBezTo>
                <a:close/>
                <a:moveTo>
                  <a:pt x="4419285" y="1009572"/>
                </a:moveTo>
                <a:cubicBezTo>
                  <a:pt x="4508141" y="1009572"/>
                  <a:pt x="4580091" y="1081467"/>
                  <a:pt x="4580091" y="1170099"/>
                </a:cubicBezTo>
                <a:cubicBezTo>
                  <a:pt x="4580091" y="1258732"/>
                  <a:pt x="4508015" y="1330500"/>
                  <a:pt x="4419285" y="1330500"/>
                </a:cubicBezTo>
                <a:cubicBezTo>
                  <a:pt x="4330557" y="1330500"/>
                  <a:pt x="4258353" y="1258605"/>
                  <a:pt x="4258353" y="1170099"/>
                </a:cubicBezTo>
                <a:cubicBezTo>
                  <a:pt x="4258353" y="1081467"/>
                  <a:pt x="4330429" y="1009572"/>
                  <a:pt x="4419285" y="1009572"/>
                </a:cubicBezTo>
                <a:close/>
                <a:moveTo>
                  <a:pt x="1181188" y="954795"/>
                </a:moveTo>
                <a:cubicBezTo>
                  <a:pt x="1301061" y="954795"/>
                  <a:pt x="1398307" y="1051797"/>
                  <a:pt x="1398307" y="1171367"/>
                </a:cubicBezTo>
                <a:cubicBezTo>
                  <a:pt x="1398307" y="1290939"/>
                  <a:pt x="1301061" y="1387939"/>
                  <a:pt x="1181188" y="1387939"/>
                </a:cubicBezTo>
                <a:cubicBezTo>
                  <a:pt x="1061315" y="1387939"/>
                  <a:pt x="964069" y="1290939"/>
                  <a:pt x="964069" y="1171367"/>
                </a:cubicBezTo>
                <a:cubicBezTo>
                  <a:pt x="964069" y="1051797"/>
                  <a:pt x="1061315" y="954795"/>
                  <a:pt x="1181188" y="954795"/>
                </a:cubicBezTo>
                <a:close/>
                <a:moveTo>
                  <a:pt x="3876233" y="953528"/>
                </a:moveTo>
                <a:cubicBezTo>
                  <a:pt x="3996107" y="953528"/>
                  <a:pt x="4093352" y="1050529"/>
                  <a:pt x="4093352" y="1170099"/>
                </a:cubicBezTo>
                <a:cubicBezTo>
                  <a:pt x="4093352" y="1289671"/>
                  <a:pt x="3996107" y="1386671"/>
                  <a:pt x="3876233" y="1386671"/>
                </a:cubicBezTo>
                <a:cubicBezTo>
                  <a:pt x="3756361" y="1386671"/>
                  <a:pt x="3659114" y="1289671"/>
                  <a:pt x="3659114" y="1170099"/>
                </a:cubicBezTo>
                <a:cubicBezTo>
                  <a:pt x="3659114" y="1050402"/>
                  <a:pt x="3756361" y="953528"/>
                  <a:pt x="3876233" y="953528"/>
                </a:cubicBezTo>
                <a:close/>
                <a:moveTo>
                  <a:pt x="2263987" y="894819"/>
                </a:moveTo>
                <a:cubicBezTo>
                  <a:pt x="2397969" y="894819"/>
                  <a:pt x="2509580" y="990046"/>
                  <a:pt x="2534622" y="1116464"/>
                </a:cubicBezTo>
                <a:cubicBezTo>
                  <a:pt x="2559537" y="990172"/>
                  <a:pt x="2671147" y="894819"/>
                  <a:pt x="2805131" y="894819"/>
                </a:cubicBezTo>
                <a:cubicBezTo>
                  <a:pt x="2952970" y="894819"/>
                  <a:pt x="3073479" y="1010713"/>
                  <a:pt x="3080597" y="1156278"/>
                </a:cubicBezTo>
                <a:lnTo>
                  <a:pt x="3081106" y="1156278"/>
                </a:lnTo>
                <a:cubicBezTo>
                  <a:pt x="3088225" y="1017180"/>
                  <a:pt x="3198944" y="906612"/>
                  <a:pt x="3344750" y="906612"/>
                </a:cubicBezTo>
                <a:cubicBezTo>
                  <a:pt x="3490555" y="906612"/>
                  <a:pt x="3608777" y="1024535"/>
                  <a:pt x="3608777" y="1169973"/>
                </a:cubicBezTo>
                <a:cubicBezTo>
                  <a:pt x="3608777" y="1246686"/>
                  <a:pt x="3575853" y="1315792"/>
                  <a:pt x="3523353" y="1363847"/>
                </a:cubicBezTo>
                <a:cubicBezTo>
                  <a:pt x="3596065" y="1394533"/>
                  <a:pt x="3657080" y="1447915"/>
                  <a:pt x="3697250" y="1514866"/>
                </a:cubicBezTo>
                <a:cubicBezTo>
                  <a:pt x="3744285" y="1471500"/>
                  <a:pt x="3807209" y="1444999"/>
                  <a:pt x="3876233" y="1444999"/>
                </a:cubicBezTo>
                <a:cubicBezTo>
                  <a:pt x="4022039" y="1444999"/>
                  <a:pt x="4140260" y="1565839"/>
                  <a:pt x="4140260" y="1708360"/>
                </a:cubicBezTo>
                <a:cubicBezTo>
                  <a:pt x="4140260" y="1850881"/>
                  <a:pt x="4026615" y="1967156"/>
                  <a:pt x="3884751" y="1971594"/>
                </a:cubicBezTo>
                <a:cubicBezTo>
                  <a:pt x="4033225" y="1976031"/>
                  <a:pt x="4152082" y="2097378"/>
                  <a:pt x="4152082" y="2246620"/>
                </a:cubicBezTo>
                <a:cubicBezTo>
                  <a:pt x="4152082" y="2380265"/>
                  <a:pt x="4056488" y="2491594"/>
                  <a:pt x="3929878" y="2516447"/>
                </a:cubicBezTo>
                <a:cubicBezTo>
                  <a:pt x="4056488" y="2541300"/>
                  <a:pt x="4152082" y="2652756"/>
                  <a:pt x="4152082" y="2786402"/>
                </a:cubicBezTo>
                <a:lnTo>
                  <a:pt x="4152335" y="2786148"/>
                </a:lnTo>
                <a:cubicBezTo>
                  <a:pt x="4152335" y="2938180"/>
                  <a:pt x="4028776" y="3061300"/>
                  <a:pt x="3876488" y="3061300"/>
                </a:cubicBezTo>
                <a:cubicBezTo>
                  <a:pt x="4022294" y="3061300"/>
                  <a:pt x="4140513" y="3179224"/>
                  <a:pt x="4140513" y="3324661"/>
                </a:cubicBezTo>
                <a:cubicBezTo>
                  <a:pt x="4140513" y="3470100"/>
                  <a:pt x="4022294" y="3588022"/>
                  <a:pt x="3876488" y="3588022"/>
                </a:cubicBezTo>
                <a:cubicBezTo>
                  <a:pt x="3806192" y="3588022"/>
                  <a:pt x="3742377" y="3560760"/>
                  <a:pt x="3695089" y="3516128"/>
                </a:cubicBezTo>
                <a:cubicBezTo>
                  <a:pt x="3653394" y="3583838"/>
                  <a:pt x="3590217" y="3637347"/>
                  <a:pt x="3515089" y="3666765"/>
                </a:cubicBezTo>
                <a:cubicBezTo>
                  <a:pt x="3570641" y="3715074"/>
                  <a:pt x="3605724" y="3786082"/>
                  <a:pt x="3605724" y="3865330"/>
                </a:cubicBezTo>
                <a:cubicBezTo>
                  <a:pt x="3605724" y="4010769"/>
                  <a:pt x="3484581" y="4128691"/>
                  <a:pt x="3341699" y="4128691"/>
                </a:cubicBezTo>
                <a:cubicBezTo>
                  <a:pt x="3198817" y="4128691"/>
                  <a:pt x="3082377" y="4015460"/>
                  <a:pt x="3077800" y="3873953"/>
                </a:cubicBezTo>
                <a:cubicBezTo>
                  <a:pt x="3073351" y="4021927"/>
                  <a:pt x="2951572" y="4140610"/>
                  <a:pt x="2802080" y="4140610"/>
                </a:cubicBezTo>
                <a:cubicBezTo>
                  <a:pt x="2668096" y="4140610"/>
                  <a:pt x="2556487" y="4045385"/>
                  <a:pt x="2531445" y="3919094"/>
                </a:cubicBezTo>
                <a:cubicBezTo>
                  <a:pt x="2506528" y="4045385"/>
                  <a:pt x="2394918" y="4140610"/>
                  <a:pt x="2260935" y="4140610"/>
                </a:cubicBezTo>
                <a:cubicBezTo>
                  <a:pt x="2108647" y="4140610"/>
                  <a:pt x="1985087" y="4017362"/>
                  <a:pt x="1985087" y="3865457"/>
                </a:cubicBezTo>
                <a:cubicBezTo>
                  <a:pt x="1985087" y="4010896"/>
                  <a:pt x="1866868" y="4128818"/>
                  <a:pt x="1721062" y="4128818"/>
                </a:cubicBezTo>
                <a:cubicBezTo>
                  <a:pt x="1575256" y="4128818"/>
                  <a:pt x="1457037" y="4010896"/>
                  <a:pt x="1457037" y="3865457"/>
                </a:cubicBezTo>
                <a:cubicBezTo>
                  <a:pt x="1457037" y="3781391"/>
                  <a:pt x="1496698" y="3706453"/>
                  <a:pt x="1558223" y="3658269"/>
                </a:cubicBezTo>
                <a:cubicBezTo>
                  <a:pt x="1483858" y="3624033"/>
                  <a:pt x="1422841" y="3565578"/>
                  <a:pt x="1385213" y="3493304"/>
                </a:cubicBezTo>
                <a:cubicBezTo>
                  <a:pt x="1336781" y="3552012"/>
                  <a:pt x="1263307" y="3589417"/>
                  <a:pt x="1181188" y="3589417"/>
                </a:cubicBezTo>
                <a:cubicBezTo>
                  <a:pt x="1035382" y="3589417"/>
                  <a:pt x="917163" y="3466803"/>
                  <a:pt x="917163" y="3326057"/>
                </a:cubicBezTo>
                <a:cubicBezTo>
                  <a:pt x="917163" y="3185309"/>
                  <a:pt x="1027883" y="3070303"/>
                  <a:pt x="1167206" y="3063077"/>
                </a:cubicBezTo>
                <a:lnTo>
                  <a:pt x="1167206" y="3062316"/>
                </a:lnTo>
                <a:cubicBezTo>
                  <a:pt x="1021272" y="3055088"/>
                  <a:pt x="905341" y="2934755"/>
                  <a:pt x="905341" y="2787543"/>
                </a:cubicBezTo>
                <a:cubicBezTo>
                  <a:pt x="905341" y="2654024"/>
                  <a:pt x="1000806" y="2542567"/>
                  <a:pt x="1127545" y="2517715"/>
                </a:cubicBezTo>
                <a:cubicBezTo>
                  <a:pt x="1000806" y="2492862"/>
                  <a:pt x="905341" y="2381406"/>
                  <a:pt x="905341" y="2247761"/>
                </a:cubicBezTo>
                <a:cubicBezTo>
                  <a:pt x="905341" y="2100548"/>
                  <a:pt x="1021400" y="1980217"/>
                  <a:pt x="1167206" y="1972988"/>
                </a:cubicBezTo>
                <a:lnTo>
                  <a:pt x="1167206" y="1972481"/>
                </a:lnTo>
                <a:cubicBezTo>
                  <a:pt x="1027883" y="1965253"/>
                  <a:pt x="917163" y="1854939"/>
                  <a:pt x="917163" y="1709501"/>
                </a:cubicBezTo>
                <a:cubicBezTo>
                  <a:pt x="917163" y="1564062"/>
                  <a:pt x="1035382" y="1446140"/>
                  <a:pt x="1181188" y="1446140"/>
                </a:cubicBezTo>
                <a:cubicBezTo>
                  <a:pt x="1261909" y="1446140"/>
                  <a:pt x="1334112" y="1482278"/>
                  <a:pt x="1382544" y="1539210"/>
                </a:cubicBezTo>
                <a:cubicBezTo>
                  <a:pt x="1419154" y="1466048"/>
                  <a:pt x="1479790" y="1406579"/>
                  <a:pt x="1553774" y="1371075"/>
                </a:cubicBezTo>
                <a:cubicBezTo>
                  <a:pt x="1496443" y="1322765"/>
                  <a:pt x="1460087" y="1250616"/>
                  <a:pt x="1460087" y="1169973"/>
                </a:cubicBezTo>
                <a:cubicBezTo>
                  <a:pt x="1460087" y="1024535"/>
                  <a:pt x="1582883" y="906612"/>
                  <a:pt x="1724113" y="906612"/>
                </a:cubicBezTo>
                <a:cubicBezTo>
                  <a:pt x="1865342" y="906612"/>
                  <a:pt x="1980638" y="1017180"/>
                  <a:pt x="1987756" y="1156278"/>
                </a:cubicBezTo>
                <a:lnTo>
                  <a:pt x="1988520" y="1156278"/>
                </a:lnTo>
                <a:cubicBezTo>
                  <a:pt x="1995638" y="1010713"/>
                  <a:pt x="2116274" y="894819"/>
                  <a:pt x="2263987" y="894819"/>
                </a:cubicBezTo>
                <a:close/>
                <a:moveTo>
                  <a:pt x="1181188" y="472581"/>
                </a:moveTo>
                <a:cubicBezTo>
                  <a:pt x="1269918" y="472581"/>
                  <a:pt x="1341993" y="544348"/>
                  <a:pt x="1341993" y="633107"/>
                </a:cubicBezTo>
                <a:cubicBezTo>
                  <a:pt x="1341993" y="721866"/>
                  <a:pt x="1269918" y="793507"/>
                  <a:pt x="1181188" y="793507"/>
                </a:cubicBezTo>
                <a:cubicBezTo>
                  <a:pt x="1092460" y="793507"/>
                  <a:pt x="1020383" y="721612"/>
                  <a:pt x="1020383" y="633107"/>
                </a:cubicBezTo>
                <a:cubicBezTo>
                  <a:pt x="1020383" y="544475"/>
                  <a:pt x="1092460" y="472581"/>
                  <a:pt x="1181188" y="472581"/>
                </a:cubicBezTo>
                <a:close/>
                <a:moveTo>
                  <a:pt x="3878775" y="470424"/>
                </a:moveTo>
                <a:cubicBezTo>
                  <a:pt x="3969157" y="470424"/>
                  <a:pt x="4042505" y="543587"/>
                  <a:pt x="4042505" y="633741"/>
                </a:cubicBezTo>
                <a:cubicBezTo>
                  <a:pt x="4042505" y="723896"/>
                  <a:pt x="3969157" y="797057"/>
                  <a:pt x="3878775" y="797057"/>
                </a:cubicBezTo>
                <a:cubicBezTo>
                  <a:pt x="3788395" y="797057"/>
                  <a:pt x="3715047" y="723896"/>
                  <a:pt x="3715047" y="633741"/>
                </a:cubicBezTo>
                <a:cubicBezTo>
                  <a:pt x="3715047" y="543587"/>
                  <a:pt x="3788395" y="470424"/>
                  <a:pt x="3878775" y="470424"/>
                </a:cubicBezTo>
                <a:close/>
                <a:moveTo>
                  <a:pt x="1719663" y="444050"/>
                </a:moveTo>
                <a:cubicBezTo>
                  <a:pt x="1824791" y="444050"/>
                  <a:pt x="1909960" y="529005"/>
                  <a:pt x="1909960" y="633741"/>
                </a:cubicBezTo>
                <a:cubicBezTo>
                  <a:pt x="1909960" y="738477"/>
                  <a:pt x="1824791" y="823559"/>
                  <a:pt x="1719663" y="823559"/>
                </a:cubicBezTo>
                <a:cubicBezTo>
                  <a:pt x="1614536" y="823559"/>
                  <a:pt x="1529367" y="738604"/>
                  <a:pt x="1529367" y="633741"/>
                </a:cubicBezTo>
                <a:cubicBezTo>
                  <a:pt x="1529367" y="528879"/>
                  <a:pt x="1614536" y="444050"/>
                  <a:pt x="1719663" y="444050"/>
                </a:cubicBezTo>
                <a:close/>
                <a:moveTo>
                  <a:pt x="3338013" y="442909"/>
                </a:moveTo>
                <a:cubicBezTo>
                  <a:pt x="3443012" y="442909"/>
                  <a:pt x="3528183" y="527864"/>
                  <a:pt x="3528183" y="632600"/>
                </a:cubicBezTo>
                <a:cubicBezTo>
                  <a:pt x="3528183" y="737336"/>
                  <a:pt x="3443012" y="822290"/>
                  <a:pt x="3338013" y="822290"/>
                </a:cubicBezTo>
                <a:cubicBezTo>
                  <a:pt x="3233012" y="822290"/>
                  <a:pt x="3147843" y="737336"/>
                  <a:pt x="3147843" y="632600"/>
                </a:cubicBezTo>
                <a:cubicBezTo>
                  <a:pt x="3147843" y="527864"/>
                  <a:pt x="3233012" y="442909"/>
                  <a:pt x="3338013" y="442909"/>
                </a:cubicBezTo>
                <a:close/>
                <a:moveTo>
                  <a:pt x="2799029" y="426806"/>
                </a:moveTo>
                <a:cubicBezTo>
                  <a:pt x="2913563" y="426806"/>
                  <a:pt x="3006487" y="519495"/>
                  <a:pt x="3006487" y="633741"/>
                </a:cubicBezTo>
                <a:cubicBezTo>
                  <a:pt x="3006487" y="747987"/>
                  <a:pt x="2913563" y="840677"/>
                  <a:pt x="2799029" y="840677"/>
                </a:cubicBezTo>
                <a:cubicBezTo>
                  <a:pt x="2684494" y="840677"/>
                  <a:pt x="2591571" y="747987"/>
                  <a:pt x="2591571" y="633741"/>
                </a:cubicBezTo>
                <a:cubicBezTo>
                  <a:pt x="2591571" y="519495"/>
                  <a:pt x="2684494" y="426806"/>
                  <a:pt x="2799029" y="426806"/>
                </a:cubicBezTo>
                <a:close/>
                <a:moveTo>
                  <a:pt x="2259282" y="426806"/>
                </a:moveTo>
                <a:cubicBezTo>
                  <a:pt x="2373817" y="426806"/>
                  <a:pt x="2466740" y="519495"/>
                  <a:pt x="2466740" y="633741"/>
                </a:cubicBezTo>
                <a:cubicBezTo>
                  <a:pt x="2466740" y="747987"/>
                  <a:pt x="2373817" y="840677"/>
                  <a:pt x="2259282" y="840677"/>
                </a:cubicBezTo>
                <a:cubicBezTo>
                  <a:pt x="2144748" y="840677"/>
                  <a:pt x="2051824" y="747987"/>
                  <a:pt x="2051824" y="633741"/>
                </a:cubicBezTo>
                <a:cubicBezTo>
                  <a:pt x="2051824" y="519495"/>
                  <a:pt x="2144748" y="426806"/>
                  <a:pt x="2259282" y="426806"/>
                </a:cubicBezTo>
                <a:close/>
                <a:moveTo>
                  <a:pt x="3238860" y="128"/>
                </a:moveTo>
                <a:cubicBezTo>
                  <a:pt x="3300639" y="128"/>
                  <a:pt x="3350725" y="50087"/>
                  <a:pt x="3350725" y="111711"/>
                </a:cubicBezTo>
                <a:cubicBezTo>
                  <a:pt x="3350725" y="173336"/>
                  <a:pt x="3300639" y="223294"/>
                  <a:pt x="3238860" y="223294"/>
                </a:cubicBezTo>
                <a:cubicBezTo>
                  <a:pt x="3177080" y="223294"/>
                  <a:pt x="3126996" y="173336"/>
                  <a:pt x="3126996" y="111711"/>
                </a:cubicBezTo>
                <a:cubicBezTo>
                  <a:pt x="3126996" y="50087"/>
                  <a:pt x="3177080" y="128"/>
                  <a:pt x="3238860" y="128"/>
                </a:cubicBezTo>
                <a:close/>
                <a:moveTo>
                  <a:pt x="2764326" y="128"/>
                </a:moveTo>
                <a:cubicBezTo>
                  <a:pt x="2826105" y="128"/>
                  <a:pt x="2876191" y="50087"/>
                  <a:pt x="2876191" y="111711"/>
                </a:cubicBezTo>
                <a:cubicBezTo>
                  <a:pt x="2876191" y="173336"/>
                  <a:pt x="2826105" y="223294"/>
                  <a:pt x="2764326" y="223294"/>
                </a:cubicBezTo>
                <a:cubicBezTo>
                  <a:pt x="2702546" y="223294"/>
                  <a:pt x="2652461" y="173336"/>
                  <a:pt x="2652461" y="111711"/>
                </a:cubicBezTo>
                <a:cubicBezTo>
                  <a:pt x="2652461" y="50087"/>
                  <a:pt x="2702546" y="128"/>
                  <a:pt x="2764326" y="128"/>
                </a:cubicBezTo>
                <a:close/>
                <a:moveTo>
                  <a:pt x="2285087" y="128"/>
                </a:moveTo>
                <a:cubicBezTo>
                  <a:pt x="2346868" y="128"/>
                  <a:pt x="2396952" y="50087"/>
                  <a:pt x="2396952" y="111711"/>
                </a:cubicBezTo>
                <a:cubicBezTo>
                  <a:pt x="2396952" y="173336"/>
                  <a:pt x="2346868" y="223294"/>
                  <a:pt x="2285087" y="223294"/>
                </a:cubicBezTo>
                <a:cubicBezTo>
                  <a:pt x="2223309" y="223294"/>
                  <a:pt x="2173223" y="173336"/>
                  <a:pt x="2173223" y="111711"/>
                </a:cubicBezTo>
                <a:cubicBezTo>
                  <a:pt x="2173223" y="50087"/>
                  <a:pt x="2223309" y="128"/>
                  <a:pt x="2285087" y="128"/>
                </a:cubicBezTo>
                <a:close/>
                <a:moveTo>
                  <a:pt x="1806027" y="0"/>
                </a:moveTo>
                <a:lnTo>
                  <a:pt x="1814827" y="0"/>
                </a:lnTo>
                <a:lnTo>
                  <a:pt x="1853969" y="7883"/>
                </a:lnTo>
                <a:cubicBezTo>
                  <a:pt x="1894118" y="24823"/>
                  <a:pt x="1922291" y="64479"/>
                  <a:pt x="1922291" y="110697"/>
                </a:cubicBezTo>
                <a:cubicBezTo>
                  <a:pt x="1922291" y="172321"/>
                  <a:pt x="1872206" y="222280"/>
                  <a:pt x="1810427" y="222280"/>
                </a:cubicBezTo>
                <a:cubicBezTo>
                  <a:pt x="1748646" y="222280"/>
                  <a:pt x="1698562" y="172321"/>
                  <a:pt x="1698562" y="110697"/>
                </a:cubicBezTo>
                <a:cubicBezTo>
                  <a:pt x="1698562" y="64479"/>
                  <a:pt x="1726735" y="24823"/>
                  <a:pt x="1766884" y="7883"/>
                </a:cubicBezTo>
                <a:close/>
              </a:path>
            </a:pathLst>
          </a:custGeom>
        </p:spPr>
        <p:txBody>
          <a:bodyPr wrap="square">
            <a:noAutofit/>
          </a:bodyPr>
          <a:lstStyle/>
          <a:p>
            <a:endParaRPr lang="en-US"/>
          </a:p>
        </p:txBody>
      </p:sp>
    </p:spTree>
    <p:extLst>
      <p:ext uri="{BB962C8B-B14F-4D97-AF65-F5344CB8AC3E}">
        <p14:creationId xmlns:p14="http://schemas.microsoft.com/office/powerpoint/2010/main" val="27045015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5">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1A438DE-C883-703F-FD0B-C87E562E8804}"/>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p:cNvSpPr>
            <a:spLocks noGrp="1"/>
          </p:cNvSpPr>
          <p:nvPr>
            <p:ph type="title"/>
          </p:nvPr>
        </p:nvSpPr>
        <p:spPr>
          <a:xfrm>
            <a:off x="522108" y="444149"/>
            <a:ext cx="10515600" cy="797630"/>
          </a:xfrm>
        </p:spPr>
        <p:txBody>
          <a:bodyPr anchor="t"/>
          <a:lstStyle/>
          <a:p>
            <a:r>
              <a:rPr lang="en-US"/>
              <a:t>Click to edit Master title style</a:t>
            </a:r>
          </a:p>
        </p:txBody>
      </p:sp>
      <p:sp>
        <p:nvSpPr>
          <p:cNvPr id="3" name="Content Placeholder 2"/>
          <p:cNvSpPr>
            <a:spLocks noGrp="1"/>
          </p:cNvSpPr>
          <p:nvPr>
            <p:ph idx="1"/>
          </p:nvPr>
        </p:nvSpPr>
        <p:spPr>
          <a:xfrm>
            <a:off x="567264" y="1577267"/>
            <a:ext cx="5630336" cy="4351338"/>
          </a:xfrm>
        </p:spPr>
        <p:txBody>
          <a:bodyPr>
            <a:normAutofit/>
          </a:bodyPr>
          <a:lstStyle>
            <a:lvl1pPr marL="0" indent="0">
              <a:lnSpc>
                <a:spcPts val="3100"/>
              </a:lnSpc>
              <a:spcBef>
                <a:spcPts val="0"/>
              </a:spcBef>
              <a:buFontTx/>
              <a:buNone/>
              <a:defRPr sz="2100"/>
            </a:lvl1pPr>
            <a:lvl2pPr marL="182880" indent="-182880">
              <a:lnSpc>
                <a:spcPts val="3100"/>
              </a:lnSpc>
              <a:spcBef>
                <a:spcPts val="800"/>
              </a:spcBef>
              <a:buSzPct val="100000"/>
              <a:buFont typeface="Arial" panose="020B0604020202020204" pitchFamily="34" charset="0"/>
              <a:buChar char="•"/>
              <a:defRPr sz="2100"/>
            </a:lvl2pPr>
            <a:lvl3pPr>
              <a:defRPr sz="2100"/>
            </a:lvl3pPr>
            <a:lvl4pPr>
              <a:defRPr sz="2100"/>
            </a:lvl4pPr>
            <a:lvl5pPr>
              <a:defRPr sz="2100"/>
            </a:lvl5pPr>
          </a:lstStyle>
          <a:p>
            <a:pPr lvl="0"/>
            <a:r>
              <a:rPr lang="en-US"/>
              <a:t>Click to edit Master text styles</a:t>
            </a:r>
          </a:p>
          <a:p>
            <a:pPr lvl="1"/>
            <a:r>
              <a:rPr lang="en-US"/>
              <a:t>Second level</a:t>
            </a:r>
          </a:p>
        </p:txBody>
      </p:sp>
      <p:sp>
        <p:nvSpPr>
          <p:cNvPr id="6" name="Slide Number Placeholder 5"/>
          <p:cNvSpPr>
            <a:spLocks noGrp="1"/>
          </p:cNvSpPr>
          <p:nvPr>
            <p:ph type="sldNum" sz="quarter" idx="12"/>
          </p:nvPr>
        </p:nvSpPr>
        <p:spPr>
          <a:xfrm>
            <a:off x="8746068" y="6356350"/>
            <a:ext cx="2743200" cy="365125"/>
          </a:xfrm>
        </p:spPr>
        <p:txBody>
          <a:bodyPr/>
          <a:lstStyle>
            <a:lvl1pPr>
              <a:defRPr>
                <a:solidFill>
                  <a:schemeClr val="tx1">
                    <a:lumMod val="90000"/>
                    <a:lumOff val="10000"/>
                  </a:schemeClr>
                </a:solidFill>
              </a:defRPr>
            </a:lvl1pPr>
          </a:lstStyle>
          <a:p>
            <a:fld id="{48F63A3B-78C7-47BE-AE5E-E10140E04643}" type="slidenum">
              <a:rPr lang="en-US" smtClean="0"/>
              <a:pPr/>
              <a:t>‹#›</a:t>
            </a:fld>
            <a:endParaRPr lang="en-US"/>
          </a:p>
        </p:txBody>
      </p:sp>
      <p:sp>
        <p:nvSpPr>
          <p:cNvPr id="16" name="Picture Placeholder 15">
            <a:extLst>
              <a:ext uri="{FF2B5EF4-FFF2-40B4-BE49-F238E27FC236}">
                <a16:creationId xmlns:a16="http://schemas.microsoft.com/office/drawing/2014/main" id="{94515ED4-A06C-8275-7138-BC198C12B593}"/>
              </a:ext>
            </a:extLst>
          </p:cNvPr>
          <p:cNvSpPr>
            <a:spLocks noGrp="1"/>
          </p:cNvSpPr>
          <p:nvPr>
            <p:ph type="pic" sz="quarter" idx="13"/>
          </p:nvPr>
        </p:nvSpPr>
        <p:spPr>
          <a:xfrm>
            <a:off x="6677641" y="1563244"/>
            <a:ext cx="4625624" cy="4625624"/>
          </a:xfrm>
          <a:custGeom>
            <a:avLst/>
            <a:gdLst>
              <a:gd name="connsiteX0" fmla="*/ 2312812 w 4625624"/>
              <a:gd name="connsiteY0" fmla="*/ 0 h 4625624"/>
              <a:gd name="connsiteX1" fmla="*/ 4625624 w 4625624"/>
              <a:gd name="connsiteY1" fmla="*/ 2312812 h 4625624"/>
              <a:gd name="connsiteX2" fmla="*/ 2312812 w 4625624"/>
              <a:gd name="connsiteY2" fmla="*/ 4625624 h 4625624"/>
              <a:gd name="connsiteX3" fmla="*/ 0 w 4625624"/>
              <a:gd name="connsiteY3" fmla="*/ 2312812 h 4625624"/>
              <a:gd name="connsiteX4" fmla="*/ 2312812 w 4625624"/>
              <a:gd name="connsiteY4" fmla="*/ 0 h 46256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25624" h="4625624">
                <a:moveTo>
                  <a:pt x="2312812" y="0"/>
                </a:moveTo>
                <a:cubicBezTo>
                  <a:pt x="3590143" y="0"/>
                  <a:pt x="4625624" y="1035481"/>
                  <a:pt x="4625624" y="2312812"/>
                </a:cubicBezTo>
                <a:cubicBezTo>
                  <a:pt x="4625624" y="3590143"/>
                  <a:pt x="3590143" y="4625624"/>
                  <a:pt x="2312812" y="4625624"/>
                </a:cubicBezTo>
                <a:cubicBezTo>
                  <a:pt x="1035481" y="4625624"/>
                  <a:pt x="0" y="3590143"/>
                  <a:pt x="0" y="2312812"/>
                </a:cubicBezTo>
                <a:cubicBezTo>
                  <a:pt x="0" y="1035481"/>
                  <a:pt x="1035481" y="0"/>
                  <a:pt x="2312812" y="0"/>
                </a:cubicBezTo>
                <a:close/>
              </a:path>
            </a:pathLst>
          </a:custGeom>
        </p:spPr>
        <p:txBody>
          <a:bodyPr wrap="square">
            <a:noAutofit/>
          </a:bodyPr>
          <a:lstStyle/>
          <a:p>
            <a:endParaRPr lang="en-US"/>
          </a:p>
        </p:txBody>
      </p:sp>
    </p:spTree>
    <p:extLst>
      <p:ext uri="{BB962C8B-B14F-4D97-AF65-F5344CB8AC3E}">
        <p14:creationId xmlns:p14="http://schemas.microsoft.com/office/powerpoint/2010/main" val="23372080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6">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1A438DE-C883-703F-FD0B-C87E562E8804}"/>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p:cNvSpPr>
            <a:spLocks noGrp="1"/>
          </p:cNvSpPr>
          <p:nvPr>
            <p:ph type="title"/>
          </p:nvPr>
        </p:nvSpPr>
        <p:spPr>
          <a:xfrm>
            <a:off x="522108" y="444149"/>
            <a:ext cx="10515600" cy="797630"/>
          </a:xfrm>
        </p:spPr>
        <p:txBody>
          <a:bodyPr anchor="t"/>
          <a:lstStyle/>
          <a:p>
            <a:r>
              <a:rPr lang="en-US"/>
              <a:t>Click to edit Master title style</a:t>
            </a:r>
          </a:p>
        </p:txBody>
      </p:sp>
      <p:sp>
        <p:nvSpPr>
          <p:cNvPr id="3" name="Content Placeholder 2"/>
          <p:cNvSpPr>
            <a:spLocks noGrp="1"/>
          </p:cNvSpPr>
          <p:nvPr>
            <p:ph idx="1"/>
          </p:nvPr>
        </p:nvSpPr>
        <p:spPr>
          <a:xfrm>
            <a:off x="567264" y="1577267"/>
            <a:ext cx="5630336" cy="4351338"/>
          </a:xfrm>
        </p:spPr>
        <p:txBody>
          <a:bodyPr>
            <a:normAutofit/>
          </a:bodyPr>
          <a:lstStyle>
            <a:lvl1pPr marL="0" indent="0">
              <a:lnSpc>
                <a:spcPts val="3100"/>
              </a:lnSpc>
              <a:spcBef>
                <a:spcPts val="0"/>
              </a:spcBef>
              <a:buFontTx/>
              <a:buNone/>
              <a:defRPr sz="2100"/>
            </a:lvl1pPr>
            <a:lvl2pPr marL="182880" indent="-182880">
              <a:lnSpc>
                <a:spcPts val="3100"/>
              </a:lnSpc>
              <a:spcBef>
                <a:spcPts val="800"/>
              </a:spcBef>
              <a:buSzPct val="100000"/>
              <a:buFont typeface="Arial" panose="020B0604020202020204" pitchFamily="34" charset="0"/>
              <a:buChar char="•"/>
              <a:defRPr sz="2100"/>
            </a:lvl2pPr>
            <a:lvl3pPr>
              <a:defRPr sz="2100"/>
            </a:lvl3pPr>
            <a:lvl4pPr>
              <a:defRPr sz="2100"/>
            </a:lvl4pPr>
            <a:lvl5pPr>
              <a:defRPr sz="2100"/>
            </a:lvl5pPr>
          </a:lstStyle>
          <a:p>
            <a:pPr lvl="0"/>
            <a:r>
              <a:rPr lang="en-US"/>
              <a:t>Click to edit Master text styles</a:t>
            </a:r>
          </a:p>
          <a:p>
            <a:pPr lvl="1"/>
            <a:r>
              <a:rPr lang="en-US"/>
              <a:t>Second level</a:t>
            </a:r>
          </a:p>
        </p:txBody>
      </p:sp>
      <p:sp>
        <p:nvSpPr>
          <p:cNvPr id="6" name="Slide Number Placeholder 5"/>
          <p:cNvSpPr>
            <a:spLocks noGrp="1"/>
          </p:cNvSpPr>
          <p:nvPr>
            <p:ph type="sldNum" sz="quarter" idx="12"/>
          </p:nvPr>
        </p:nvSpPr>
        <p:spPr>
          <a:xfrm>
            <a:off x="8746068" y="6356350"/>
            <a:ext cx="2743200" cy="365125"/>
          </a:xfrm>
        </p:spPr>
        <p:txBody>
          <a:bodyPr/>
          <a:lstStyle>
            <a:lvl1pPr>
              <a:defRPr>
                <a:solidFill>
                  <a:schemeClr val="tx1">
                    <a:lumMod val="90000"/>
                    <a:lumOff val="10000"/>
                  </a:schemeClr>
                </a:solidFill>
              </a:defRPr>
            </a:lvl1pPr>
          </a:lstStyle>
          <a:p>
            <a:fld id="{48F63A3B-78C7-47BE-AE5E-E10140E04643}" type="slidenum">
              <a:rPr lang="en-US" smtClean="0"/>
              <a:pPr/>
              <a:t>‹#›</a:t>
            </a:fld>
            <a:endParaRPr lang="en-US"/>
          </a:p>
        </p:txBody>
      </p:sp>
      <p:sp>
        <p:nvSpPr>
          <p:cNvPr id="9" name="Picture Placeholder 8">
            <a:extLst>
              <a:ext uri="{FF2B5EF4-FFF2-40B4-BE49-F238E27FC236}">
                <a16:creationId xmlns:a16="http://schemas.microsoft.com/office/drawing/2014/main" id="{FF261C19-D0DA-0D97-EE4B-758786184401}"/>
              </a:ext>
            </a:extLst>
          </p:cNvPr>
          <p:cNvSpPr>
            <a:spLocks noGrp="1"/>
          </p:cNvSpPr>
          <p:nvPr>
            <p:ph type="pic" sz="quarter" idx="13"/>
          </p:nvPr>
        </p:nvSpPr>
        <p:spPr>
          <a:xfrm>
            <a:off x="6988175" y="1693863"/>
            <a:ext cx="4402138" cy="3836987"/>
          </a:xfrm>
        </p:spPr>
        <p:txBody>
          <a:bodyPr/>
          <a:lstStyle/>
          <a:p>
            <a:endParaRPr lang="en-US"/>
          </a:p>
        </p:txBody>
      </p:sp>
    </p:spTree>
    <p:extLst>
      <p:ext uri="{BB962C8B-B14F-4D97-AF65-F5344CB8AC3E}">
        <p14:creationId xmlns:p14="http://schemas.microsoft.com/office/powerpoint/2010/main" val="31295854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18" Type="http://schemas.openxmlformats.org/officeDocument/2006/relationships/slideLayout" Target="../slideLayouts/slideLayout41.xml"/><Relationship Id="rId3" Type="http://schemas.openxmlformats.org/officeDocument/2006/relationships/slideLayout" Target="../slideLayouts/slideLayout26.xml"/><Relationship Id="rId21" Type="http://schemas.openxmlformats.org/officeDocument/2006/relationships/slideLayout" Target="../slideLayouts/slideLayout44.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20" Type="http://schemas.openxmlformats.org/officeDocument/2006/relationships/slideLayout" Target="../slideLayouts/slideLayout43.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10" Type="http://schemas.openxmlformats.org/officeDocument/2006/relationships/slideLayout" Target="../slideLayouts/slideLayout33.xml"/><Relationship Id="rId19" Type="http://schemas.openxmlformats.org/officeDocument/2006/relationships/slideLayout" Target="../slideLayouts/slideLayout42.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 Id="rId22"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8F63A3B-78C7-47BE-AE5E-E10140E04643}" type="slidenum">
              <a:rPr lang="en-US" dirty="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62" r:id="rId5"/>
    <p:sldLayoutId id="2147483663" r:id="rId6"/>
    <p:sldLayoutId id="2147483664" r:id="rId7"/>
    <p:sldLayoutId id="2147483665" r:id="rId8"/>
    <p:sldLayoutId id="2147483666" r:id="rId9"/>
    <p:sldLayoutId id="2147483667" r:id="rId10"/>
    <p:sldLayoutId id="2147483668" r:id="rId11"/>
    <p:sldLayoutId id="2147483669" r:id="rId12"/>
    <p:sldLayoutId id="2147483670" r:id="rId13"/>
    <p:sldLayoutId id="2147483671" r:id="rId14"/>
    <p:sldLayoutId id="2147483672" r:id="rId15"/>
    <p:sldLayoutId id="2147483673" r:id="rId16"/>
    <p:sldLayoutId id="2147483674" r:id="rId17"/>
    <p:sldLayoutId id="2147483675" r:id="rId18"/>
    <p:sldLayoutId id="2147483676" r:id="rId19"/>
    <p:sldLayoutId id="2147483687" r:id="rId20"/>
    <p:sldLayoutId id="2147483688" r:id="rId21"/>
    <p:sldLayoutId id="2147483711" r:id="rId22"/>
    <p:sldLayoutId id="2147483712" r:id="rId23"/>
  </p:sldLayoutIdLst>
  <p:hf hdr="0" ftr="0" dt="0"/>
  <p:txStyles>
    <p:titleStyle>
      <a:lvl1pPr algn="l" defTabSz="914400" rtl="0" eaLnBrk="1" latinLnBrk="0" hangingPunct="1">
        <a:lnSpc>
          <a:spcPct val="90000"/>
        </a:lnSpc>
        <a:spcBef>
          <a:spcPct val="0"/>
        </a:spcBef>
        <a:buNone/>
        <a:defRPr sz="3600" b="1" kern="1200">
          <a:solidFill>
            <a:schemeClr val="tx2"/>
          </a:solidFill>
          <a:latin typeface="+mj-lt"/>
          <a:ea typeface="+mj-ea"/>
          <a:cs typeface="+mj-cs"/>
        </a:defRPr>
      </a:lvl1pPr>
    </p:titleStyle>
    <p:bodyStyle>
      <a:lvl1pPr marL="0" indent="0" algn="l" defTabSz="914400" rtl="0" eaLnBrk="1" latinLnBrk="0" hangingPunct="1">
        <a:lnSpc>
          <a:spcPts val="3100"/>
        </a:lnSpc>
        <a:spcBef>
          <a:spcPts val="0"/>
        </a:spcBef>
        <a:buFont typeface="Arial" panose="020B0604020202020204" pitchFamily="34" charset="0"/>
        <a:buNone/>
        <a:defRPr sz="2100" kern="1200">
          <a:solidFill>
            <a:schemeClr val="tx1"/>
          </a:solidFill>
          <a:latin typeface="+mn-lt"/>
          <a:ea typeface="+mn-ea"/>
          <a:cs typeface="+mn-cs"/>
        </a:defRPr>
      </a:lvl1pPr>
      <a:lvl2pPr marL="182880" indent="-182880" algn="l" defTabSz="914400" rtl="0" eaLnBrk="1" latinLnBrk="0" hangingPunct="1">
        <a:lnSpc>
          <a:spcPts val="3100"/>
        </a:lnSpc>
        <a:spcBef>
          <a:spcPts val="800"/>
        </a:spcBef>
        <a:buFont typeface="Arial" panose="020B0604020202020204" pitchFamily="34" charset="0"/>
        <a:buChar char="•"/>
        <a:defRPr sz="2100" kern="1200">
          <a:solidFill>
            <a:schemeClr val="tx1"/>
          </a:solidFill>
          <a:latin typeface="+mn-lt"/>
          <a:ea typeface="+mn-ea"/>
          <a:cs typeface="+mn-cs"/>
        </a:defRPr>
      </a:lvl2pPr>
      <a:lvl3pPr marL="365760" indent="-182880" algn="l" defTabSz="914400" rtl="0" eaLnBrk="1" latinLnBrk="0" hangingPunct="1">
        <a:lnSpc>
          <a:spcPts val="3100"/>
        </a:lnSpc>
        <a:spcBef>
          <a:spcPts val="800"/>
        </a:spcBef>
        <a:buFont typeface="System Font Regular"/>
        <a:buChar char="◦"/>
        <a:defRPr sz="2100" kern="1200">
          <a:solidFill>
            <a:schemeClr val="tx1"/>
          </a:solidFill>
          <a:latin typeface="+mn-lt"/>
          <a:ea typeface="+mn-ea"/>
          <a:cs typeface="+mn-cs"/>
        </a:defRPr>
      </a:lvl3pPr>
      <a:lvl4pPr marL="548640" indent="-182880" algn="l" defTabSz="914400" rtl="0" eaLnBrk="1" latinLnBrk="0" hangingPunct="1">
        <a:lnSpc>
          <a:spcPts val="3100"/>
        </a:lnSpc>
        <a:spcBef>
          <a:spcPts val="800"/>
        </a:spcBef>
        <a:buFont typeface=".Hiragino Kaku Gothic Interface W3"/>
        <a:buChar char="・"/>
        <a:defRPr sz="2100" kern="1200">
          <a:solidFill>
            <a:schemeClr val="tx1"/>
          </a:solidFill>
          <a:latin typeface="+mn-lt"/>
          <a:ea typeface="+mn-ea"/>
          <a:cs typeface="+mn-cs"/>
        </a:defRPr>
      </a:lvl4pPr>
      <a:lvl5pPr marL="2057400" indent="-182880" algn="l" defTabSz="914400" rtl="0" eaLnBrk="1" latinLnBrk="0" hangingPunct="1">
        <a:lnSpc>
          <a:spcPts val="3100"/>
        </a:lnSpc>
        <a:spcBef>
          <a:spcPts val="800"/>
        </a:spcBef>
        <a:buFont typeface="Arial" panose="020B0604020202020204" pitchFamily="34" charset="0"/>
        <a:buChar char="•"/>
        <a:defRPr sz="2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8F63A3B-78C7-47BE-AE5E-E10140E04643}" type="slidenum">
              <a:rPr lang="en-US" dirty="0"/>
              <a:t>‹#›</a:t>
            </a:fld>
            <a:endParaRPr lang="en-US"/>
          </a:p>
        </p:txBody>
      </p:sp>
    </p:spTree>
    <p:extLst>
      <p:ext uri="{BB962C8B-B14F-4D97-AF65-F5344CB8AC3E}">
        <p14:creationId xmlns:p14="http://schemas.microsoft.com/office/powerpoint/2010/main" val="2413610866"/>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 id="2147483702" r:id="rId13"/>
    <p:sldLayoutId id="2147483703" r:id="rId14"/>
    <p:sldLayoutId id="2147483704" r:id="rId15"/>
    <p:sldLayoutId id="2147483705" r:id="rId16"/>
    <p:sldLayoutId id="2147483706" r:id="rId17"/>
    <p:sldLayoutId id="2147483707" r:id="rId18"/>
    <p:sldLayoutId id="2147483708" r:id="rId19"/>
    <p:sldLayoutId id="2147483709" r:id="rId20"/>
    <p:sldLayoutId id="2147483710" r:id="rId21"/>
  </p:sldLayoutIdLst>
  <p:hf hdr="0" ftr="0" dt="0"/>
  <p:txStyles>
    <p:titleStyle>
      <a:lvl1pPr algn="l" defTabSz="914400" rtl="0" eaLnBrk="1" latinLnBrk="0" hangingPunct="1">
        <a:lnSpc>
          <a:spcPct val="90000"/>
        </a:lnSpc>
        <a:spcBef>
          <a:spcPct val="0"/>
        </a:spcBef>
        <a:buNone/>
        <a:defRPr sz="3600" b="1" kern="1200">
          <a:solidFill>
            <a:schemeClr val="tx2"/>
          </a:solidFill>
          <a:latin typeface="+mj-lt"/>
          <a:ea typeface="+mj-ea"/>
          <a:cs typeface="+mj-cs"/>
        </a:defRPr>
      </a:lvl1pPr>
    </p:titleStyle>
    <p:bodyStyle>
      <a:lvl1pPr marL="0" indent="0" algn="l" defTabSz="914400" rtl="0" eaLnBrk="1" latinLnBrk="0" hangingPunct="1">
        <a:lnSpc>
          <a:spcPts val="3100"/>
        </a:lnSpc>
        <a:spcBef>
          <a:spcPts val="0"/>
        </a:spcBef>
        <a:buFont typeface="Arial" panose="020B0604020202020204" pitchFamily="34" charset="0"/>
        <a:buNone/>
        <a:defRPr sz="2100" kern="1200">
          <a:solidFill>
            <a:schemeClr val="tx1"/>
          </a:solidFill>
          <a:latin typeface="+mn-lt"/>
          <a:ea typeface="+mn-ea"/>
          <a:cs typeface="+mn-cs"/>
        </a:defRPr>
      </a:lvl1pPr>
      <a:lvl2pPr marL="182880" indent="-182880" algn="l" defTabSz="914400" rtl="0" eaLnBrk="1" latinLnBrk="0" hangingPunct="1">
        <a:lnSpc>
          <a:spcPts val="3100"/>
        </a:lnSpc>
        <a:spcBef>
          <a:spcPts val="800"/>
        </a:spcBef>
        <a:buFont typeface="Arial" panose="020B0604020202020204" pitchFamily="34" charset="0"/>
        <a:buChar char="•"/>
        <a:defRPr sz="2100" kern="1200">
          <a:solidFill>
            <a:schemeClr val="tx1"/>
          </a:solidFill>
          <a:latin typeface="+mn-lt"/>
          <a:ea typeface="+mn-ea"/>
          <a:cs typeface="+mn-cs"/>
        </a:defRPr>
      </a:lvl2pPr>
      <a:lvl3pPr marL="365760" indent="-182880" algn="l" defTabSz="914400" rtl="0" eaLnBrk="1" latinLnBrk="0" hangingPunct="1">
        <a:lnSpc>
          <a:spcPts val="3100"/>
        </a:lnSpc>
        <a:spcBef>
          <a:spcPts val="800"/>
        </a:spcBef>
        <a:buFont typeface="System Font Regular"/>
        <a:buChar char="◦"/>
        <a:defRPr sz="2100" kern="1200">
          <a:solidFill>
            <a:schemeClr val="tx1"/>
          </a:solidFill>
          <a:latin typeface="+mn-lt"/>
          <a:ea typeface="+mn-ea"/>
          <a:cs typeface="+mn-cs"/>
        </a:defRPr>
      </a:lvl3pPr>
      <a:lvl4pPr marL="548640" indent="-182880" algn="l" defTabSz="914400" rtl="0" eaLnBrk="1" latinLnBrk="0" hangingPunct="1">
        <a:lnSpc>
          <a:spcPts val="3100"/>
        </a:lnSpc>
        <a:spcBef>
          <a:spcPts val="800"/>
        </a:spcBef>
        <a:buFont typeface=".Hiragino Kaku Gothic Interface W3"/>
        <a:buChar char="・"/>
        <a:defRPr sz="2100" kern="1200">
          <a:solidFill>
            <a:schemeClr val="tx1"/>
          </a:solidFill>
          <a:latin typeface="+mn-lt"/>
          <a:ea typeface="+mn-ea"/>
          <a:cs typeface="+mn-cs"/>
        </a:defRPr>
      </a:lvl4pPr>
      <a:lvl5pPr marL="2057400" indent="-182880" algn="l" defTabSz="914400" rtl="0" eaLnBrk="1" latinLnBrk="0" hangingPunct="1">
        <a:lnSpc>
          <a:spcPts val="3100"/>
        </a:lnSpc>
        <a:spcBef>
          <a:spcPts val="800"/>
        </a:spcBef>
        <a:buFont typeface="Arial" panose="020B0604020202020204" pitchFamily="34" charset="0"/>
        <a:buChar char="•"/>
        <a:defRPr sz="2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1.sv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1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13.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59.jpeg"/><Relationship Id="rId5" Type="http://schemas.openxmlformats.org/officeDocument/2006/relationships/image" Target="../media/image58.jpeg"/><Relationship Id="rId4" Type="http://schemas.openxmlformats.org/officeDocument/2006/relationships/image" Target="../media/image57.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diagramData" Target="../diagrams/data3.xml"/><Relationship Id="rId3" Type="http://schemas.openxmlformats.org/officeDocument/2006/relationships/diagramData" Target="../diagrams/data2.xml"/><Relationship Id="rId7" Type="http://schemas.microsoft.com/office/2007/relationships/diagramDrawing" Target="../diagrams/drawing2.xml"/><Relationship Id="rId12" Type="http://schemas.microsoft.com/office/2007/relationships/diagramDrawing" Target="../diagrams/drawing3.xml"/><Relationship Id="rId2" Type="http://schemas.openxmlformats.org/officeDocument/2006/relationships/notesSlide" Target="../notesSlides/notesSlide15.xml"/><Relationship Id="rId1" Type="http://schemas.openxmlformats.org/officeDocument/2006/relationships/slideLayout" Target="../slideLayouts/slideLayout6.xml"/><Relationship Id="rId6" Type="http://schemas.openxmlformats.org/officeDocument/2006/relationships/diagramColors" Target="../diagrams/colors2.xml"/><Relationship Id="rId11" Type="http://schemas.openxmlformats.org/officeDocument/2006/relationships/diagramColors" Target="../diagrams/colors3.xml"/><Relationship Id="rId5" Type="http://schemas.openxmlformats.org/officeDocument/2006/relationships/diagramQuickStyle" Target="../diagrams/quickStyle2.xml"/><Relationship Id="rId10" Type="http://schemas.openxmlformats.org/officeDocument/2006/relationships/diagramQuickStyle" Target="../diagrams/quickStyle3.xml"/><Relationship Id="rId4" Type="http://schemas.openxmlformats.org/officeDocument/2006/relationships/diagramLayout" Target="../diagrams/layout2.xml"/><Relationship Id="rId9" Type="http://schemas.openxmlformats.org/officeDocument/2006/relationships/diagramLayout" Target="../diagrams/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16.xml"/><Relationship Id="rId1" Type="http://schemas.openxmlformats.org/officeDocument/2006/relationships/slideLayout" Target="../slideLayouts/slideLayout15.xml"/><Relationship Id="rId4" Type="http://schemas.openxmlformats.org/officeDocument/2006/relationships/image" Target="../media/image71.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20.xml"/><Relationship Id="rId1" Type="http://schemas.openxmlformats.org/officeDocument/2006/relationships/slideLayout" Target="../slideLayouts/slideLayout18.xml"/><Relationship Id="rId4" Type="http://schemas.openxmlformats.org/officeDocument/2006/relationships/image" Target="../media/image73.svg"/></Relationships>
</file>

<file path=ppt/slides/_rels/slide26.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8" Type="http://schemas.openxmlformats.org/officeDocument/2006/relationships/image" Target="../media/image81.jpeg"/><Relationship Id="rId3" Type="http://schemas.openxmlformats.org/officeDocument/2006/relationships/image" Target="../media/image76.png"/><Relationship Id="rId7" Type="http://schemas.openxmlformats.org/officeDocument/2006/relationships/image" Target="../media/image80.png"/><Relationship Id="rId2" Type="http://schemas.openxmlformats.org/officeDocument/2006/relationships/image" Target="../media/image75.png"/><Relationship Id="rId1" Type="http://schemas.openxmlformats.org/officeDocument/2006/relationships/slideLayout" Target="../slideLayouts/slideLayout22.xml"/><Relationship Id="rId6" Type="http://schemas.openxmlformats.org/officeDocument/2006/relationships/image" Target="../media/image79.png"/><Relationship Id="rId11" Type="http://schemas.openxmlformats.org/officeDocument/2006/relationships/image" Target="../media/image84.png"/><Relationship Id="rId5" Type="http://schemas.openxmlformats.org/officeDocument/2006/relationships/image" Target="../media/image78.jpeg"/><Relationship Id="rId10" Type="http://schemas.openxmlformats.org/officeDocument/2006/relationships/image" Target="../media/image83.png"/><Relationship Id="rId4" Type="http://schemas.openxmlformats.org/officeDocument/2006/relationships/image" Target="../media/image77.png"/><Relationship Id="rId9" Type="http://schemas.openxmlformats.org/officeDocument/2006/relationships/image" Target="../media/image82.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8" Type="http://schemas.openxmlformats.org/officeDocument/2006/relationships/image" Target="../media/image91.png"/><Relationship Id="rId3" Type="http://schemas.openxmlformats.org/officeDocument/2006/relationships/image" Target="../media/image86.png"/><Relationship Id="rId7" Type="http://schemas.openxmlformats.org/officeDocument/2006/relationships/image" Target="../media/image90.png"/><Relationship Id="rId2" Type="http://schemas.openxmlformats.org/officeDocument/2006/relationships/image" Target="../media/image85.png"/><Relationship Id="rId1" Type="http://schemas.openxmlformats.org/officeDocument/2006/relationships/slideLayout" Target="../slideLayouts/slideLayout11.xml"/><Relationship Id="rId6" Type="http://schemas.openxmlformats.org/officeDocument/2006/relationships/image" Target="../media/image89.png"/><Relationship Id="rId5" Type="http://schemas.openxmlformats.org/officeDocument/2006/relationships/image" Target="../media/image88.png"/><Relationship Id="rId4" Type="http://schemas.openxmlformats.org/officeDocument/2006/relationships/image" Target="../media/image87.png"/><Relationship Id="rId9" Type="http://schemas.openxmlformats.org/officeDocument/2006/relationships/image" Target="../media/image92.png"/></Relationships>
</file>

<file path=ppt/slides/_rels/slide3.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16.jpeg"/><Relationship Id="rId5" Type="http://schemas.openxmlformats.org/officeDocument/2006/relationships/image" Target="../media/image15.jpeg"/><Relationship Id="rId10" Type="http://schemas.openxmlformats.org/officeDocument/2006/relationships/image" Target="../media/image20.jpeg"/><Relationship Id="rId4" Type="http://schemas.openxmlformats.org/officeDocument/2006/relationships/image" Target="../media/image14.jpeg"/><Relationship Id="rId9" Type="http://schemas.openxmlformats.org/officeDocument/2006/relationships/image" Target="../media/image19.jpeg"/></Relationships>
</file>

<file path=ppt/slides/_rels/slide30.xml.rels><?xml version="1.0" encoding="UTF-8" standalone="yes"?>
<Relationships xmlns="http://schemas.openxmlformats.org/package/2006/relationships"><Relationship Id="rId8" Type="http://schemas.openxmlformats.org/officeDocument/2006/relationships/image" Target="../media/image81.jpeg"/><Relationship Id="rId13" Type="http://schemas.openxmlformats.org/officeDocument/2006/relationships/image" Target="../media/image98.png"/><Relationship Id="rId18" Type="http://schemas.openxmlformats.org/officeDocument/2006/relationships/image" Target="../media/image103.png"/><Relationship Id="rId26" Type="http://schemas.openxmlformats.org/officeDocument/2006/relationships/image" Target="../media/image111.png"/><Relationship Id="rId3" Type="http://schemas.openxmlformats.org/officeDocument/2006/relationships/image" Target="../media/image93.png"/><Relationship Id="rId21" Type="http://schemas.openxmlformats.org/officeDocument/2006/relationships/image" Target="../media/image106.png"/><Relationship Id="rId7" Type="http://schemas.openxmlformats.org/officeDocument/2006/relationships/image" Target="../media/image83.png"/><Relationship Id="rId12" Type="http://schemas.openxmlformats.org/officeDocument/2006/relationships/image" Target="../media/image97.png"/><Relationship Id="rId17" Type="http://schemas.openxmlformats.org/officeDocument/2006/relationships/image" Target="../media/image102.png"/><Relationship Id="rId25" Type="http://schemas.openxmlformats.org/officeDocument/2006/relationships/image" Target="../media/image110.png"/><Relationship Id="rId2" Type="http://schemas.openxmlformats.org/officeDocument/2006/relationships/chart" Target="../charts/chart1.xml"/><Relationship Id="rId16" Type="http://schemas.openxmlformats.org/officeDocument/2006/relationships/image" Target="../media/image101.jpeg"/><Relationship Id="rId20" Type="http://schemas.openxmlformats.org/officeDocument/2006/relationships/image" Target="../media/image105.png"/><Relationship Id="rId29" Type="http://schemas.openxmlformats.org/officeDocument/2006/relationships/image" Target="../media/image114.png"/><Relationship Id="rId1" Type="http://schemas.openxmlformats.org/officeDocument/2006/relationships/slideLayout" Target="../slideLayouts/slideLayout5.xml"/><Relationship Id="rId6" Type="http://schemas.openxmlformats.org/officeDocument/2006/relationships/image" Target="../media/image84.png"/><Relationship Id="rId11" Type="http://schemas.openxmlformats.org/officeDocument/2006/relationships/image" Target="../media/image96.png"/><Relationship Id="rId24" Type="http://schemas.openxmlformats.org/officeDocument/2006/relationships/image" Target="../media/image109.png"/><Relationship Id="rId5" Type="http://schemas.openxmlformats.org/officeDocument/2006/relationships/image" Target="../media/image82.jpeg"/><Relationship Id="rId15" Type="http://schemas.openxmlformats.org/officeDocument/2006/relationships/image" Target="../media/image100.jpeg"/><Relationship Id="rId23" Type="http://schemas.openxmlformats.org/officeDocument/2006/relationships/image" Target="../media/image108.png"/><Relationship Id="rId28" Type="http://schemas.openxmlformats.org/officeDocument/2006/relationships/image" Target="../media/image113.png"/><Relationship Id="rId10" Type="http://schemas.openxmlformats.org/officeDocument/2006/relationships/image" Target="../media/image95.png"/><Relationship Id="rId19" Type="http://schemas.openxmlformats.org/officeDocument/2006/relationships/image" Target="../media/image104.png"/><Relationship Id="rId4" Type="http://schemas.openxmlformats.org/officeDocument/2006/relationships/image" Target="../media/image80.png"/><Relationship Id="rId9" Type="http://schemas.openxmlformats.org/officeDocument/2006/relationships/image" Target="../media/image94.jpeg"/><Relationship Id="rId14" Type="http://schemas.openxmlformats.org/officeDocument/2006/relationships/image" Target="../media/image99.png"/><Relationship Id="rId22" Type="http://schemas.openxmlformats.org/officeDocument/2006/relationships/image" Target="../media/image107.png"/><Relationship Id="rId27" Type="http://schemas.openxmlformats.org/officeDocument/2006/relationships/image" Target="../media/image112.png"/></Relationships>
</file>

<file path=ppt/slides/_rels/slide31.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115.png"/><Relationship Id="rId1" Type="http://schemas.openxmlformats.org/officeDocument/2006/relationships/slideLayout" Target="../slideLayouts/slideLayout7.xml"/><Relationship Id="rId4" Type="http://schemas.openxmlformats.org/officeDocument/2006/relationships/image" Target="../media/image117.png"/></Relationships>
</file>

<file path=ppt/slides/_rels/slide32.xml.rels><?xml version="1.0" encoding="UTF-8" standalone="yes"?>
<Relationships xmlns="http://schemas.openxmlformats.org/package/2006/relationships"><Relationship Id="rId3" Type="http://schemas.openxmlformats.org/officeDocument/2006/relationships/image" Target="../media/image73.svg"/><Relationship Id="rId2" Type="http://schemas.openxmlformats.org/officeDocument/2006/relationships/image" Target="../media/image72.png"/><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11.svg"/></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2.xml"/><Relationship Id="rId1" Type="http://schemas.openxmlformats.org/officeDocument/2006/relationships/slideLayout" Target="../slideLayouts/slideLayout6.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24.xml"/><Relationship Id="rId1" Type="http://schemas.openxmlformats.org/officeDocument/2006/relationships/slideLayout" Target="../slideLayouts/slideLayout5.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13.jpeg"/><Relationship Id="rId7" Type="http://schemas.openxmlformats.org/officeDocument/2006/relationships/image" Target="../media/image23.jpe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22.jpeg"/><Relationship Id="rId11" Type="http://schemas.openxmlformats.org/officeDocument/2006/relationships/image" Target="../media/image27.png"/><Relationship Id="rId5" Type="http://schemas.openxmlformats.org/officeDocument/2006/relationships/image" Target="../media/image21.jpeg"/><Relationship Id="rId10" Type="http://schemas.openxmlformats.org/officeDocument/2006/relationships/image" Target="../media/image26.jpeg"/><Relationship Id="rId4" Type="http://schemas.openxmlformats.org/officeDocument/2006/relationships/image" Target="../media/image14.jpeg"/><Relationship Id="rId9" Type="http://schemas.openxmlformats.org/officeDocument/2006/relationships/image" Target="../media/image25.jpeg"/></Relationships>
</file>

<file path=ppt/slides/_rels/slide40.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notesSlide" Target="../notesSlides/notesSlide27.xml"/><Relationship Id="rId1" Type="http://schemas.openxmlformats.org/officeDocument/2006/relationships/slideLayout" Target="../slideLayouts/slideLayout12.xml"/><Relationship Id="rId5" Type="http://schemas.openxmlformats.org/officeDocument/2006/relationships/image" Target="../media/image130.jpeg"/><Relationship Id="rId4" Type="http://schemas.openxmlformats.org/officeDocument/2006/relationships/image" Target="../media/image129.jpeg"/></Relationships>
</file>

<file path=ppt/slides/_rels/slide41.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29.xml"/><Relationship Id="rId1" Type="http://schemas.openxmlformats.org/officeDocument/2006/relationships/slideLayout" Target="../slideLayouts/slideLayout19.xml"/></Relationships>
</file>

<file path=ppt/slides/_rels/slide43.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30.xml"/><Relationship Id="rId1" Type="http://schemas.openxmlformats.org/officeDocument/2006/relationships/slideLayout" Target="../slideLayouts/slideLayout19.xml"/></Relationships>
</file>

<file path=ppt/slides/_rels/slide44.xml.rels><?xml version="1.0" encoding="UTF-8" standalone="yes"?>
<Relationships xmlns="http://schemas.openxmlformats.org/package/2006/relationships"><Relationship Id="rId3" Type="http://schemas.openxmlformats.org/officeDocument/2006/relationships/image" Target="../media/image134.jpe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notesSlide" Target="../notesSlides/notesSlide32.xml"/><Relationship Id="rId1" Type="http://schemas.openxmlformats.org/officeDocument/2006/relationships/slideLayout" Target="../slideLayouts/slideLayout12.xml"/><Relationship Id="rId5" Type="http://schemas.openxmlformats.org/officeDocument/2006/relationships/image" Target="../media/image130.jpeg"/><Relationship Id="rId4" Type="http://schemas.openxmlformats.org/officeDocument/2006/relationships/image" Target="../media/image129.jpeg"/></Relationships>
</file>

<file path=ppt/slides/_rels/slide46.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33.xml"/><Relationship Id="rId1" Type="http://schemas.openxmlformats.org/officeDocument/2006/relationships/slideLayout" Target="../slideLayouts/slideLayout2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9.xml"/></Relationships>
</file>

<file path=ppt/slides/_rels/slide48.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35.xml"/><Relationship Id="rId1" Type="http://schemas.openxmlformats.org/officeDocument/2006/relationships/slideLayout" Target="../slideLayouts/slideLayout21.xml"/><Relationship Id="rId6" Type="http://schemas.openxmlformats.org/officeDocument/2006/relationships/image" Target="../media/image139.svg"/><Relationship Id="rId5" Type="http://schemas.openxmlformats.org/officeDocument/2006/relationships/image" Target="../media/image138.png"/><Relationship Id="rId4" Type="http://schemas.openxmlformats.org/officeDocument/2006/relationships/image" Target="../media/image137.sv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22.xml"/><Relationship Id="rId4" Type="http://schemas.openxmlformats.org/officeDocument/2006/relationships/hyperlink" Target="https://www.worldwidejournals.com/paripex/page/p/subscription-form" TargetMode="External"/></Relationships>
</file>

<file path=ppt/slides/_rels/slide50.xml.rels><?xml version="1.0" encoding="UTF-8" standalone="yes"?>
<Relationships xmlns="http://schemas.openxmlformats.org/package/2006/relationships"><Relationship Id="rId3" Type="http://schemas.openxmlformats.org/officeDocument/2006/relationships/image" Target="../media/image140.jpeg"/><Relationship Id="rId2" Type="http://schemas.openxmlformats.org/officeDocument/2006/relationships/notesSlide" Target="../notesSlides/notesSlide37.xml"/><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3" Type="http://schemas.openxmlformats.org/officeDocument/2006/relationships/image" Target="../media/image140.jpeg"/><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1.xml"/></Relationships>
</file>

<file path=ppt/slides/_rels/slide53.xml.rels><?xml version="1.0" encoding="UTF-8" standalone="yes"?>
<Relationships xmlns="http://schemas.openxmlformats.org/package/2006/relationships"><Relationship Id="rId3" Type="http://schemas.openxmlformats.org/officeDocument/2006/relationships/image" Target="../media/image141.jpe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3" Type="http://schemas.openxmlformats.org/officeDocument/2006/relationships/image" Target="../media/image142.jpeg"/><Relationship Id="rId2" Type="http://schemas.openxmlformats.org/officeDocument/2006/relationships/notesSlide" Target="../notesSlides/notesSlide42.xml"/><Relationship Id="rId1" Type="http://schemas.openxmlformats.org/officeDocument/2006/relationships/slideLayout" Target="../slideLayouts/slideLayout25.xml"/></Relationships>
</file>

<file path=ppt/slides/_rels/slide56.xml.rels><?xml version="1.0" encoding="UTF-8" standalone="yes"?>
<Relationships xmlns="http://schemas.openxmlformats.org/package/2006/relationships"><Relationship Id="rId3" Type="http://schemas.openxmlformats.org/officeDocument/2006/relationships/image" Target="../media/image144.jpeg"/><Relationship Id="rId2" Type="http://schemas.openxmlformats.org/officeDocument/2006/relationships/image" Target="../media/image143.jpeg"/><Relationship Id="rId1" Type="http://schemas.openxmlformats.org/officeDocument/2006/relationships/slideLayout" Target="../slideLayouts/slideLayout11.xml"/></Relationships>
</file>

<file path=ppt/slides/_rels/slide57.xml.rels><?xml version="1.0" encoding="UTF-8" standalone="yes"?>
<Relationships xmlns="http://schemas.openxmlformats.org/package/2006/relationships"><Relationship Id="rId3" Type="http://schemas.openxmlformats.org/officeDocument/2006/relationships/image" Target="../media/image146.jpeg"/><Relationship Id="rId2" Type="http://schemas.openxmlformats.org/officeDocument/2006/relationships/image" Target="../media/image145.jpeg"/><Relationship Id="rId1" Type="http://schemas.openxmlformats.org/officeDocument/2006/relationships/slideLayout" Target="../slideLayouts/slideLayout11.xml"/><Relationship Id="rId6" Type="http://schemas.openxmlformats.org/officeDocument/2006/relationships/image" Target="../media/image149.png"/><Relationship Id="rId5" Type="http://schemas.openxmlformats.org/officeDocument/2006/relationships/image" Target="../media/image148.png"/><Relationship Id="rId4" Type="http://schemas.openxmlformats.org/officeDocument/2006/relationships/image" Target="../media/image147.png"/></Relationships>
</file>

<file path=ppt/slides/_rels/slide58.xml.rels><?xml version="1.0" encoding="UTF-8" standalone="yes"?>
<Relationships xmlns="http://schemas.openxmlformats.org/package/2006/relationships"><Relationship Id="rId2" Type="http://schemas.openxmlformats.org/officeDocument/2006/relationships/image" Target="../media/image150.jpeg"/><Relationship Id="rId1" Type="http://schemas.openxmlformats.org/officeDocument/2006/relationships/slideLayout" Target="../slideLayouts/slideLayout19.xml"/></Relationships>
</file>

<file path=ppt/slides/_rels/slide59.xml.rels><?xml version="1.0" encoding="UTF-8" standalone="yes"?>
<Relationships xmlns="http://schemas.openxmlformats.org/package/2006/relationships"><Relationship Id="rId3" Type="http://schemas.openxmlformats.org/officeDocument/2006/relationships/image" Target="../media/image152.jpeg"/><Relationship Id="rId7" Type="http://schemas.openxmlformats.org/officeDocument/2006/relationships/hyperlink" Target="https://www.flickr.com/photos/hawaiicounty/5146562447/" TargetMode="External"/><Relationship Id="rId2" Type="http://schemas.openxmlformats.org/officeDocument/2006/relationships/image" Target="../media/image151.jpeg"/><Relationship Id="rId1" Type="http://schemas.openxmlformats.org/officeDocument/2006/relationships/slideLayout" Target="../slideLayouts/slideLayout19.xml"/><Relationship Id="rId6" Type="http://schemas.openxmlformats.org/officeDocument/2006/relationships/image" Target="../media/image154.jpeg"/><Relationship Id="rId5" Type="http://schemas.openxmlformats.org/officeDocument/2006/relationships/image" Target="../media/image153.jpeg"/><Relationship Id="rId4" Type="http://schemas.openxmlformats.org/officeDocument/2006/relationships/hyperlink" Target="https://www.flickr.com/photos/nasa_goddard/4565598598/" TargetMode="External"/></Relationships>
</file>

<file path=ppt/slides/_rels/slide6.xml.rels><?xml version="1.0" encoding="UTF-8" standalone="yes"?>
<Relationships xmlns="http://schemas.openxmlformats.org/package/2006/relationships"><Relationship Id="rId8" Type="http://schemas.openxmlformats.org/officeDocument/2006/relationships/hyperlink" Target="https://www.publicdomainpictures.net/en/view-image.php?image=138409&amp;picture=hand-writing" TargetMode="External"/><Relationship Id="rId3" Type="http://schemas.openxmlformats.org/officeDocument/2006/relationships/image" Target="../media/image31.jpeg"/><Relationship Id="rId7" Type="http://schemas.openxmlformats.org/officeDocument/2006/relationships/image" Target="../media/image35.jpeg"/><Relationship Id="rId2" Type="http://schemas.openxmlformats.org/officeDocument/2006/relationships/image" Target="../media/image30.jpeg"/><Relationship Id="rId1" Type="http://schemas.openxmlformats.org/officeDocument/2006/relationships/slideLayout" Target="../slideLayouts/slideLayout12.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60.xml.rels><?xml version="1.0" encoding="UTF-8" standalone="yes"?>
<Relationships xmlns="http://schemas.openxmlformats.org/package/2006/relationships"><Relationship Id="rId3" Type="http://schemas.openxmlformats.org/officeDocument/2006/relationships/image" Target="../media/image155.png"/><Relationship Id="rId2" Type="http://schemas.openxmlformats.org/officeDocument/2006/relationships/hyperlink" Target="https://6hfelrcab.cc.rs6.net/tn.jsp?f=001sCjIFH-u8CGNO4MR49iniFbmpcHH_UvV_azhl-XgeumktLb2mJIoYqAMq_tIOXJn3ZX2dIFe_QY3RyKhjuk_jv8KNHSAX5Ffvk8eRKuBALprQ9oMlTA59TIksLc9irflwF_yxFnoAwyY3rwUN9ijwLfZLUzyPPPE5USNMbjbxWvLNG6DWVkzjt2j6Am39vmw&amp;c=SfaeGM5A9F16AaiHx6bGH1YzRgyuqI_6BP-M-QcVGn2uq7oQfBGyog==&amp;ch=l8QsEBDHhToi-LUgP8V6KnNHSuM7puWlwZAQ-mI7pOoB6kdWeSbjgw==" TargetMode="External"/><Relationship Id="rId1" Type="http://schemas.openxmlformats.org/officeDocument/2006/relationships/slideLayout" Target="../slideLayouts/slideLayout19.xml"/><Relationship Id="rId5" Type="http://schemas.openxmlformats.org/officeDocument/2006/relationships/image" Target="../media/image156.png"/><Relationship Id="rId4" Type="http://schemas.openxmlformats.org/officeDocument/2006/relationships/hyperlink" Target="https://6hfelrcab.cc.rs6.net/tn.jsp?f=001sCjIFH-u8CGNO4MR49iniFbmpcHH_UvV_azhl-XgeumktLb2mJIoYqqPK3NCRkQZZMRrWroPec6uyb11_UkvfxozVdEdGiF0IQhJSqEnbyhbJ4xq-BOE5D-2S2kek9bar7LQcLkz7b68_6yGT77vqA==&amp;c=SfaeGM5A9F16AaiHx6bGH1YzRgyuqI_6BP-M-QcVGn2uq7oQfBGyog==&amp;ch=l8QsEBDHhToi-LUgP8V6KnNHSuM7puWlwZAQ-mI7pOoB6kdWeSbjgw==" TargetMode="External"/></Relationships>
</file>

<file path=ppt/slides/_rels/slide61.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image" Target="../media/image157.png"/><Relationship Id="rId1" Type="http://schemas.openxmlformats.org/officeDocument/2006/relationships/slideLayout" Target="../slideLayouts/slideLayout19.xml"/></Relationships>
</file>

<file path=ppt/slides/_rels/slide62.xml.rels><?xml version="1.0" encoding="UTF-8" standalone="yes"?>
<Relationships xmlns="http://schemas.openxmlformats.org/package/2006/relationships"><Relationship Id="rId3" Type="http://schemas.openxmlformats.org/officeDocument/2006/relationships/image" Target="../media/image73.svg"/><Relationship Id="rId2" Type="http://schemas.openxmlformats.org/officeDocument/2006/relationships/image" Target="../media/image72.png"/><Relationship Id="rId1" Type="http://schemas.openxmlformats.org/officeDocument/2006/relationships/slideLayout" Target="../slideLayouts/slideLayout18.xml"/><Relationship Id="rId4" Type="http://schemas.openxmlformats.org/officeDocument/2006/relationships/image" Target="../media/image159.png"/></Relationships>
</file>

<file path=ppt/slides/_rels/slide7.xml.rels><?xml version="1.0" encoding="UTF-8" standalone="yes"?>
<Relationships xmlns="http://schemas.openxmlformats.org/package/2006/relationships"><Relationship Id="rId3" Type="http://schemas.openxmlformats.org/officeDocument/2006/relationships/hyperlink" Target="https://pixabay.com/en/the-monkey-animal-zoo-the-surprise-409407/" TargetMode="External"/><Relationship Id="rId2" Type="http://schemas.openxmlformats.org/officeDocument/2006/relationships/image" Target="../media/image36.jpeg"/><Relationship Id="rId1" Type="http://schemas.openxmlformats.org/officeDocument/2006/relationships/slideLayout" Target="../slideLayouts/slideLayout9.xml"/><Relationship Id="rId4" Type="http://schemas.openxmlformats.org/officeDocument/2006/relationships/image" Target="../media/image37.jpeg"/></Relationships>
</file>

<file path=ppt/slides/_rels/slide8.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1.jpeg"/><Relationship Id="rId1" Type="http://schemas.openxmlformats.org/officeDocument/2006/relationships/slideLayout" Target="../slideLayouts/slideLayout10.xml"/><Relationship Id="rId5" Type="http://schemas.openxmlformats.org/officeDocument/2006/relationships/image" Target="../media/image40.jpeg"/><Relationship Id="rId4" Type="http://schemas.openxmlformats.org/officeDocument/2006/relationships/image" Target="../media/image39.jpeg"/></Relationships>
</file>

<file path=ppt/slides/_rels/slide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342FB3-6D0B-08D5-3B7A-3C22595EBEEB}"/>
              </a:ext>
            </a:extLst>
          </p:cNvPr>
          <p:cNvSpPr>
            <a:spLocks noGrp="1"/>
          </p:cNvSpPr>
          <p:nvPr>
            <p:ph type="ctrTitle"/>
          </p:nvPr>
        </p:nvSpPr>
        <p:spPr>
          <a:xfrm>
            <a:off x="867822" y="644763"/>
            <a:ext cx="9692992" cy="2076567"/>
          </a:xfrm>
        </p:spPr>
        <p:txBody>
          <a:bodyPr/>
          <a:lstStyle/>
          <a:p>
            <a:r>
              <a:rPr lang="en-US" sz="4800">
                <a:effectLst/>
                <a:latin typeface="Aptos" panose="020B0004020202020204" pitchFamily="34" charset="0"/>
                <a:ea typeface="Times New Roman" panose="02020603050405020304" pitchFamily="18" charset="0"/>
                <a:cs typeface="Aptos" panose="020B0004020202020204" pitchFamily="34" charset="0"/>
              </a:rPr>
              <a:t>Advocacy, Safety &amp; Sustainability 101</a:t>
            </a:r>
            <a:endParaRPr lang="en-US"/>
          </a:p>
        </p:txBody>
      </p:sp>
      <p:sp>
        <p:nvSpPr>
          <p:cNvPr id="3" name="Subtitle 2">
            <a:extLst>
              <a:ext uri="{FF2B5EF4-FFF2-40B4-BE49-F238E27FC236}">
                <a16:creationId xmlns:a16="http://schemas.microsoft.com/office/drawing/2014/main" id="{24B90D42-FE09-A9B7-0267-81B8497BA195}"/>
              </a:ext>
            </a:extLst>
          </p:cNvPr>
          <p:cNvSpPr>
            <a:spLocks noGrp="1"/>
          </p:cNvSpPr>
          <p:nvPr>
            <p:ph type="subTitle" idx="1"/>
          </p:nvPr>
        </p:nvSpPr>
        <p:spPr>
          <a:xfrm>
            <a:off x="867822" y="3058338"/>
            <a:ext cx="8225481" cy="586905"/>
          </a:xfrm>
        </p:spPr>
        <p:txBody>
          <a:bodyPr>
            <a:normAutofit/>
          </a:bodyPr>
          <a:lstStyle/>
          <a:p>
            <a:r>
              <a:rPr lang="en-US"/>
              <a:t>What </a:t>
            </a:r>
            <a:r>
              <a:rPr lang="en-US" err="1"/>
              <a:t>ReMA</a:t>
            </a:r>
            <a:r>
              <a:rPr lang="en-US"/>
              <a:t> staff is doing for you and how you can help!</a:t>
            </a:r>
          </a:p>
        </p:txBody>
      </p:sp>
      <p:sp>
        <p:nvSpPr>
          <p:cNvPr id="4" name="Text Placeholder 3">
            <a:extLst>
              <a:ext uri="{FF2B5EF4-FFF2-40B4-BE49-F238E27FC236}">
                <a16:creationId xmlns:a16="http://schemas.microsoft.com/office/drawing/2014/main" id="{885CEF2F-3D6A-5E28-A122-B1F322A1310F}"/>
              </a:ext>
            </a:extLst>
          </p:cNvPr>
          <p:cNvSpPr>
            <a:spLocks noGrp="1"/>
          </p:cNvSpPr>
          <p:nvPr>
            <p:ph type="body" sz="quarter" idx="10"/>
          </p:nvPr>
        </p:nvSpPr>
        <p:spPr>
          <a:xfrm>
            <a:off x="879545" y="3905999"/>
            <a:ext cx="8366125" cy="678996"/>
          </a:xfrm>
        </p:spPr>
        <p:txBody>
          <a:bodyPr/>
          <a:lstStyle/>
          <a:p>
            <a:r>
              <a:rPr lang="en-US"/>
              <a:t>May 8, 2024 </a:t>
            </a:r>
          </a:p>
        </p:txBody>
      </p:sp>
      <p:pic>
        <p:nvPicPr>
          <p:cNvPr id="8" name="Graphic 7">
            <a:extLst>
              <a:ext uri="{FF2B5EF4-FFF2-40B4-BE49-F238E27FC236}">
                <a16:creationId xmlns:a16="http://schemas.microsoft.com/office/drawing/2014/main" id="{FB1377DC-0B50-B3E1-BC8B-684A2DCDE96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26437" y="2721330"/>
            <a:ext cx="8321040" cy="51582"/>
          </a:xfrm>
          <a:prstGeom prst="rect">
            <a:avLst/>
          </a:prstGeom>
        </p:spPr>
      </p:pic>
    </p:spTree>
    <p:extLst>
      <p:ext uri="{BB962C8B-B14F-4D97-AF65-F5344CB8AC3E}">
        <p14:creationId xmlns:p14="http://schemas.microsoft.com/office/powerpoint/2010/main" val="8374804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16980F-6EF8-6A4B-8807-B6822457AF19}"/>
              </a:ext>
            </a:extLst>
          </p:cNvPr>
          <p:cNvSpPr>
            <a:spLocks noGrp="1"/>
          </p:cNvSpPr>
          <p:nvPr>
            <p:ph type="title"/>
          </p:nvPr>
        </p:nvSpPr>
        <p:spPr/>
        <p:txBody>
          <a:bodyPr/>
          <a:lstStyle/>
          <a:p>
            <a:r>
              <a:rPr lang="en-US"/>
              <a:t>Advocacy Restructuring</a:t>
            </a:r>
          </a:p>
        </p:txBody>
      </p:sp>
      <p:sp>
        <p:nvSpPr>
          <p:cNvPr id="3" name="Content Placeholder 2">
            <a:extLst>
              <a:ext uri="{FF2B5EF4-FFF2-40B4-BE49-F238E27FC236}">
                <a16:creationId xmlns:a16="http://schemas.microsoft.com/office/drawing/2014/main" id="{FC9855A2-050E-9483-5655-5DAF65F19F21}"/>
              </a:ext>
            </a:extLst>
          </p:cNvPr>
          <p:cNvSpPr>
            <a:spLocks noGrp="1"/>
          </p:cNvSpPr>
          <p:nvPr>
            <p:ph idx="1"/>
          </p:nvPr>
        </p:nvSpPr>
        <p:spPr>
          <a:xfrm>
            <a:off x="590791" y="1241779"/>
            <a:ext cx="5630336" cy="4571999"/>
          </a:xfrm>
        </p:spPr>
        <p:txBody>
          <a:bodyPr>
            <a:noAutofit/>
          </a:bodyPr>
          <a:lstStyle/>
          <a:p>
            <a:pPr marL="342900" indent="-342900">
              <a:lnSpc>
                <a:spcPct val="120000"/>
              </a:lnSpc>
              <a:buFont typeface="Wingdings" panose="05000000000000000000" pitchFamily="2" charset="2"/>
              <a:buChar char="v"/>
            </a:pPr>
            <a:r>
              <a:rPr lang="en-US" sz="1700" b="1"/>
              <a:t>Why</a:t>
            </a:r>
          </a:p>
          <a:p>
            <a:pPr marL="525780" lvl="1" indent="-342900">
              <a:lnSpc>
                <a:spcPct val="120000"/>
              </a:lnSpc>
              <a:spcBef>
                <a:spcPts val="0"/>
              </a:spcBef>
            </a:pPr>
            <a:r>
              <a:rPr kumimoji="0" lang="en-US" sz="1700" b="0" i="0" u="none" strike="noStrike" kern="0" cap="none" spc="0" normalizeH="0" baseline="0" noProof="0">
                <a:ln>
                  <a:noFill/>
                </a:ln>
                <a:effectLst/>
                <a:uLnTx/>
                <a:uFillTx/>
              </a:rPr>
              <a:t>Needed to represent industry more effectively and in a way that was able to gain a wholistic view of challenges and opportunities. </a:t>
            </a:r>
          </a:p>
          <a:p>
            <a:pPr marL="525780" lvl="1" indent="-342900">
              <a:lnSpc>
                <a:spcPct val="120000"/>
              </a:lnSpc>
              <a:spcBef>
                <a:spcPts val="0"/>
              </a:spcBef>
            </a:pPr>
            <a:r>
              <a:rPr lang="en-US" sz="1700"/>
              <a:t>Need to consider the “big picture” – policy does not occur in a vacuum, how does international affect federal affect state affect local, and vice-versa.</a:t>
            </a:r>
          </a:p>
          <a:p>
            <a:pPr marL="342900" indent="-342900">
              <a:lnSpc>
                <a:spcPct val="120000"/>
              </a:lnSpc>
              <a:buFont typeface="Wingdings" panose="05000000000000000000" pitchFamily="2" charset="2"/>
              <a:buChar char="v"/>
            </a:pPr>
            <a:r>
              <a:rPr lang="en-US" sz="1700" b="1"/>
              <a:t>How</a:t>
            </a:r>
          </a:p>
          <a:p>
            <a:pPr marL="525780" lvl="1" indent="-342900">
              <a:lnSpc>
                <a:spcPct val="120000"/>
              </a:lnSpc>
              <a:spcBef>
                <a:spcPts val="0"/>
              </a:spcBef>
            </a:pPr>
            <a:r>
              <a:rPr lang="en-US" sz="1700"/>
              <a:t>ONE Government Relations Committee</a:t>
            </a:r>
          </a:p>
          <a:p>
            <a:pPr marL="525780" lvl="1" indent="-342900">
              <a:lnSpc>
                <a:spcPct val="120000"/>
              </a:lnSpc>
              <a:spcBef>
                <a:spcPts val="0"/>
              </a:spcBef>
            </a:pPr>
            <a:r>
              <a:rPr lang="en-US" sz="1700"/>
              <a:t>Cross-commodity advocacy</a:t>
            </a:r>
          </a:p>
          <a:p>
            <a:pPr marL="525780" lvl="1" indent="-342900">
              <a:lnSpc>
                <a:spcPct val="120000"/>
              </a:lnSpc>
              <a:spcBef>
                <a:spcPts val="0"/>
              </a:spcBef>
            </a:pPr>
            <a:r>
              <a:rPr lang="en-US" sz="1700"/>
              <a:t>Broaden traditional and non-traditional stakeholder relationships</a:t>
            </a:r>
          </a:p>
          <a:p>
            <a:pPr marL="342900" indent="-342900">
              <a:lnSpc>
                <a:spcPct val="120000"/>
              </a:lnSpc>
              <a:buFont typeface="Wingdings" panose="05000000000000000000" pitchFamily="2" charset="2"/>
              <a:buChar char="v"/>
            </a:pPr>
            <a:r>
              <a:rPr lang="en-US" sz="1700" b="1"/>
              <a:t>Status Update</a:t>
            </a:r>
          </a:p>
          <a:p>
            <a:pPr marL="525780" lvl="1" indent="-342900">
              <a:lnSpc>
                <a:spcPct val="120000"/>
              </a:lnSpc>
              <a:spcBef>
                <a:spcPts val="0"/>
              </a:spcBef>
            </a:pPr>
            <a:r>
              <a:rPr lang="en-US" sz="1700"/>
              <a:t>Complete – 1 Year Anniversary!</a:t>
            </a:r>
          </a:p>
        </p:txBody>
      </p:sp>
      <p:sp>
        <p:nvSpPr>
          <p:cNvPr id="4" name="Slide Number Placeholder 3">
            <a:extLst>
              <a:ext uri="{FF2B5EF4-FFF2-40B4-BE49-F238E27FC236}">
                <a16:creationId xmlns:a16="http://schemas.microsoft.com/office/drawing/2014/main" id="{C642309D-6B7F-37C1-0541-5185504FD57C}"/>
              </a:ext>
            </a:extLst>
          </p:cNvPr>
          <p:cNvSpPr>
            <a:spLocks noGrp="1"/>
          </p:cNvSpPr>
          <p:nvPr>
            <p:ph type="sldNum" sz="quarter" idx="12"/>
          </p:nvPr>
        </p:nvSpPr>
        <p:spPr/>
        <p:txBody>
          <a:bodyPr/>
          <a:lstStyle/>
          <a:p>
            <a:fld id="{48F63A3B-78C7-47BE-AE5E-E10140E04643}" type="slidenum">
              <a:rPr lang="en-US" smtClean="0"/>
              <a:pPr/>
              <a:t>10</a:t>
            </a:fld>
            <a:endParaRPr lang="en-US"/>
          </a:p>
        </p:txBody>
      </p:sp>
      <p:grpSp>
        <p:nvGrpSpPr>
          <p:cNvPr id="15" name="Group 14">
            <a:extLst>
              <a:ext uri="{FF2B5EF4-FFF2-40B4-BE49-F238E27FC236}">
                <a16:creationId xmlns:a16="http://schemas.microsoft.com/office/drawing/2014/main" id="{A8F4BACF-EC8A-845F-CBB3-64DF89BE3254}"/>
              </a:ext>
            </a:extLst>
          </p:cNvPr>
          <p:cNvGrpSpPr/>
          <p:nvPr/>
        </p:nvGrpSpPr>
        <p:grpSpPr>
          <a:xfrm>
            <a:off x="7008839" y="1603553"/>
            <a:ext cx="2478892" cy="2478857"/>
            <a:chOff x="0" y="382218"/>
            <a:chExt cx="2478892" cy="2478857"/>
          </a:xfrm>
        </p:grpSpPr>
        <p:sp>
          <p:nvSpPr>
            <p:cNvPr id="22" name="Oval 21">
              <a:extLst>
                <a:ext uri="{FF2B5EF4-FFF2-40B4-BE49-F238E27FC236}">
                  <a16:creationId xmlns:a16="http://schemas.microsoft.com/office/drawing/2014/main" id="{4761A0D4-7899-9EFC-905A-634AE985267B}"/>
                </a:ext>
              </a:extLst>
            </p:cNvPr>
            <p:cNvSpPr/>
            <p:nvPr/>
          </p:nvSpPr>
          <p:spPr>
            <a:xfrm>
              <a:off x="0" y="382218"/>
              <a:ext cx="2478892" cy="2478857"/>
            </a:xfrm>
            <a:prstGeom prst="ellipse">
              <a:avLst/>
            </a:prstGeom>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a:lstStyle/>
            <a:p>
              <a:endParaRPr lang="en-US"/>
            </a:p>
          </p:txBody>
        </p:sp>
        <p:sp>
          <p:nvSpPr>
            <p:cNvPr id="23" name="Oval 4">
              <a:extLst>
                <a:ext uri="{FF2B5EF4-FFF2-40B4-BE49-F238E27FC236}">
                  <a16:creationId xmlns:a16="http://schemas.microsoft.com/office/drawing/2014/main" id="{BDC6F9B5-C5A3-E72A-62A5-CA13753AD2AF}"/>
                </a:ext>
              </a:extLst>
            </p:cNvPr>
            <p:cNvSpPr txBox="1"/>
            <p:nvPr/>
          </p:nvSpPr>
          <p:spPr>
            <a:xfrm>
              <a:off x="305861" y="668828"/>
              <a:ext cx="1752842" cy="1752817"/>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a:t>International </a:t>
              </a:r>
            </a:p>
          </p:txBody>
        </p:sp>
      </p:grpSp>
      <p:grpSp>
        <p:nvGrpSpPr>
          <p:cNvPr id="16" name="Group 15">
            <a:extLst>
              <a:ext uri="{FF2B5EF4-FFF2-40B4-BE49-F238E27FC236}">
                <a16:creationId xmlns:a16="http://schemas.microsoft.com/office/drawing/2014/main" id="{F435C6B8-A8D9-A826-4131-13A0A568AF79}"/>
              </a:ext>
            </a:extLst>
          </p:cNvPr>
          <p:cNvGrpSpPr/>
          <p:nvPr/>
        </p:nvGrpSpPr>
        <p:grpSpPr>
          <a:xfrm>
            <a:off x="8009608" y="2901079"/>
            <a:ext cx="2478892" cy="2478857"/>
            <a:chOff x="1275908" y="2035478"/>
            <a:chExt cx="2478892" cy="2478857"/>
          </a:xfrm>
        </p:grpSpPr>
        <p:sp>
          <p:nvSpPr>
            <p:cNvPr id="20" name="Oval 19">
              <a:extLst>
                <a:ext uri="{FF2B5EF4-FFF2-40B4-BE49-F238E27FC236}">
                  <a16:creationId xmlns:a16="http://schemas.microsoft.com/office/drawing/2014/main" id="{73D927A8-D4A1-F02C-5065-40B3DD30EED4}"/>
                </a:ext>
              </a:extLst>
            </p:cNvPr>
            <p:cNvSpPr/>
            <p:nvPr/>
          </p:nvSpPr>
          <p:spPr>
            <a:xfrm>
              <a:off x="1275908" y="2035478"/>
              <a:ext cx="2478892" cy="2478857"/>
            </a:xfrm>
            <a:prstGeom prst="ellipse">
              <a:avLst/>
            </a:prstGeom>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a:lstStyle/>
            <a:p>
              <a:endParaRPr lang="en-US"/>
            </a:p>
          </p:txBody>
        </p:sp>
        <p:sp>
          <p:nvSpPr>
            <p:cNvPr id="21" name="Oval 6">
              <a:extLst>
                <a:ext uri="{FF2B5EF4-FFF2-40B4-BE49-F238E27FC236}">
                  <a16:creationId xmlns:a16="http://schemas.microsoft.com/office/drawing/2014/main" id="{CDA13D51-AC81-2D0C-AFAA-2222E93ED8A2}"/>
                </a:ext>
              </a:extLst>
            </p:cNvPr>
            <p:cNvSpPr txBox="1"/>
            <p:nvPr/>
          </p:nvSpPr>
          <p:spPr>
            <a:xfrm>
              <a:off x="1640931" y="2438715"/>
              <a:ext cx="1752842" cy="1752817"/>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a:t>Federal </a:t>
              </a:r>
            </a:p>
          </p:txBody>
        </p:sp>
      </p:grpSp>
      <p:grpSp>
        <p:nvGrpSpPr>
          <p:cNvPr id="17" name="Group 16">
            <a:extLst>
              <a:ext uri="{FF2B5EF4-FFF2-40B4-BE49-F238E27FC236}">
                <a16:creationId xmlns:a16="http://schemas.microsoft.com/office/drawing/2014/main" id="{B2F0E901-3F0A-3487-7B0B-BCDAA43BC28D}"/>
              </a:ext>
            </a:extLst>
          </p:cNvPr>
          <p:cNvGrpSpPr/>
          <p:nvPr/>
        </p:nvGrpSpPr>
        <p:grpSpPr>
          <a:xfrm>
            <a:off x="9010376" y="1531486"/>
            <a:ext cx="2478892" cy="2478857"/>
            <a:chOff x="2550307" y="382218"/>
            <a:chExt cx="2478892" cy="2478857"/>
          </a:xfrm>
        </p:grpSpPr>
        <p:sp>
          <p:nvSpPr>
            <p:cNvPr id="18" name="Oval 17">
              <a:extLst>
                <a:ext uri="{FF2B5EF4-FFF2-40B4-BE49-F238E27FC236}">
                  <a16:creationId xmlns:a16="http://schemas.microsoft.com/office/drawing/2014/main" id="{468303A7-4BC8-EF11-62FC-1E799E43C7B1}"/>
                </a:ext>
              </a:extLst>
            </p:cNvPr>
            <p:cNvSpPr/>
            <p:nvPr/>
          </p:nvSpPr>
          <p:spPr>
            <a:xfrm>
              <a:off x="2550307" y="382218"/>
              <a:ext cx="2478892" cy="2478857"/>
            </a:xfrm>
            <a:prstGeom prst="ellipse">
              <a:avLst/>
            </a:prstGeom>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a:lstStyle/>
            <a:p>
              <a:endParaRPr lang="en-US"/>
            </a:p>
          </p:txBody>
        </p:sp>
        <p:sp>
          <p:nvSpPr>
            <p:cNvPr id="19" name="Oval 8">
              <a:extLst>
                <a:ext uri="{FF2B5EF4-FFF2-40B4-BE49-F238E27FC236}">
                  <a16:creationId xmlns:a16="http://schemas.microsoft.com/office/drawing/2014/main" id="{CE8D6C2C-62AA-D5B0-05C2-442F6F6889A1}"/>
                </a:ext>
              </a:extLst>
            </p:cNvPr>
            <p:cNvSpPr txBox="1"/>
            <p:nvPr/>
          </p:nvSpPr>
          <p:spPr>
            <a:xfrm>
              <a:off x="2913332" y="745238"/>
              <a:ext cx="1752842" cy="1752817"/>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a:t>State &amp; Local</a:t>
              </a:r>
            </a:p>
          </p:txBody>
        </p:sp>
      </p:grpSp>
    </p:spTree>
    <p:extLst>
      <p:ext uri="{BB962C8B-B14F-4D97-AF65-F5344CB8AC3E}">
        <p14:creationId xmlns:p14="http://schemas.microsoft.com/office/powerpoint/2010/main" val="27674479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12F5D5C-C749-F662-DE9E-AC5E991DCD12}"/>
              </a:ext>
            </a:extLst>
          </p:cNvPr>
          <p:cNvSpPr>
            <a:spLocks noGrp="1"/>
          </p:cNvSpPr>
          <p:nvPr>
            <p:ph type="sldNum" sz="quarter" idx="12"/>
          </p:nvPr>
        </p:nvSpPr>
        <p:spPr/>
        <p:txBody>
          <a:bodyPr anchor="ctr">
            <a:normAutofit/>
          </a:bodyPr>
          <a:lstStyle/>
          <a:p>
            <a:pPr>
              <a:spcAft>
                <a:spcPts val="600"/>
              </a:spcAft>
            </a:pPr>
            <a:fld id="{02A70476-CE25-45FF-9834-4465C5412AFB}" type="slidenum">
              <a:rPr lang="en-US" sz="900" smtClean="0">
                <a:solidFill>
                  <a:schemeClr val="accent6"/>
                </a:solidFill>
              </a:rPr>
              <a:pPr>
                <a:spcAft>
                  <a:spcPts val="600"/>
                </a:spcAft>
              </a:pPr>
              <a:t>11</a:t>
            </a:fld>
            <a:endParaRPr lang="en-US" sz="900">
              <a:solidFill>
                <a:schemeClr val="accent6"/>
              </a:solidFill>
            </a:endParaRPr>
          </a:p>
        </p:txBody>
      </p:sp>
      <p:graphicFrame>
        <p:nvGraphicFramePr>
          <p:cNvPr id="7" name="Diagram 6">
            <a:extLst>
              <a:ext uri="{FF2B5EF4-FFF2-40B4-BE49-F238E27FC236}">
                <a16:creationId xmlns:a16="http://schemas.microsoft.com/office/drawing/2014/main" id="{CC618B8A-4068-B5BD-CB66-E273DE330E0F}"/>
              </a:ext>
            </a:extLst>
          </p:cNvPr>
          <p:cNvGraphicFramePr/>
          <p:nvPr>
            <p:extLst>
              <p:ext uri="{D42A27DB-BD31-4B8C-83A1-F6EECF244321}">
                <p14:modId xmlns:p14="http://schemas.microsoft.com/office/powerpoint/2010/main" val="3562217984"/>
              </p:ext>
            </p:extLst>
          </p:nvPr>
        </p:nvGraphicFramePr>
        <p:xfrm>
          <a:off x="791369" y="1165579"/>
          <a:ext cx="10609262" cy="47021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itle 1">
            <a:extLst>
              <a:ext uri="{FF2B5EF4-FFF2-40B4-BE49-F238E27FC236}">
                <a16:creationId xmlns:a16="http://schemas.microsoft.com/office/drawing/2014/main" id="{CD1D6D8F-E152-8EDB-1941-9C69586F089F}"/>
              </a:ext>
            </a:extLst>
          </p:cNvPr>
          <p:cNvSpPr txBox="1">
            <a:spLocks/>
          </p:cNvSpPr>
          <p:nvPr/>
        </p:nvSpPr>
        <p:spPr>
          <a:xfrm>
            <a:off x="380594" y="367949"/>
            <a:ext cx="10515600" cy="797630"/>
          </a:xfrm>
          <a:prstGeom prst="rect">
            <a:avLst/>
          </a:prstGeom>
        </p:spPr>
        <p:txBody>
          <a:bodyPr/>
          <a:lstStyle>
            <a:lvl1pPr algn="l" defTabSz="914400" rtl="0" eaLnBrk="1" latinLnBrk="0" hangingPunct="1">
              <a:lnSpc>
                <a:spcPct val="90000"/>
              </a:lnSpc>
              <a:spcBef>
                <a:spcPct val="0"/>
              </a:spcBef>
              <a:buNone/>
              <a:defRPr sz="3600" b="1" kern="1200">
                <a:solidFill>
                  <a:schemeClr val="tx2"/>
                </a:solidFill>
                <a:latin typeface="+mj-lt"/>
                <a:ea typeface="+mj-ea"/>
                <a:cs typeface="+mj-cs"/>
              </a:defRPr>
            </a:lvl1pPr>
          </a:lstStyle>
          <a:p>
            <a:r>
              <a:rPr lang="en-US"/>
              <a:t>2024 Advocacy Agenda</a:t>
            </a:r>
          </a:p>
        </p:txBody>
      </p:sp>
    </p:spTree>
    <p:extLst>
      <p:ext uri="{BB962C8B-B14F-4D97-AF65-F5344CB8AC3E}">
        <p14:creationId xmlns:p14="http://schemas.microsoft.com/office/powerpoint/2010/main" val="31524453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7EA4268-66B2-56ED-8A1E-DE51D1845009}"/>
              </a:ext>
            </a:extLst>
          </p:cNvPr>
          <p:cNvPicPr>
            <a:picLocks noChangeAspect="1"/>
          </p:cNvPicPr>
          <p:nvPr/>
        </p:nvPicPr>
        <p:blipFill>
          <a:blip r:embed="rId3"/>
          <a:stretch>
            <a:fillRect/>
          </a:stretch>
        </p:blipFill>
        <p:spPr>
          <a:xfrm>
            <a:off x="8803517" y="426647"/>
            <a:ext cx="2986244" cy="3831770"/>
          </a:xfrm>
          <a:prstGeom prst="rect">
            <a:avLst/>
          </a:prstGeom>
        </p:spPr>
      </p:pic>
      <p:pic>
        <p:nvPicPr>
          <p:cNvPr id="7" name="Picture 6">
            <a:extLst>
              <a:ext uri="{FF2B5EF4-FFF2-40B4-BE49-F238E27FC236}">
                <a16:creationId xmlns:a16="http://schemas.microsoft.com/office/drawing/2014/main" id="{F52CB5F1-6142-B887-4BA5-07B9BB61D5D8}"/>
              </a:ext>
            </a:extLst>
          </p:cNvPr>
          <p:cNvPicPr>
            <a:picLocks noChangeAspect="1"/>
          </p:cNvPicPr>
          <p:nvPr/>
        </p:nvPicPr>
        <p:blipFill>
          <a:blip r:embed="rId4"/>
          <a:stretch>
            <a:fillRect/>
          </a:stretch>
        </p:blipFill>
        <p:spPr>
          <a:xfrm>
            <a:off x="6988629" y="2342532"/>
            <a:ext cx="3150636" cy="4071898"/>
          </a:xfrm>
          <a:prstGeom prst="rect">
            <a:avLst/>
          </a:prstGeom>
        </p:spPr>
      </p:pic>
      <p:sp>
        <p:nvSpPr>
          <p:cNvPr id="8" name="TextBox 7">
            <a:extLst>
              <a:ext uri="{FF2B5EF4-FFF2-40B4-BE49-F238E27FC236}">
                <a16:creationId xmlns:a16="http://schemas.microsoft.com/office/drawing/2014/main" id="{6994EC18-1DFC-AA89-8F6C-743743F49BB3}"/>
              </a:ext>
            </a:extLst>
          </p:cNvPr>
          <p:cNvSpPr txBox="1"/>
          <p:nvPr/>
        </p:nvSpPr>
        <p:spPr>
          <a:xfrm>
            <a:off x="402239" y="426647"/>
            <a:ext cx="4669971" cy="646331"/>
          </a:xfrm>
          <a:prstGeom prst="rect">
            <a:avLst/>
          </a:prstGeom>
          <a:noFill/>
        </p:spPr>
        <p:txBody>
          <a:bodyPr wrap="square" rtlCol="0">
            <a:spAutoFit/>
          </a:bodyPr>
          <a:lstStyle/>
          <a:p>
            <a:r>
              <a:rPr lang="en-US" b="1">
                <a:solidFill>
                  <a:schemeClr val="bg1"/>
                </a:solidFill>
              </a:rPr>
              <a:t>Member Alerts, ISRI News Articles &amp; Educational Resources</a:t>
            </a:r>
          </a:p>
        </p:txBody>
      </p:sp>
      <p:sp>
        <p:nvSpPr>
          <p:cNvPr id="10" name="TextBox 9">
            <a:extLst>
              <a:ext uri="{FF2B5EF4-FFF2-40B4-BE49-F238E27FC236}">
                <a16:creationId xmlns:a16="http://schemas.microsoft.com/office/drawing/2014/main" id="{2F38D10A-4EDE-00C0-2A2E-402F194B4CA8}"/>
              </a:ext>
            </a:extLst>
          </p:cNvPr>
          <p:cNvSpPr txBox="1"/>
          <p:nvPr/>
        </p:nvSpPr>
        <p:spPr>
          <a:xfrm>
            <a:off x="10139265" y="4690092"/>
            <a:ext cx="1650496" cy="1200329"/>
          </a:xfrm>
          <a:prstGeom prst="rect">
            <a:avLst/>
          </a:prstGeom>
          <a:noFill/>
        </p:spPr>
        <p:txBody>
          <a:bodyPr wrap="square">
            <a:spAutoFit/>
          </a:bodyPr>
          <a:lstStyle/>
          <a:p>
            <a:pPr algn="r"/>
            <a:r>
              <a:rPr lang="en-US" b="1">
                <a:solidFill>
                  <a:schemeClr val="tx2"/>
                </a:solidFill>
              </a:rPr>
              <a:t>Written Testimony &amp; Comment Letters</a:t>
            </a:r>
          </a:p>
        </p:txBody>
      </p:sp>
      <p:pic>
        <p:nvPicPr>
          <p:cNvPr id="12" name="Picture 11">
            <a:extLst>
              <a:ext uri="{FF2B5EF4-FFF2-40B4-BE49-F238E27FC236}">
                <a16:creationId xmlns:a16="http://schemas.microsoft.com/office/drawing/2014/main" id="{A47BEDD6-915D-FAB6-5495-D96440640406}"/>
              </a:ext>
            </a:extLst>
          </p:cNvPr>
          <p:cNvPicPr>
            <a:picLocks noChangeAspect="1"/>
          </p:cNvPicPr>
          <p:nvPr/>
        </p:nvPicPr>
        <p:blipFill>
          <a:blip r:embed="rId5"/>
          <a:stretch>
            <a:fillRect/>
          </a:stretch>
        </p:blipFill>
        <p:spPr>
          <a:xfrm>
            <a:off x="1857449" y="1168845"/>
            <a:ext cx="4614079" cy="3089572"/>
          </a:xfrm>
          <a:prstGeom prst="rect">
            <a:avLst/>
          </a:prstGeom>
        </p:spPr>
      </p:pic>
      <p:pic>
        <p:nvPicPr>
          <p:cNvPr id="3" name="Picture 2">
            <a:extLst>
              <a:ext uri="{FF2B5EF4-FFF2-40B4-BE49-F238E27FC236}">
                <a16:creationId xmlns:a16="http://schemas.microsoft.com/office/drawing/2014/main" id="{5FD1773F-8B1A-0C34-662E-1C74946C0852}"/>
              </a:ext>
            </a:extLst>
          </p:cNvPr>
          <p:cNvPicPr>
            <a:picLocks noChangeAspect="1"/>
          </p:cNvPicPr>
          <p:nvPr/>
        </p:nvPicPr>
        <p:blipFill>
          <a:blip r:embed="rId6"/>
          <a:stretch>
            <a:fillRect/>
          </a:stretch>
        </p:blipFill>
        <p:spPr>
          <a:xfrm>
            <a:off x="402239" y="2709983"/>
            <a:ext cx="3419489" cy="3704447"/>
          </a:xfrm>
          <a:prstGeom prst="rect">
            <a:avLst/>
          </a:prstGeom>
        </p:spPr>
      </p:pic>
    </p:spTree>
    <p:extLst>
      <p:ext uri="{BB962C8B-B14F-4D97-AF65-F5344CB8AC3E}">
        <p14:creationId xmlns:p14="http://schemas.microsoft.com/office/powerpoint/2010/main" val="11615588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3B405F5-6B10-1C44-0D9F-AC325AE0ABE5}"/>
              </a:ext>
            </a:extLst>
          </p:cNvPr>
          <p:cNvSpPr txBox="1"/>
          <p:nvPr/>
        </p:nvSpPr>
        <p:spPr>
          <a:xfrm>
            <a:off x="7630885" y="365649"/>
            <a:ext cx="4321629" cy="1200329"/>
          </a:xfrm>
          <a:prstGeom prst="rect">
            <a:avLst/>
          </a:prstGeom>
          <a:noFill/>
        </p:spPr>
        <p:txBody>
          <a:bodyPr wrap="square">
            <a:spAutoFit/>
          </a:bodyPr>
          <a:lstStyle/>
          <a:p>
            <a:pPr algn="r"/>
            <a:r>
              <a:rPr lang="en-US" b="1">
                <a:solidFill>
                  <a:schemeClr val="bg1"/>
                </a:solidFill>
              </a:rPr>
              <a:t>Engaging with relevant congressional offices, the Administration, state lawmakers and regulators across the spectrum. </a:t>
            </a:r>
          </a:p>
        </p:txBody>
      </p:sp>
      <p:sp>
        <p:nvSpPr>
          <p:cNvPr id="5" name="TextBox 4">
            <a:extLst>
              <a:ext uri="{FF2B5EF4-FFF2-40B4-BE49-F238E27FC236}">
                <a16:creationId xmlns:a16="http://schemas.microsoft.com/office/drawing/2014/main" id="{EE044346-BBA8-F328-3223-C2BABC7A297C}"/>
              </a:ext>
            </a:extLst>
          </p:cNvPr>
          <p:cNvSpPr txBox="1"/>
          <p:nvPr/>
        </p:nvSpPr>
        <p:spPr>
          <a:xfrm>
            <a:off x="359229" y="5558135"/>
            <a:ext cx="5736771" cy="923330"/>
          </a:xfrm>
          <a:prstGeom prst="rect">
            <a:avLst/>
          </a:prstGeom>
          <a:noFill/>
        </p:spPr>
        <p:txBody>
          <a:bodyPr wrap="square">
            <a:spAutoFit/>
          </a:bodyPr>
          <a:lstStyle/>
          <a:p>
            <a:r>
              <a:rPr lang="en-US" b="1">
                <a:solidFill>
                  <a:schemeClr val="bg1"/>
                </a:solidFill>
              </a:rPr>
              <a:t>Proactively building and maintaining strategic partnerships across all of ISRI – GR, Safety, Sustainability and Law Enforcement</a:t>
            </a:r>
          </a:p>
        </p:txBody>
      </p:sp>
      <p:pic>
        <p:nvPicPr>
          <p:cNvPr id="7" name="Picture 6" descr="A group of people posing for a photo&#10;&#10;Description automatically generated">
            <a:extLst>
              <a:ext uri="{FF2B5EF4-FFF2-40B4-BE49-F238E27FC236}">
                <a16:creationId xmlns:a16="http://schemas.microsoft.com/office/drawing/2014/main" id="{632FA38D-0424-F899-7A35-4EE9EC21BC32}"/>
              </a:ext>
            </a:extLst>
          </p:cNvPr>
          <p:cNvPicPr>
            <a:picLocks noChangeAspect="1"/>
          </p:cNvPicPr>
          <p:nvPr/>
        </p:nvPicPr>
        <p:blipFill rotWithShape="1">
          <a:blip r:embed="rId3"/>
          <a:srcRect l="2934" t="1031" r="8069" b="2282"/>
          <a:stretch/>
        </p:blipFill>
        <p:spPr>
          <a:xfrm>
            <a:off x="446315" y="516795"/>
            <a:ext cx="3962399" cy="3228592"/>
          </a:xfrm>
          <a:prstGeom prst="rect">
            <a:avLst/>
          </a:prstGeom>
        </p:spPr>
      </p:pic>
      <p:pic>
        <p:nvPicPr>
          <p:cNvPr id="1026" name="Picture 2">
            <a:extLst>
              <a:ext uri="{FF2B5EF4-FFF2-40B4-BE49-F238E27FC236}">
                <a16:creationId xmlns:a16="http://schemas.microsoft.com/office/drawing/2014/main" id="{C20DAB30-ECF1-D792-7A3C-1EF7E310A48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10218" b="15924"/>
          <a:stretch/>
        </p:blipFill>
        <p:spPr bwMode="auto">
          <a:xfrm>
            <a:off x="2427515" y="3054421"/>
            <a:ext cx="3389922" cy="250371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2990D619-5EDC-6F9F-4B3C-029F3F8B2D80}"/>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9371" t="36964" r="6756" b="7857"/>
          <a:stretch/>
        </p:blipFill>
        <p:spPr bwMode="auto">
          <a:xfrm>
            <a:off x="6603165" y="1565978"/>
            <a:ext cx="3842657" cy="336368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A group of people standing at a podium&#10;&#10;Description automatically generated">
            <a:extLst>
              <a:ext uri="{FF2B5EF4-FFF2-40B4-BE49-F238E27FC236}">
                <a16:creationId xmlns:a16="http://schemas.microsoft.com/office/drawing/2014/main" id="{D3DD8A71-40D9-AC70-6019-51865E0CFC1B}"/>
              </a:ext>
            </a:extLst>
          </p:cNvPr>
          <p:cNvPicPr>
            <a:picLocks noChangeAspect="1"/>
          </p:cNvPicPr>
          <p:nvPr/>
        </p:nvPicPr>
        <p:blipFill rotWithShape="1">
          <a:blip r:embed="rId6"/>
          <a:srcRect l="22739" t="9682" r="26001" b="18954"/>
          <a:stretch/>
        </p:blipFill>
        <p:spPr>
          <a:xfrm>
            <a:off x="9179241" y="3747047"/>
            <a:ext cx="2533162" cy="2644938"/>
          </a:xfrm>
          <a:prstGeom prst="rect">
            <a:avLst/>
          </a:prstGeom>
        </p:spPr>
      </p:pic>
    </p:spTree>
    <p:extLst>
      <p:ext uri="{BB962C8B-B14F-4D97-AF65-F5344CB8AC3E}">
        <p14:creationId xmlns:p14="http://schemas.microsoft.com/office/powerpoint/2010/main" val="32556916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B5B0D-4A6F-5B97-D425-7B69C5813DEE}"/>
              </a:ext>
            </a:extLst>
          </p:cNvPr>
          <p:cNvSpPr>
            <a:spLocks noGrp="1"/>
          </p:cNvSpPr>
          <p:nvPr>
            <p:ph type="title"/>
          </p:nvPr>
        </p:nvSpPr>
        <p:spPr/>
        <p:txBody>
          <a:bodyPr>
            <a:normAutofit fontScale="90000"/>
          </a:bodyPr>
          <a:lstStyle/>
          <a:p>
            <a:r>
              <a:rPr lang="en-US" b="1"/>
              <a:t>Championing Environmental Stewardship within Reasonable Regulatory Frameworks</a:t>
            </a:r>
            <a:br>
              <a:rPr lang="en-US"/>
            </a:br>
            <a:endParaRPr lang="en-US"/>
          </a:p>
        </p:txBody>
      </p:sp>
      <p:sp>
        <p:nvSpPr>
          <p:cNvPr id="4" name="Slide Number Placeholder 3">
            <a:extLst>
              <a:ext uri="{FF2B5EF4-FFF2-40B4-BE49-F238E27FC236}">
                <a16:creationId xmlns:a16="http://schemas.microsoft.com/office/drawing/2014/main" id="{2A1BA8FA-232F-A733-2CDB-E392980A3E02}"/>
              </a:ext>
            </a:extLst>
          </p:cNvPr>
          <p:cNvSpPr>
            <a:spLocks noGrp="1"/>
          </p:cNvSpPr>
          <p:nvPr>
            <p:ph type="sldNum" sz="quarter" idx="12"/>
          </p:nvPr>
        </p:nvSpPr>
        <p:spPr/>
        <p:txBody>
          <a:bodyPr/>
          <a:lstStyle/>
          <a:p>
            <a:fld id="{48F63A3B-78C7-47BE-AE5E-E10140E04643}" type="slidenum">
              <a:rPr lang="en-US" smtClean="0"/>
              <a:pPr/>
              <a:t>14</a:t>
            </a:fld>
            <a:endParaRPr lang="en-US"/>
          </a:p>
        </p:txBody>
      </p:sp>
      <p:sp>
        <p:nvSpPr>
          <p:cNvPr id="13" name="Content Placeholder 12">
            <a:extLst>
              <a:ext uri="{FF2B5EF4-FFF2-40B4-BE49-F238E27FC236}">
                <a16:creationId xmlns:a16="http://schemas.microsoft.com/office/drawing/2014/main" id="{673FFA7B-4FCA-FFDB-BCA0-5B4D70011F63}"/>
              </a:ext>
            </a:extLst>
          </p:cNvPr>
          <p:cNvSpPr>
            <a:spLocks noGrp="1"/>
          </p:cNvSpPr>
          <p:nvPr>
            <p:ph idx="13"/>
          </p:nvPr>
        </p:nvSpPr>
        <p:spPr>
          <a:xfrm>
            <a:off x="522109" y="2168699"/>
            <a:ext cx="5187247" cy="2784301"/>
          </a:xfrm>
        </p:spPr>
        <p:txBody>
          <a:bodyPr/>
          <a:lstStyle/>
          <a:p>
            <a:pPr marL="342900" indent="-342900">
              <a:buFont typeface="Arial" panose="020B0604020202020204" pitchFamily="34" charset="0"/>
              <a:buChar char="•"/>
            </a:pPr>
            <a:r>
              <a:rPr lang="en-US"/>
              <a:t>PFAS Legislative &amp; Regulatory Action </a:t>
            </a:r>
          </a:p>
          <a:p>
            <a:pPr marL="342900" indent="-342900">
              <a:buFont typeface="Arial" panose="020B0604020202020204" pitchFamily="34" charset="0"/>
              <a:buChar char="•"/>
            </a:pPr>
            <a:r>
              <a:rPr lang="en-US"/>
              <a:t>Environmental Justice &amp; Cumulative Impact Analysis</a:t>
            </a:r>
          </a:p>
          <a:p>
            <a:pPr marL="342900" indent="-342900">
              <a:buFont typeface="Arial" panose="020B0604020202020204" pitchFamily="34" charset="0"/>
              <a:buChar char="•"/>
            </a:pPr>
            <a:r>
              <a:rPr lang="en-US"/>
              <a:t>Permitting Regulatory Reform </a:t>
            </a:r>
          </a:p>
          <a:p>
            <a:pPr marL="342900" indent="-342900">
              <a:buFont typeface="Arial" panose="020B0604020202020204" pitchFamily="34" charset="0"/>
              <a:buChar char="•"/>
            </a:pPr>
            <a:r>
              <a:rPr lang="en-US"/>
              <a:t>Revised Reporting Requirements</a:t>
            </a:r>
          </a:p>
          <a:p>
            <a:pPr marL="342900" indent="-342900">
              <a:buFont typeface="Arial" panose="020B0604020202020204" pitchFamily="34" charset="0"/>
              <a:buChar char="•"/>
            </a:pPr>
            <a:r>
              <a:rPr lang="en-US"/>
              <a:t>Emissions Regulations </a:t>
            </a:r>
          </a:p>
          <a:p>
            <a:pPr marL="342900" indent="-342900">
              <a:buFont typeface="Arial" panose="020B0604020202020204" pitchFamily="34" charset="0"/>
              <a:buChar char="•"/>
            </a:pPr>
            <a:r>
              <a:rPr lang="en-US"/>
              <a:t>Climate Disclosure Regulations </a:t>
            </a:r>
          </a:p>
          <a:p>
            <a:endParaRPr lang="en-US"/>
          </a:p>
          <a:p>
            <a:endParaRPr lang="en-US"/>
          </a:p>
          <a:p>
            <a:endParaRPr lang="en-US"/>
          </a:p>
        </p:txBody>
      </p:sp>
      <p:sp>
        <p:nvSpPr>
          <p:cNvPr id="14" name="Text Placeholder 13">
            <a:extLst>
              <a:ext uri="{FF2B5EF4-FFF2-40B4-BE49-F238E27FC236}">
                <a16:creationId xmlns:a16="http://schemas.microsoft.com/office/drawing/2014/main" id="{241714A6-07A6-3339-EB05-62760C5EF576}"/>
              </a:ext>
            </a:extLst>
          </p:cNvPr>
          <p:cNvSpPr>
            <a:spLocks noGrp="1"/>
          </p:cNvSpPr>
          <p:nvPr>
            <p:ph type="body" sz="quarter" idx="15"/>
          </p:nvPr>
        </p:nvSpPr>
        <p:spPr>
          <a:xfrm>
            <a:off x="522107" y="1733284"/>
            <a:ext cx="5187249" cy="925420"/>
          </a:xfrm>
        </p:spPr>
        <p:txBody>
          <a:bodyPr/>
          <a:lstStyle/>
          <a:p>
            <a:r>
              <a:rPr lang="en-US"/>
              <a:t>What is Happening</a:t>
            </a:r>
          </a:p>
        </p:txBody>
      </p:sp>
      <p:sp>
        <p:nvSpPr>
          <p:cNvPr id="15" name="Content Placeholder 14">
            <a:extLst>
              <a:ext uri="{FF2B5EF4-FFF2-40B4-BE49-F238E27FC236}">
                <a16:creationId xmlns:a16="http://schemas.microsoft.com/office/drawing/2014/main" id="{E4C6966A-5C51-EE84-312A-A906C08CA4D3}"/>
              </a:ext>
            </a:extLst>
          </p:cNvPr>
          <p:cNvSpPr>
            <a:spLocks noGrp="1"/>
          </p:cNvSpPr>
          <p:nvPr>
            <p:ph idx="16"/>
          </p:nvPr>
        </p:nvSpPr>
        <p:spPr>
          <a:xfrm>
            <a:off x="6302020" y="2168699"/>
            <a:ext cx="5187247" cy="3571701"/>
          </a:xfrm>
        </p:spPr>
        <p:txBody>
          <a:bodyPr>
            <a:normAutofit fontScale="77500" lnSpcReduction="20000"/>
          </a:bodyPr>
          <a:lstStyle/>
          <a:p>
            <a:pPr marL="342900" indent="-342900">
              <a:buFont typeface="Arial" panose="020B0604020202020204" pitchFamily="34" charset="0"/>
              <a:buChar char="•"/>
            </a:pPr>
            <a:r>
              <a:rPr lang="en-US"/>
              <a:t>Connecting with international, federal and state leaders highlighting the dangers of poorly designed legislation. </a:t>
            </a:r>
          </a:p>
          <a:p>
            <a:pPr marL="342900" indent="-342900">
              <a:buFont typeface="Arial" panose="020B0604020202020204" pitchFamily="34" charset="0"/>
              <a:buChar char="•"/>
            </a:pPr>
            <a:r>
              <a:rPr lang="en-US"/>
              <a:t>Partnering with other industry leaders to lobby against ill-conceived environmental regulations.</a:t>
            </a:r>
          </a:p>
          <a:p>
            <a:pPr marL="342900" indent="-342900">
              <a:buFont typeface="Arial" panose="020B0604020202020204" pitchFamily="34" charset="0"/>
              <a:buChar char="•"/>
            </a:pPr>
            <a:r>
              <a:rPr lang="en-US"/>
              <a:t>Educating the industry on how to communicate effectively and shift the industry’s narrative </a:t>
            </a:r>
            <a:r>
              <a:rPr lang="en-US">
                <a:effectLst/>
                <a:ea typeface="Calibri" panose="020F0502020204030204" pitchFamily="34" charset="0"/>
                <a:cs typeface="Aptos" panose="020B0004020202020204" pitchFamily="34" charset="0"/>
              </a:rPr>
              <a:t>to better illustrate its relevance to everyone’s daily life</a:t>
            </a:r>
            <a:endParaRPr lang="en-US"/>
          </a:p>
        </p:txBody>
      </p:sp>
      <p:sp>
        <p:nvSpPr>
          <p:cNvPr id="16" name="Text Placeholder 15">
            <a:extLst>
              <a:ext uri="{FF2B5EF4-FFF2-40B4-BE49-F238E27FC236}">
                <a16:creationId xmlns:a16="http://schemas.microsoft.com/office/drawing/2014/main" id="{76C1B203-B7FA-5153-6FAD-C4ED43610688}"/>
              </a:ext>
            </a:extLst>
          </p:cNvPr>
          <p:cNvSpPr>
            <a:spLocks noGrp="1"/>
          </p:cNvSpPr>
          <p:nvPr>
            <p:ph type="body" sz="quarter" idx="17"/>
          </p:nvPr>
        </p:nvSpPr>
        <p:spPr>
          <a:xfrm>
            <a:off x="6302018" y="1733284"/>
            <a:ext cx="5187249" cy="925420"/>
          </a:xfrm>
        </p:spPr>
        <p:txBody>
          <a:bodyPr/>
          <a:lstStyle/>
          <a:p>
            <a:r>
              <a:rPr lang="en-US"/>
              <a:t>What is </a:t>
            </a:r>
            <a:r>
              <a:rPr lang="en-US" err="1"/>
              <a:t>ReMA</a:t>
            </a:r>
            <a:r>
              <a:rPr lang="en-US"/>
              <a:t> Doing</a:t>
            </a:r>
          </a:p>
        </p:txBody>
      </p:sp>
      <p:sp>
        <p:nvSpPr>
          <p:cNvPr id="19" name="TextBox 18">
            <a:extLst>
              <a:ext uri="{FF2B5EF4-FFF2-40B4-BE49-F238E27FC236}">
                <a16:creationId xmlns:a16="http://schemas.microsoft.com/office/drawing/2014/main" id="{EB4C03A0-7A9E-5306-068E-D62B3BEA774F}"/>
              </a:ext>
            </a:extLst>
          </p:cNvPr>
          <p:cNvSpPr txBox="1"/>
          <p:nvPr/>
        </p:nvSpPr>
        <p:spPr>
          <a:xfrm>
            <a:off x="431800" y="4989010"/>
            <a:ext cx="5664200" cy="923330"/>
          </a:xfrm>
          <a:prstGeom prst="rect">
            <a:avLst/>
          </a:prstGeom>
          <a:noFill/>
        </p:spPr>
        <p:txBody>
          <a:bodyPr wrap="square" rtlCol="0">
            <a:spAutoFit/>
          </a:bodyPr>
          <a:lstStyle/>
          <a:p>
            <a:pPr algn="ctr"/>
            <a:r>
              <a:rPr lang="en-US" b="1"/>
              <a:t>Environmental stewardship and economic viability is vital to the industry’s ability to help usher in a sustainable future.</a:t>
            </a:r>
          </a:p>
        </p:txBody>
      </p:sp>
    </p:spTree>
    <p:extLst>
      <p:ext uri="{BB962C8B-B14F-4D97-AF65-F5344CB8AC3E}">
        <p14:creationId xmlns:p14="http://schemas.microsoft.com/office/powerpoint/2010/main" val="31172412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B5B0D-4A6F-5B97-D425-7B69C5813DEE}"/>
              </a:ext>
            </a:extLst>
          </p:cNvPr>
          <p:cNvSpPr>
            <a:spLocks noGrp="1"/>
          </p:cNvSpPr>
          <p:nvPr>
            <p:ph type="title"/>
          </p:nvPr>
        </p:nvSpPr>
        <p:spPr/>
        <p:txBody>
          <a:bodyPr>
            <a:normAutofit fontScale="90000"/>
          </a:bodyPr>
          <a:lstStyle/>
          <a:p>
            <a:r>
              <a:rPr lang="en-US" b="1"/>
              <a:t>Maintaining Market Access, Development and Sustained Economic Growth </a:t>
            </a:r>
            <a:endParaRPr lang="en-US"/>
          </a:p>
        </p:txBody>
      </p:sp>
      <p:sp>
        <p:nvSpPr>
          <p:cNvPr id="4" name="Slide Number Placeholder 3">
            <a:extLst>
              <a:ext uri="{FF2B5EF4-FFF2-40B4-BE49-F238E27FC236}">
                <a16:creationId xmlns:a16="http://schemas.microsoft.com/office/drawing/2014/main" id="{2A1BA8FA-232F-A733-2CDB-E392980A3E02}"/>
              </a:ext>
            </a:extLst>
          </p:cNvPr>
          <p:cNvSpPr>
            <a:spLocks noGrp="1"/>
          </p:cNvSpPr>
          <p:nvPr>
            <p:ph type="sldNum" sz="quarter" idx="12"/>
          </p:nvPr>
        </p:nvSpPr>
        <p:spPr/>
        <p:txBody>
          <a:bodyPr/>
          <a:lstStyle/>
          <a:p>
            <a:fld id="{48F63A3B-78C7-47BE-AE5E-E10140E04643}" type="slidenum">
              <a:rPr lang="en-US" smtClean="0"/>
              <a:pPr/>
              <a:t>15</a:t>
            </a:fld>
            <a:endParaRPr lang="en-US"/>
          </a:p>
        </p:txBody>
      </p:sp>
      <p:sp>
        <p:nvSpPr>
          <p:cNvPr id="13" name="Content Placeholder 12">
            <a:extLst>
              <a:ext uri="{FF2B5EF4-FFF2-40B4-BE49-F238E27FC236}">
                <a16:creationId xmlns:a16="http://schemas.microsoft.com/office/drawing/2014/main" id="{673FFA7B-4FCA-FFDB-BCA0-5B4D70011F63}"/>
              </a:ext>
            </a:extLst>
          </p:cNvPr>
          <p:cNvSpPr>
            <a:spLocks noGrp="1"/>
          </p:cNvSpPr>
          <p:nvPr>
            <p:ph idx="13"/>
          </p:nvPr>
        </p:nvSpPr>
        <p:spPr>
          <a:xfrm>
            <a:off x="522110" y="1922947"/>
            <a:ext cx="5187247" cy="2784301"/>
          </a:xfrm>
        </p:spPr>
        <p:txBody>
          <a:bodyPr>
            <a:normAutofit/>
          </a:bodyPr>
          <a:lstStyle/>
          <a:p>
            <a:pPr marL="342900" indent="-342900">
              <a:buFont typeface="Arial" panose="020B0604020202020204" pitchFamily="34" charset="0"/>
              <a:buChar char="•"/>
            </a:pPr>
            <a:r>
              <a:rPr lang="en-US"/>
              <a:t>Push for ‘Product Stewardship’</a:t>
            </a:r>
          </a:p>
          <a:p>
            <a:pPr marL="891540" lvl="3" indent="-342900">
              <a:buSzPct val="100000"/>
              <a:buFont typeface="Courier New" panose="02070309020205020404" pitchFamily="49" charset="0"/>
              <a:buChar char="o"/>
            </a:pPr>
            <a:r>
              <a:rPr lang="en-US"/>
              <a:t>EPR</a:t>
            </a:r>
          </a:p>
          <a:p>
            <a:pPr marL="891540" lvl="3" indent="-342900">
              <a:buSzPct val="100000"/>
              <a:buFont typeface="Courier New" panose="02070309020205020404" pitchFamily="49" charset="0"/>
              <a:buChar char="o"/>
            </a:pPr>
            <a:r>
              <a:rPr lang="en-US"/>
              <a:t>Deposit Legislation</a:t>
            </a:r>
          </a:p>
          <a:p>
            <a:pPr marL="891540" lvl="3" indent="-342900">
              <a:buSzPct val="100000"/>
              <a:buFont typeface="Courier New" panose="02070309020205020404" pitchFamily="49" charset="0"/>
              <a:buChar char="o"/>
            </a:pPr>
            <a:r>
              <a:rPr lang="en-US"/>
              <a:t>Recycled Content Mandates</a:t>
            </a:r>
          </a:p>
          <a:p>
            <a:pPr marL="342900" indent="-342900">
              <a:buFont typeface="Arial" panose="020B0604020202020204" pitchFamily="34" charset="0"/>
              <a:buChar char="•"/>
            </a:pPr>
            <a:r>
              <a:rPr lang="en-US"/>
              <a:t>Tax Credits, Incentives &amp; Tariffs </a:t>
            </a:r>
          </a:p>
          <a:p>
            <a:pPr marL="342900" indent="-342900">
              <a:buFont typeface="Arial" panose="020B0604020202020204" pitchFamily="34" charset="0"/>
              <a:buChar char="•"/>
            </a:pPr>
            <a:r>
              <a:rPr lang="en-US"/>
              <a:t>International Negotiations</a:t>
            </a:r>
          </a:p>
          <a:p>
            <a:pPr marL="342900" indent="-342900">
              <a:buFont typeface="Arial" panose="020B0604020202020204" pitchFamily="34" charset="0"/>
              <a:buChar char="•"/>
            </a:pPr>
            <a:endParaRPr lang="en-US"/>
          </a:p>
          <a:p>
            <a:endParaRPr lang="en-US"/>
          </a:p>
          <a:p>
            <a:endParaRPr lang="en-US"/>
          </a:p>
          <a:p>
            <a:endParaRPr lang="en-US"/>
          </a:p>
        </p:txBody>
      </p:sp>
      <p:sp>
        <p:nvSpPr>
          <p:cNvPr id="14" name="Text Placeholder 13">
            <a:extLst>
              <a:ext uri="{FF2B5EF4-FFF2-40B4-BE49-F238E27FC236}">
                <a16:creationId xmlns:a16="http://schemas.microsoft.com/office/drawing/2014/main" id="{241714A6-07A6-3339-EB05-62760C5EF576}"/>
              </a:ext>
            </a:extLst>
          </p:cNvPr>
          <p:cNvSpPr>
            <a:spLocks noGrp="1"/>
          </p:cNvSpPr>
          <p:nvPr>
            <p:ph type="body" sz="quarter" idx="15"/>
          </p:nvPr>
        </p:nvSpPr>
        <p:spPr>
          <a:xfrm>
            <a:off x="522108" y="1487532"/>
            <a:ext cx="5187249" cy="925420"/>
          </a:xfrm>
        </p:spPr>
        <p:txBody>
          <a:bodyPr/>
          <a:lstStyle/>
          <a:p>
            <a:r>
              <a:rPr lang="en-US"/>
              <a:t>What is Happening</a:t>
            </a:r>
          </a:p>
        </p:txBody>
      </p:sp>
      <p:sp>
        <p:nvSpPr>
          <p:cNvPr id="15" name="Content Placeholder 14">
            <a:extLst>
              <a:ext uri="{FF2B5EF4-FFF2-40B4-BE49-F238E27FC236}">
                <a16:creationId xmlns:a16="http://schemas.microsoft.com/office/drawing/2014/main" id="{E4C6966A-5C51-EE84-312A-A906C08CA4D3}"/>
              </a:ext>
            </a:extLst>
          </p:cNvPr>
          <p:cNvSpPr>
            <a:spLocks noGrp="1"/>
          </p:cNvSpPr>
          <p:nvPr>
            <p:ph idx="16"/>
          </p:nvPr>
        </p:nvSpPr>
        <p:spPr>
          <a:xfrm>
            <a:off x="6302021" y="1922946"/>
            <a:ext cx="5187247" cy="4187651"/>
          </a:xfrm>
        </p:spPr>
        <p:txBody>
          <a:bodyPr>
            <a:normAutofit fontScale="70000" lnSpcReduction="20000"/>
          </a:bodyPr>
          <a:lstStyle/>
          <a:p>
            <a:pPr marL="342900" indent="-342900">
              <a:buFont typeface="Arial" panose="020B0604020202020204" pitchFamily="34" charset="0"/>
              <a:buChar char="•"/>
            </a:pPr>
            <a:r>
              <a:rPr lang="en-US"/>
              <a:t>Connecting with international, federal and state leaders highlighting the role of the industry in the supply chain. </a:t>
            </a:r>
          </a:p>
          <a:p>
            <a:pPr marL="342900" indent="-342900">
              <a:buFont typeface="Arial" panose="020B0604020202020204" pitchFamily="34" charset="0"/>
              <a:buChar char="•"/>
            </a:pPr>
            <a:r>
              <a:rPr lang="en-US"/>
              <a:t>Lobbying against legislative and regulatory efforts which disrupt well-functioning parts of the recycling ecosystem. </a:t>
            </a:r>
          </a:p>
          <a:p>
            <a:pPr marL="342900" indent="-342900">
              <a:buFont typeface="Arial" panose="020B0604020202020204" pitchFamily="34" charset="0"/>
              <a:buChar char="•"/>
            </a:pPr>
            <a:r>
              <a:rPr lang="en-US"/>
              <a:t>Educating on the importance of manufacturer’s designing for recycling and using recyclable materials, eliminating hazardous and non-recyclable materials. </a:t>
            </a:r>
          </a:p>
          <a:p>
            <a:pPr marL="342900" indent="-342900">
              <a:buFont typeface="Arial" panose="020B0604020202020204" pitchFamily="34" charset="0"/>
              <a:buChar char="•"/>
            </a:pPr>
            <a:r>
              <a:rPr lang="en-US"/>
              <a:t>Highlighting the importance of Free and Fair-trade policies. </a:t>
            </a:r>
          </a:p>
        </p:txBody>
      </p:sp>
      <p:sp>
        <p:nvSpPr>
          <p:cNvPr id="16" name="Text Placeholder 15">
            <a:extLst>
              <a:ext uri="{FF2B5EF4-FFF2-40B4-BE49-F238E27FC236}">
                <a16:creationId xmlns:a16="http://schemas.microsoft.com/office/drawing/2014/main" id="{76C1B203-B7FA-5153-6FAD-C4ED43610688}"/>
              </a:ext>
            </a:extLst>
          </p:cNvPr>
          <p:cNvSpPr>
            <a:spLocks noGrp="1"/>
          </p:cNvSpPr>
          <p:nvPr>
            <p:ph type="body" sz="quarter" idx="17"/>
          </p:nvPr>
        </p:nvSpPr>
        <p:spPr>
          <a:xfrm>
            <a:off x="6302019" y="1487532"/>
            <a:ext cx="5187249" cy="925420"/>
          </a:xfrm>
        </p:spPr>
        <p:txBody>
          <a:bodyPr/>
          <a:lstStyle/>
          <a:p>
            <a:r>
              <a:rPr lang="en-US"/>
              <a:t>What is </a:t>
            </a:r>
            <a:r>
              <a:rPr lang="en-US" err="1"/>
              <a:t>ReMA</a:t>
            </a:r>
            <a:r>
              <a:rPr lang="en-US"/>
              <a:t> Doing </a:t>
            </a:r>
          </a:p>
        </p:txBody>
      </p:sp>
      <p:sp>
        <p:nvSpPr>
          <p:cNvPr id="19" name="TextBox 18">
            <a:extLst>
              <a:ext uri="{FF2B5EF4-FFF2-40B4-BE49-F238E27FC236}">
                <a16:creationId xmlns:a16="http://schemas.microsoft.com/office/drawing/2014/main" id="{EB4C03A0-7A9E-5306-068E-D62B3BEA774F}"/>
              </a:ext>
            </a:extLst>
          </p:cNvPr>
          <p:cNvSpPr txBox="1"/>
          <p:nvPr/>
        </p:nvSpPr>
        <p:spPr>
          <a:xfrm>
            <a:off x="522108" y="4707248"/>
            <a:ext cx="5664200" cy="1200329"/>
          </a:xfrm>
          <a:prstGeom prst="rect">
            <a:avLst/>
          </a:prstGeom>
          <a:noFill/>
        </p:spPr>
        <p:txBody>
          <a:bodyPr wrap="square" rtlCol="0">
            <a:spAutoFit/>
          </a:bodyPr>
          <a:lstStyle/>
          <a:p>
            <a:pPr algn="ctr"/>
            <a:r>
              <a:rPr lang="en-US" b="1"/>
              <a:t>The industry provides nearly 40 percent of manufacturers’ raw material needs – playing an integral but often underappreciated role in the global manufacturing supply chains.</a:t>
            </a:r>
          </a:p>
        </p:txBody>
      </p:sp>
    </p:spTree>
    <p:extLst>
      <p:ext uri="{BB962C8B-B14F-4D97-AF65-F5344CB8AC3E}">
        <p14:creationId xmlns:p14="http://schemas.microsoft.com/office/powerpoint/2010/main" val="28143145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B5B0D-4A6F-5B97-D425-7B69C5813DEE}"/>
              </a:ext>
            </a:extLst>
          </p:cNvPr>
          <p:cNvSpPr>
            <a:spLocks noGrp="1"/>
          </p:cNvSpPr>
          <p:nvPr>
            <p:ph type="title"/>
          </p:nvPr>
        </p:nvSpPr>
        <p:spPr/>
        <p:txBody>
          <a:bodyPr>
            <a:normAutofit fontScale="90000"/>
          </a:bodyPr>
          <a:lstStyle/>
          <a:p>
            <a:r>
              <a:rPr lang="en-US" b="1"/>
              <a:t>Ensuring a Safe and Circular Environment in an Era of Increasing Electrification</a:t>
            </a:r>
            <a:endParaRPr lang="en-US"/>
          </a:p>
        </p:txBody>
      </p:sp>
      <p:sp>
        <p:nvSpPr>
          <p:cNvPr id="4" name="Slide Number Placeholder 3">
            <a:extLst>
              <a:ext uri="{FF2B5EF4-FFF2-40B4-BE49-F238E27FC236}">
                <a16:creationId xmlns:a16="http://schemas.microsoft.com/office/drawing/2014/main" id="{2A1BA8FA-232F-A733-2CDB-E392980A3E02}"/>
              </a:ext>
            </a:extLst>
          </p:cNvPr>
          <p:cNvSpPr>
            <a:spLocks noGrp="1"/>
          </p:cNvSpPr>
          <p:nvPr>
            <p:ph type="sldNum" sz="quarter" idx="12"/>
          </p:nvPr>
        </p:nvSpPr>
        <p:spPr/>
        <p:txBody>
          <a:bodyPr/>
          <a:lstStyle/>
          <a:p>
            <a:fld id="{48F63A3B-78C7-47BE-AE5E-E10140E04643}" type="slidenum">
              <a:rPr lang="en-US" smtClean="0"/>
              <a:pPr/>
              <a:t>16</a:t>
            </a:fld>
            <a:endParaRPr lang="en-US"/>
          </a:p>
        </p:txBody>
      </p:sp>
      <p:sp>
        <p:nvSpPr>
          <p:cNvPr id="13" name="Content Placeholder 12">
            <a:extLst>
              <a:ext uri="{FF2B5EF4-FFF2-40B4-BE49-F238E27FC236}">
                <a16:creationId xmlns:a16="http://schemas.microsoft.com/office/drawing/2014/main" id="{673FFA7B-4FCA-FFDB-BCA0-5B4D70011F63}"/>
              </a:ext>
            </a:extLst>
          </p:cNvPr>
          <p:cNvSpPr>
            <a:spLocks noGrp="1"/>
          </p:cNvSpPr>
          <p:nvPr>
            <p:ph idx="13"/>
          </p:nvPr>
        </p:nvSpPr>
        <p:spPr>
          <a:xfrm>
            <a:off x="522109" y="2168699"/>
            <a:ext cx="5187247" cy="2784301"/>
          </a:xfrm>
        </p:spPr>
        <p:txBody>
          <a:bodyPr/>
          <a:lstStyle/>
          <a:p>
            <a:pPr marL="342900" indent="-342900">
              <a:buFont typeface="Arial" panose="020B0604020202020204" pitchFamily="34" charset="0"/>
              <a:buChar char="•"/>
            </a:pPr>
            <a:r>
              <a:rPr lang="en-US"/>
              <a:t>Upcoming battery labeling guidelines and collection best practices, universal waste regulations, consumer product safety requirements</a:t>
            </a:r>
          </a:p>
          <a:p>
            <a:pPr marL="342900" indent="-342900">
              <a:buFont typeface="Arial" panose="020B0604020202020204" pitchFamily="34" charset="0"/>
              <a:buChar char="•"/>
            </a:pPr>
            <a:r>
              <a:rPr lang="en-US"/>
              <a:t>Critical mineral recycling initiatives &amp; funding </a:t>
            </a:r>
          </a:p>
          <a:p>
            <a:pPr marL="342900" indent="-342900">
              <a:buFont typeface="Arial" panose="020B0604020202020204" pitchFamily="34" charset="0"/>
              <a:buChar char="•"/>
            </a:pPr>
            <a:r>
              <a:rPr lang="en-US"/>
              <a:t>Battery EPR </a:t>
            </a:r>
          </a:p>
          <a:p>
            <a:pPr marL="342900" indent="-342900">
              <a:buFont typeface="Arial" panose="020B0604020202020204" pitchFamily="34" charset="0"/>
              <a:buChar char="•"/>
            </a:pPr>
            <a:endParaRPr lang="en-US"/>
          </a:p>
          <a:p>
            <a:pPr marL="525780" lvl="1" indent="-342900"/>
            <a:endParaRPr lang="en-US"/>
          </a:p>
          <a:p>
            <a:endParaRPr lang="en-US"/>
          </a:p>
          <a:p>
            <a:endParaRPr lang="en-US"/>
          </a:p>
          <a:p>
            <a:endParaRPr lang="en-US"/>
          </a:p>
        </p:txBody>
      </p:sp>
      <p:sp>
        <p:nvSpPr>
          <p:cNvPr id="14" name="Text Placeholder 13">
            <a:extLst>
              <a:ext uri="{FF2B5EF4-FFF2-40B4-BE49-F238E27FC236}">
                <a16:creationId xmlns:a16="http://schemas.microsoft.com/office/drawing/2014/main" id="{241714A6-07A6-3339-EB05-62760C5EF576}"/>
              </a:ext>
            </a:extLst>
          </p:cNvPr>
          <p:cNvSpPr>
            <a:spLocks noGrp="1"/>
          </p:cNvSpPr>
          <p:nvPr>
            <p:ph type="body" sz="quarter" idx="15"/>
          </p:nvPr>
        </p:nvSpPr>
        <p:spPr>
          <a:xfrm>
            <a:off x="522107" y="1733284"/>
            <a:ext cx="5187249" cy="925420"/>
          </a:xfrm>
        </p:spPr>
        <p:txBody>
          <a:bodyPr/>
          <a:lstStyle/>
          <a:p>
            <a:r>
              <a:rPr lang="en-US"/>
              <a:t>What is Happening </a:t>
            </a:r>
          </a:p>
        </p:txBody>
      </p:sp>
      <p:sp>
        <p:nvSpPr>
          <p:cNvPr id="15" name="Content Placeholder 14">
            <a:extLst>
              <a:ext uri="{FF2B5EF4-FFF2-40B4-BE49-F238E27FC236}">
                <a16:creationId xmlns:a16="http://schemas.microsoft.com/office/drawing/2014/main" id="{E4C6966A-5C51-EE84-312A-A906C08CA4D3}"/>
              </a:ext>
            </a:extLst>
          </p:cNvPr>
          <p:cNvSpPr>
            <a:spLocks noGrp="1"/>
          </p:cNvSpPr>
          <p:nvPr>
            <p:ph idx="16"/>
          </p:nvPr>
        </p:nvSpPr>
        <p:spPr>
          <a:xfrm>
            <a:off x="6302020" y="2168699"/>
            <a:ext cx="5187247" cy="3571701"/>
          </a:xfrm>
        </p:spPr>
        <p:txBody>
          <a:bodyPr>
            <a:normAutofit fontScale="85000" lnSpcReduction="10000"/>
          </a:bodyPr>
          <a:lstStyle/>
          <a:p>
            <a:pPr marL="342900" indent="-342900">
              <a:buFont typeface="Arial" panose="020B0604020202020204" pitchFamily="34" charset="0"/>
              <a:buChar char="•"/>
            </a:pPr>
            <a:r>
              <a:rPr lang="en-US"/>
              <a:t>Educating members on how to safely operate in the era of electrification. </a:t>
            </a:r>
          </a:p>
          <a:p>
            <a:pPr marL="342900" indent="-342900">
              <a:buFont typeface="Arial" panose="020B0604020202020204" pitchFamily="34" charset="0"/>
              <a:buChar char="•"/>
            </a:pPr>
            <a:r>
              <a:rPr lang="en-US"/>
              <a:t>Engaging with policymakers and regulators on battery safety, collection needs, and more. </a:t>
            </a:r>
          </a:p>
          <a:p>
            <a:pPr marL="342900" indent="-342900">
              <a:buFont typeface="Arial" panose="020B0604020202020204" pitchFamily="34" charset="0"/>
              <a:buChar char="•"/>
            </a:pPr>
            <a:r>
              <a:rPr lang="en-US"/>
              <a:t>Developing a report on the battery and critical mineral ecosystem, the role recycling plays in supporting a circular system, and how policymakers can ensure the industry can meet the needs of tomorrow. </a:t>
            </a:r>
          </a:p>
        </p:txBody>
      </p:sp>
      <p:sp>
        <p:nvSpPr>
          <p:cNvPr id="16" name="Text Placeholder 15">
            <a:extLst>
              <a:ext uri="{FF2B5EF4-FFF2-40B4-BE49-F238E27FC236}">
                <a16:creationId xmlns:a16="http://schemas.microsoft.com/office/drawing/2014/main" id="{76C1B203-B7FA-5153-6FAD-C4ED43610688}"/>
              </a:ext>
            </a:extLst>
          </p:cNvPr>
          <p:cNvSpPr>
            <a:spLocks noGrp="1"/>
          </p:cNvSpPr>
          <p:nvPr>
            <p:ph type="body" sz="quarter" idx="17"/>
          </p:nvPr>
        </p:nvSpPr>
        <p:spPr>
          <a:xfrm>
            <a:off x="6302018" y="1733284"/>
            <a:ext cx="5187249" cy="925420"/>
          </a:xfrm>
        </p:spPr>
        <p:txBody>
          <a:bodyPr/>
          <a:lstStyle/>
          <a:p>
            <a:r>
              <a:rPr lang="en-US"/>
              <a:t>What is </a:t>
            </a:r>
            <a:r>
              <a:rPr lang="en-US" err="1"/>
              <a:t>ReMA</a:t>
            </a:r>
            <a:r>
              <a:rPr lang="en-US"/>
              <a:t> Doing </a:t>
            </a:r>
          </a:p>
        </p:txBody>
      </p:sp>
      <p:sp>
        <p:nvSpPr>
          <p:cNvPr id="19" name="TextBox 18">
            <a:extLst>
              <a:ext uri="{FF2B5EF4-FFF2-40B4-BE49-F238E27FC236}">
                <a16:creationId xmlns:a16="http://schemas.microsoft.com/office/drawing/2014/main" id="{EB4C03A0-7A9E-5306-068E-D62B3BEA774F}"/>
              </a:ext>
            </a:extLst>
          </p:cNvPr>
          <p:cNvSpPr txBox="1"/>
          <p:nvPr/>
        </p:nvSpPr>
        <p:spPr>
          <a:xfrm>
            <a:off x="431800" y="4989010"/>
            <a:ext cx="5664200" cy="923330"/>
          </a:xfrm>
          <a:prstGeom prst="rect">
            <a:avLst/>
          </a:prstGeom>
          <a:noFill/>
        </p:spPr>
        <p:txBody>
          <a:bodyPr wrap="square" rtlCol="0">
            <a:spAutoFit/>
          </a:bodyPr>
          <a:lstStyle/>
          <a:p>
            <a:pPr algn="ctr"/>
            <a:r>
              <a:rPr lang="en-US" b="1"/>
              <a:t>Recyclers are key players in the battery ecosystem, driving the circular economy for critical minerals forward.</a:t>
            </a:r>
          </a:p>
        </p:txBody>
      </p:sp>
    </p:spTree>
    <p:extLst>
      <p:ext uri="{BB962C8B-B14F-4D97-AF65-F5344CB8AC3E}">
        <p14:creationId xmlns:p14="http://schemas.microsoft.com/office/powerpoint/2010/main" val="42348007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B5B0D-4A6F-5B97-D425-7B69C5813DEE}"/>
              </a:ext>
            </a:extLst>
          </p:cNvPr>
          <p:cNvSpPr>
            <a:spLocks noGrp="1"/>
          </p:cNvSpPr>
          <p:nvPr>
            <p:ph type="title"/>
          </p:nvPr>
        </p:nvSpPr>
        <p:spPr/>
        <p:txBody>
          <a:bodyPr>
            <a:normAutofit fontScale="90000"/>
          </a:bodyPr>
          <a:lstStyle/>
          <a:p>
            <a:r>
              <a:rPr lang="en-US" b="1"/>
              <a:t>Promoting Safe and Responsible Recycling Operations</a:t>
            </a:r>
            <a:endParaRPr lang="en-US"/>
          </a:p>
        </p:txBody>
      </p:sp>
      <p:sp>
        <p:nvSpPr>
          <p:cNvPr id="4" name="Slide Number Placeholder 3">
            <a:extLst>
              <a:ext uri="{FF2B5EF4-FFF2-40B4-BE49-F238E27FC236}">
                <a16:creationId xmlns:a16="http://schemas.microsoft.com/office/drawing/2014/main" id="{2A1BA8FA-232F-A733-2CDB-E392980A3E02}"/>
              </a:ext>
            </a:extLst>
          </p:cNvPr>
          <p:cNvSpPr>
            <a:spLocks noGrp="1"/>
          </p:cNvSpPr>
          <p:nvPr>
            <p:ph type="sldNum" sz="quarter" idx="12"/>
          </p:nvPr>
        </p:nvSpPr>
        <p:spPr/>
        <p:txBody>
          <a:bodyPr/>
          <a:lstStyle/>
          <a:p>
            <a:fld id="{48F63A3B-78C7-47BE-AE5E-E10140E04643}" type="slidenum">
              <a:rPr lang="en-US" smtClean="0"/>
              <a:pPr/>
              <a:t>17</a:t>
            </a:fld>
            <a:endParaRPr lang="en-US"/>
          </a:p>
        </p:txBody>
      </p:sp>
      <p:sp>
        <p:nvSpPr>
          <p:cNvPr id="13" name="Content Placeholder 12">
            <a:extLst>
              <a:ext uri="{FF2B5EF4-FFF2-40B4-BE49-F238E27FC236}">
                <a16:creationId xmlns:a16="http://schemas.microsoft.com/office/drawing/2014/main" id="{673FFA7B-4FCA-FFDB-BCA0-5B4D70011F63}"/>
              </a:ext>
            </a:extLst>
          </p:cNvPr>
          <p:cNvSpPr>
            <a:spLocks noGrp="1"/>
          </p:cNvSpPr>
          <p:nvPr>
            <p:ph idx="13"/>
          </p:nvPr>
        </p:nvSpPr>
        <p:spPr>
          <a:xfrm>
            <a:off x="522109" y="2168699"/>
            <a:ext cx="5187247" cy="2784301"/>
          </a:xfrm>
        </p:spPr>
        <p:txBody>
          <a:bodyPr/>
          <a:lstStyle/>
          <a:p>
            <a:pPr marL="342900" indent="-342900">
              <a:buFont typeface="Arial" panose="020B0604020202020204" pitchFamily="34" charset="0"/>
              <a:buChar char="•"/>
            </a:pPr>
            <a:r>
              <a:rPr lang="en-US"/>
              <a:t>Material theft – continued catalytic converter theft and copper on the rise</a:t>
            </a:r>
          </a:p>
          <a:p>
            <a:pPr marL="342900" indent="-342900">
              <a:buFont typeface="Arial" panose="020B0604020202020204" pitchFamily="34" charset="0"/>
              <a:buChar char="•"/>
            </a:pPr>
            <a:r>
              <a:rPr lang="en-US"/>
              <a:t>Mutilated coin recovery, processing and collection</a:t>
            </a:r>
          </a:p>
          <a:p>
            <a:endParaRPr lang="en-US"/>
          </a:p>
          <a:p>
            <a:endParaRPr lang="en-US"/>
          </a:p>
          <a:p>
            <a:endParaRPr lang="en-US"/>
          </a:p>
        </p:txBody>
      </p:sp>
      <p:sp>
        <p:nvSpPr>
          <p:cNvPr id="14" name="Text Placeholder 13">
            <a:extLst>
              <a:ext uri="{FF2B5EF4-FFF2-40B4-BE49-F238E27FC236}">
                <a16:creationId xmlns:a16="http://schemas.microsoft.com/office/drawing/2014/main" id="{241714A6-07A6-3339-EB05-62760C5EF576}"/>
              </a:ext>
            </a:extLst>
          </p:cNvPr>
          <p:cNvSpPr>
            <a:spLocks noGrp="1"/>
          </p:cNvSpPr>
          <p:nvPr>
            <p:ph type="body" sz="quarter" idx="15"/>
          </p:nvPr>
        </p:nvSpPr>
        <p:spPr>
          <a:xfrm>
            <a:off x="522107" y="1733284"/>
            <a:ext cx="5187249" cy="925420"/>
          </a:xfrm>
        </p:spPr>
        <p:txBody>
          <a:bodyPr/>
          <a:lstStyle/>
          <a:p>
            <a:r>
              <a:rPr lang="en-US"/>
              <a:t>What is Happening </a:t>
            </a:r>
          </a:p>
        </p:txBody>
      </p:sp>
      <p:sp>
        <p:nvSpPr>
          <p:cNvPr id="15" name="Content Placeholder 14">
            <a:extLst>
              <a:ext uri="{FF2B5EF4-FFF2-40B4-BE49-F238E27FC236}">
                <a16:creationId xmlns:a16="http://schemas.microsoft.com/office/drawing/2014/main" id="{E4C6966A-5C51-EE84-312A-A906C08CA4D3}"/>
              </a:ext>
            </a:extLst>
          </p:cNvPr>
          <p:cNvSpPr>
            <a:spLocks noGrp="1"/>
          </p:cNvSpPr>
          <p:nvPr>
            <p:ph idx="16"/>
          </p:nvPr>
        </p:nvSpPr>
        <p:spPr>
          <a:xfrm>
            <a:off x="6302020" y="2168699"/>
            <a:ext cx="5187247" cy="3571701"/>
          </a:xfrm>
        </p:spPr>
        <p:txBody>
          <a:bodyPr>
            <a:normAutofit/>
          </a:bodyPr>
          <a:lstStyle/>
          <a:p>
            <a:pPr marL="342900" indent="-342900">
              <a:buFont typeface="Arial" panose="020B0604020202020204" pitchFamily="34" charset="0"/>
              <a:buChar char="•"/>
            </a:pPr>
            <a:r>
              <a:rPr lang="en-US"/>
              <a:t>Engaging with policymakers and supporting strong enforceable laws aimed at preventing and reducing the occurrence of theft. </a:t>
            </a:r>
          </a:p>
          <a:p>
            <a:pPr marL="342900" indent="-342900">
              <a:buFont typeface="Arial" panose="020B0604020202020204" pitchFamily="34" charset="0"/>
              <a:buChar char="•"/>
            </a:pPr>
            <a:r>
              <a:rPr lang="en-US"/>
              <a:t>Educating law enforcement and recyclers on the use of </a:t>
            </a:r>
            <a:r>
              <a:rPr lang="en-US" err="1"/>
              <a:t>ScrapTheftAlert</a:t>
            </a:r>
            <a:r>
              <a:rPr lang="en-US"/>
              <a:t>. </a:t>
            </a:r>
          </a:p>
          <a:p>
            <a:pPr marL="342900" indent="-342900">
              <a:buFont typeface="Arial" panose="020B0604020202020204" pitchFamily="34" charset="0"/>
              <a:buChar char="•"/>
            </a:pPr>
            <a:r>
              <a:rPr lang="en-US"/>
              <a:t>Lobbying for the restoration of the Mutilated Coin Redemption program</a:t>
            </a:r>
          </a:p>
          <a:p>
            <a:pPr marL="342900" indent="-342900">
              <a:buFont typeface="Arial" panose="020B0604020202020204" pitchFamily="34" charset="0"/>
              <a:buChar char="•"/>
            </a:pPr>
            <a:endParaRPr lang="en-US"/>
          </a:p>
        </p:txBody>
      </p:sp>
      <p:sp>
        <p:nvSpPr>
          <p:cNvPr id="16" name="Text Placeholder 15">
            <a:extLst>
              <a:ext uri="{FF2B5EF4-FFF2-40B4-BE49-F238E27FC236}">
                <a16:creationId xmlns:a16="http://schemas.microsoft.com/office/drawing/2014/main" id="{76C1B203-B7FA-5153-6FAD-C4ED43610688}"/>
              </a:ext>
            </a:extLst>
          </p:cNvPr>
          <p:cNvSpPr>
            <a:spLocks noGrp="1"/>
          </p:cNvSpPr>
          <p:nvPr>
            <p:ph type="body" sz="quarter" idx="17"/>
          </p:nvPr>
        </p:nvSpPr>
        <p:spPr>
          <a:xfrm>
            <a:off x="6302018" y="1733284"/>
            <a:ext cx="5187249" cy="925420"/>
          </a:xfrm>
        </p:spPr>
        <p:txBody>
          <a:bodyPr/>
          <a:lstStyle/>
          <a:p>
            <a:r>
              <a:rPr lang="en-US"/>
              <a:t>What is </a:t>
            </a:r>
            <a:r>
              <a:rPr lang="en-US" err="1"/>
              <a:t>ReMA</a:t>
            </a:r>
            <a:r>
              <a:rPr lang="en-US"/>
              <a:t> Doing </a:t>
            </a:r>
          </a:p>
        </p:txBody>
      </p:sp>
      <p:sp>
        <p:nvSpPr>
          <p:cNvPr id="19" name="TextBox 18">
            <a:extLst>
              <a:ext uri="{FF2B5EF4-FFF2-40B4-BE49-F238E27FC236}">
                <a16:creationId xmlns:a16="http://schemas.microsoft.com/office/drawing/2014/main" id="{EB4C03A0-7A9E-5306-068E-D62B3BEA774F}"/>
              </a:ext>
            </a:extLst>
          </p:cNvPr>
          <p:cNvSpPr txBox="1"/>
          <p:nvPr/>
        </p:nvSpPr>
        <p:spPr>
          <a:xfrm>
            <a:off x="431800" y="4199297"/>
            <a:ext cx="5664200" cy="1477328"/>
          </a:xfrm>
          <a:prstGeom prst="rect">
            <a:avLst/>
          </a:prstGeom>
          <a:noFill/>
        </p:spPr>
        <p:txBody>
          <a:bodyPr wrap="square" rtlCol="0">
            <a:spAutoFit/>
          </a:bodyPr>
          <a:lstStyle/>
          <a:p>
            <a:pPr algn="ctr"/>
            <a:r>
              <a:rPr lang="en-US" b="1"/>
              <a:t>Metals theft extends beyond a mere inconvenience – it disrupts communities, poses safety risks and incurs significant costs. The industry is committed to working with law enforcement to reduce these occurrences. </a:t>
            </a:r>
          </a:p>
        </p:txBody>
      </p:sp>
    </p:spTree>
    <p:extLst>
      <p:ext uri="{BB962C8B-B14F-4D97-AF65-F5344CB8AC3E}">
        <p14:creationId xmlns:p14="http://schemas.microsoft.com/office/powerpoint/2010/main" val="9974245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B5B0D-4A6F-5B97-D425-7B69C5813DEE}"/>
              </a:ext>
            </a:extLst>
          </p:cNvPr>
          <p:cNvSpPr>
            <a:spLocks noGrp="1"/>
          </p:cNvSpPr>
          <p:nvPr>
            <p:ph type="title"/>
          </p:nvPr>
        </p:nvSpPr>
        <p:spPr/>
        <p:txBody>
          <a:bodyPr>
            <a:noAutofit/>
          </a:bodyPr>
          <a:lstStyle/>
          <a:p>
            <a:r>
              <a:rPr lang="en-US" sz="2800" b="1"/>
              <a:t>Shaping the Future by Advancing Education, Workforce Development, and Responsible Governance</a:t>
            </a:r>
            <a:endParaRPr lang="en-US" sz="2800"/>
          </a:p>
        </p:txBody>
      </p:sp>
      <p:sp>
        <p:nvSpPr>
          <p:cNvPr id="4" name="Slide Number Placeholder 3">
            <a:extLst>
              <a:ext uri="{FF2B5EF4-FFF2-40B4-BE49-F238E27FC236}">
                <a16:creationId xmlns:a16="http://schemas.microsoft.com/office/drawing/2014/main" id="{2A1BA8FA-232F-A733-2CDB-E392980A3E02}"/>
              </a:ext>
            </a:extLst>
          </p:cNvPr>
          <p:cNvSpPr>
            <a:spLocks noGrp="1"/>
          </p:cNvSpPr>
          <p:nvPr>
            <p:ph type="sldNum" sz="quarter" idx="12"/>
          </p:nvPr>
        </p:nvSpPr>
        <p:spPr/>
        <p:txBody>
          <a:bodyPr/>
          <a:lstStyle/>
          <a:p>
            <a:fld id="{48F63A3B-78C7-47BE-AE5E-E10140E04643}" type="slidenum">
              <a:rPr lang="en-US" smtClean="0"/>
              <a:pPr/>
              <a:t>18</a:t>
            </a:fld>
            <a:endParaRPr lang="en-US"/>
          </a:p>
        </p:txBody>
      </p:sp>
      <p:sp>
        <p:nvSpPr>
          <p:cNvPr id="13" name="Content Placeholder 12">
            <a:extLst>
              <a:ext uri="{FF2B5EF4-FFF2-40B4-BE49-F238E27FC236}">
                <a16:creationId xmlns:a16="http://schemas.microsoft.com/office/drawing/2014/main" id="{673FFA7B-4FCA-FFDB-BCA0-5B4D70011F63}"/>
              </a:ext>
            </a:extLst>
          </p:cNvPr>
          <p:cNvSpPr>
            <a:spLocks noGrp="1"/>
          </p:cNvSpPr>
          <p:nvPr>
            <p:ph idx="13"/>
          </p:nvPr>
        </p:nvSpPr>
        <p:spPr>
          <a:xfrm>
            <a:off x="522109" y="2008278"/>
            <a:ext cx="5187247" cy="2784301"/>
          </a:xfrm>
        </p:spPr>
        <p:txBody>
          <a:bodyPr/>
          <a:lstStyle/>
          <a:p>
            <a:pPr marL="342900" indent="-342900">
              <a:buFont typeface="Arial" panose="020B0604020202020204" pitchFamily="34" charset="0"/>
              <a:buChar char="•"/>
            </a:pPr>
            <a:r>
              <a:rPr lang="en-US"/>
              <a:t>Workforce training and STEM initiatives</a:t>
            </a:r>
          </a:p>
          <a:p>
            <a:pPr marL="342900" indent="-342900">
              <a:buFont typeface="Arial" panose="020B0604020202020204" pitchFamily="34" charset="0"/>
              <a:buChar char="•"/>
            </a:pPr>
            <a:r>
              <a:rPr lang="en-US"/>
              <a:t>Labor rulemakings – OSHA, DOL, FTC </a:t>
            </a:r>
          </a:p>
          <a:p>
            <a:pPr marL="342900" indent="-342900">
              <a:buFont typeface="Arial" panose="020B0604020202020204" pitchFamily="34" charset="0"/>
              <a:buChar char="•"/>
            </a:pPr>
            <a:r>
              <a:rPr lang="en-US"/>
              <a:t>Climate disclosure regulations</a:t>
            </a:r>
          </a:p>
          <a:p>
            <a:pPr marL="342900" indent="-342900">
              <a:buFont typeface="Arial" panose="020B0604020202020204" pitchFamily="34" charset="0"/>
              <a:buChar char="•"/>
            </a:pPr>
            <a:r>
              <a:rPr lang="en-US"/>
              <a:t>Expanding ESG </a:t>
            </a:r>
          </a:p>
          <a:p>
            <a:pPr marL="342900" indent="-342900">
              <a:buFont typeface="Arial" panose="020B0604020202020204" pitchFamily="34" charset="0"/>
              <a:buChar char="•"/>
            </a:pPr>
            <a:r>
              <a:rPr lang="en-US"/>
              <a:t>Community engagement</a:t>
            </a:r>
          </a:p>
          <a:p>
            <a:endParaRPr lang="en-US"/>
          </a:p>
          <a:p>
            <a:endParaRPr lang="en-US"/>
          </a:p>
          <a:p>
            <a:endParaRPr lang="en-US"/>
          </a:p>
        </p:txBody>
      </p:sp>
      <p:sp>
        <p:nvSpPr>
          <p:cNvPr id="14" name="Text Placeholder 13">
            <a:extLst>
              <a:ext uri="{FF2B5EF4-FFF2-40B4-BE49-F238E27FC236}">
                <a16:creationId xmlns:a16="http://schemas.microsoft.com/office/drawing/2014/main" id="{241714A6-07A6-3339-EB05-62760C5EF576}"/>
              </a:ext>
            </a:extLst>
          </p:cNvPr>
          <p:cNvSpPr>
            <a:spLocks noGrp="1"/>
          </p:cNvSpPr>
          <p:nvPr>
            <p:ph type="body" sz="quarter" idx="15"/>
          </p:nvPr>
        </p:nvSpPr>
        <p:spPr>
          <a:xfrm>
            <a:off x="522107" y="1469585"/>
            <a:ext cx="5187249" cy="925420"/>
          </a:xfrm>
        </p:spPr>
        <p:txBody>
          <a:bodyPr/>
          <a:lstStyle/>
          <a:p>
            <a:r>
              <a:rPr lang="en-US"/>
              <a:t>What is Happening? </a:t>
            </a:r>
          </a:p>
        </p:txBody>
      </p:sp>
      <p:sp>
        <p:nvSpPr>
          <p:cNvPr id="15" name="Content Placeholder 14">
            <a:extLst>
              <a:ext uri="{FF2B5EF4-FFF2-40B4-BE49-F238E27FC236}">
                <a16:creationId xmlns:a16="http://schemas.microsoft.com/office/drawing/2014/main" id="{E4C6966A-5C51-EE84-312A-A906C08CA4D3}"/>
              </a:ext>
            </a:extLst>
          </p:cNvPr>
          <p:cNvSpPr>
            <a:spLocks noGrp="1"/>
          </p:cNvSpPr>
          <p:nvPr>
            <p:ph idx="16"/>
          </p:nvPr>
        </p:nvSpPr>
        <p:spPr>
          <a:xfrm>
            <a:off x="6302020" y="2008278"/>
            <a:ext cx="5779909" cy="4348072"/>
          </a:xfrm>
        </p:spPr>
        <p:txBody>
          <a:bodyPr>
            <a:noAutofit/>
          </a:bodyPr>
          <a:lstStyle/>
          <a:p>
            <a:pPr marL="342900" indent="-342900">
              <a:buFont typeface="Arial" panose="020B0604020202020204" pitchFamily="34" charset="0"/>
              <a:buChar char="•"/>
            </a:pPr>
            <a:r>
              <a:rPr lang="en-US" sz="1600"/>
              <a:t>Educate members on the impacts of policy changes, guiding on necessary actions to stay compliant. </a:t>
            </a:r>
          </a:p>
          <a:p>
            <a:pPr marL="342900" indent="-342900">
              <a:buFont typeface="Arial" panose="020B0604020202020204" pitchFamily="34" charset="0"/>
              <a:buChar char="•"/>
            </a:pPr>
            <a:r>
              <a:rPr lang="en-US" sz="1600"/>
              <a:t>Expanding partnerships with educational institutions to integrate sustainability and recycling into STEM curricula. </a:t>
            </a:r>
          </a:p>
          <a:p>
            <a:pPr marL="342900" indent="-342900">
              <a:buFont typeface="Arial" panose="020B0604020202020204" pitchFamily="34" charset="0"/>
              <a:buChar char="•"/>
            </a:pPr>
            <a:r>
              <a:rPr lang="en-US" sz="1600"/>
              <a:t>Enhancing workforce development, bolstering training programs to equip current and future employees with the skills needed</a:t>
            </a:r>
          </a:p>
          <a:p>
            <a:pPr marL="342900" indent="-342900">
              <a:buFont typeface="Arial" panose="020B0604020202020204" pitchFamily="34" charset="0"/>
              <a:buChar char="•"/>
            </a:pPr>
            <a:r>
              <a:rPr lang="en-US" sz="1600"/>
              <a:t>Building community connections, strive to foster stronger engagement between our industry and the communities we serve. </a:t>
            </a:r>
          </a:p>
        </p:txBody>
      </p:sp>
      <p:sp>
        <p:nvSpPr>
          <p:cNvPr id="16" name="Text Placeholder 15">
            <a:extLst>
              <a:ext uri="{FF2B5EF4-FFF2-40B4-BE49-F238E27FC236}">
                <a16:creationId xmlns:a16="http://schemas.microsoft.com/office/drawing/2014/main" id="{76C1B203-B7FA-5153-6FAD-C4ED43610688}"/>
              </a:ext>
            </a:extLst>
          </p:cNvPr>
          <p:cNvSpPr>
            <a:spLocks noGrp="1"/>
          </p:cNvSpPr>
          <p:nvPr>
            <p:ph type="body" sz="quarter" idx="17"/>
          </p:nvPr>
        </p:nvSpPr>
        <p:spPr>
          <a:xfrm>
            <a:off x="6302018" y="1469585"/>
            <a:ext cx="5187249" cy="925420"/>
          </a:xfrm>
        </p:spPr>
        <p:txBody>
          <a:bodyPr/>
          <a:lstStyle/>
          <a:p>
            <a:r>
              <a:rPr lang="en-US"/>
              <a:t>What is </a:t>
            </a:r>
            <a:r>
              <a:rPr lang="en-US" err="1"/>
              <a:t>ReMA</a:t>
            </a:r>
            <a:r>
              <a:rPr lang="en-US"/>
              <a:t> Doing</a:t>
            </a:r>
          </a:p>
        </p:txBody>
      </p:sp>
      <p:sp>
        <p:nvSpPr>
          <p:cNvPr id="19" name="TextBox 18">
            <a:extLst>
              <a:ext uri="{FF2B5EF4-FFF2-40B4-BE49-F238E27FC236}">
                <a16:creationId xmlns:a16="http://schemas.microsoft.com/office/drawing/2014/main" id="{EB4C03A0-7A9E-5306-068E-D62B3BEA774F}"/>
              </a:ext>
            </a:extLst>
          </p:cNvPr>
          <p:cNvSpPr txBox="1"/>
          <p:nvPr/>
        </p:nvSpPr>
        <p:spPr>
          <a:xfrm>
            <a:off x="431800" y="4465085"/>
            <a:ext cx="5664200" cy="1477328"/>
          </a:xfrm>
          <a:prstGeom prst="rect">
            <a:avLst/>
          </a:prstGeom>
          <a:noFill/>
        </p:spPr>
        <p:txBody>
          <a:bodyPr wrap="square" rtlCol="0">
            <a:spAutoFit/>
          </a:bodyPr>
          <a:lstStyle/>
          <a:p>
            <a:pPr algn="ctr"/>
            <a:r>
              <a:rPr lang="en-US" b="1"/>
              <a:t>We are committed to being a proactive and responsible force within communities, operating safe recycling facilities and contributing to the well-being and growth of the neighborhoods we live and work within. </a:t>
            </a:r>
          </a:p>
        </p:txBody>
      </p:sp>
    </p:spTree>
    <p:extLst>
      <p:ext uri="{BB962C8B-B14F-4D97-AF65-F5344CB8AC3E}">
        <p14:creationId xmlns:p14="http://schemas.microsoft.com/office/powerpoint/2010/main" val="11956297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A2679492-7988-4050-9056-5424444524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B091B163-7D61-4891-ABCF-5C13D9C418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779911" cy="6858000"/>
          </a:xfrm>
          <a:prstGeom prst="rect">
            <a:avLst/>
          </a:pr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Title 1">
            <a:extLst>
              <a:ext uri="{FF2B5EF4-FFF2-40B4-BE49-F238E27FC236}">
                <a16:creationId xmlns:a16="http://schemas.microsoft.com/office/drawing/2014/main" id="{5F9E5CF1-F4B2-CF68-30D5-AB5DE22558A0}"/>
              </a:ext>
            </a:extLst>
          </p:cNvPr>
          <p:cNvSpPr>
            <a:spLocks noGrp="1"/>
          </p:cNvSpPr>
          <p:nvPr>
            <p:ph type="title"/>
          </p:nvPr>
        </p:nvSpPr>
        <p:spPr>
          <a:xfrm>
            <a:off x="1188069" y="381935"/>
            <a:ext cx="4008583" cy="5974414"/>
          </a:xfrm>
        </p:spPr>
        <p:txBody>
          <a:bodyPr vert="horz" lIns="91440" tIns="45720" rIns="91440" bIns="45720" rtlCol="0" anchor="ctr">
            <a:normAutofit/>
          </a:bodyPr>
          <a:lstStyle/>
          <a:p>
            <a:r>
              <a:rPr lang="en-US" sz="4400" kern="1200">
                <a:solidFill>
                  <a:srgbClr val="FFFFFF"/>
                </a:solidFill>
                <a:latin typeface="+mj-lt"/>
                <a:ea typeface="+mj-ea"/>
                <a:cs typeface="+mj-cs"/>
              </a:rPr>
              <a:t>Strategic Partnerships</a:t>
            </a:r>
          </a:p>
        </p:txBody>
      </p:sp>
      <p:grpSp>
        <p:nvGrpSpPr>
          <p:cNvPr id="22" name="Group 21">
            <a:extLst>
              <a:ext uri="{FF2B5EF4-FFF2-40B4-BE49-F238E27FC236}">
                <a16:creationId xmlns:a16="http://schemas.microsoft.com/office/drawing/2014/main" id="{0474DF76-993E-44DE-AFB0-C416182ACEC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13892" y="554152"/>
            <a:ext cx="574177" cy="1075866"/>
            <a:chOff x="613892" y="554152"/>
            <a:chExt cx="574177" cy="1075866"/>
          </a:xfrm>
          <a:solidFill>
            <a:srgbClr val="FFFFFF"/>
          </a:solidFill>
        </p:grpSpPr>
        <p:sp>
          <p:nvSpPr>
            <p:cNvPr id="23" name="Graphic 11">
              <a:extLst>
                <a:ext uri="{FF2B5EF4-FFF2-40B4-BE49-F238E27FC236}">
                  <a16:creationId xmlns:a16="http://schemas.microsoft.com/office/drawing/2014/main" id="{6CB927A4-E432-4310-9CD5-E89FF506317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3061" y="554152"/>
              <a:ext cx="171515" cy="171515"/>
            </a:xfrm>
            <a:custGeom>
              <a:avLst/>
              <a:gdLst>
                <a:gd name="connsiteX0" fmla="*/ 159874 w 171515"/>
                <a:gd name="connsiteY0" fmla="*/ 74116 h 171515"/>
                <a:gd name="connsiteX1" fmla="*/ 97399 w 171515"/>
                <a:gd name="connsiteY1" fmla="*/ 74116 h 171515"/>
                <a:gd name="connsiteX2" fmla="*/ 97399 w 171515"/>
                <a:gd name="connsiteY2" fmla="*/ 11641 h 171515"/>
                <a:gd name="connsiteX3" fmla="*/ 85758 w 171515"/>
                <a:gd name="connsiteY3" fmla="*/ 0 h 171515"/>
                <a:gd name="connsiteX4" fmla="*/ 74116 w 171515"/>
                <a:gd name="connsiteY4" fmla="*/ 11641 h 171515"/>
                <a:gd name="connsiteX5" fmla="*/ 74116 w 171515"/>
                <a:gd name="connsiteY5" fmla="*/ 74116 h 171515"/>
                <a:gd name="connsiteX6" fmla="*/ 11641 w 171515"/>
                <a:gd name="connsiteY6" fmla="*/ 74116 h 171515"/>
                <a:gd name="connsiteX7" fmla="*/ 0 w 171515"/>
                <a:gd name="connsiteY7" fmla="*/ 85758 h 171515"/>
                <a:gd name="connsiteX8" fmla="*/ 11641 w 171515"/>
                <a:gd name="connsiteY8" fmla="*/ 97399 h 171515"/>
                <a:gd name="connsiteX9" fmla="*/ 74116 w 171515"/>
                <a:gd name="connsiteY9" fmla="*/ 97399 h 171515"/>
                <a:gd name="connsiteX10" fmla="*/ 74116 w 171515"/>
                <a:gd name="connsiteY10" fmla="*/ 159874 h 171515"/>
                <a:gd name="connsiteX11" fmla="*/ 85758 w 171515"/>
                <a:gd name="connsiteY11" fmla="*/ 171515 h 171515"/>
                <a:gd name="connsiteX12" fmla="*/ 97399 w 171515"/>
                <a:gd name="connsiteY12" fmla="*/ 159874 h 171515"/>
                <a:gd name="connsiteX13" fmla="*/ 97399 w 171515"/>
                <a:gd name="connsiteY13" fmla="*/ 97399 h 171515"/>
                <a:gd name="connsiteX14" fmla="*/ 159874 w 171515"/>
                <a:gd name="connsiteY14" fmla="*/ 97399 h 171515"/>
                <a:gd name="connsiteX15" fmla="*/ 171515 w 171515"/>
                <a:gd name="connsiteY15" fmla="*/ 85758 h 171515"/>
                <a:gd name="connsiteX16" fmla="*/ 159874 w 171515"/>
                <a:gd name="connsiteY16" fmla="*/ 74116 h 171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1515" h="171515">
                  <a:moveTo>
                    <a:pt x="159874" y="74116"/>
                  </a:moveTo>
                  <a:lnTo>
                    <a:pt x="97399" y="74116"/>
                  </a:lnTo>
                  <a:lnTo>
                    <a:pt x="97399" y="11641"/>
                  </a:lnTo>
                  <a:cubicBezTo>
                    <a:pt x="97399" y="5212"/>
                    <a:pt x="92187" y="0"/>
                    <a:pt x="85758" y="0"/>
                  </a:cubicBezTo>
                  <a:cubicBezTo>
                    <a:pt x="79328" y="0"/>
                    <a:pt x="74116" y="5212"/>
                    <a:pt x="74116" y="11641"/>
                  </a:cubicBezTo>
                  <a:lnTo>
                    <a:pt x="74116" y="74116"/>
                  </a:lnTo>
                  <a:lnTo>
                    <a:pt x="11641" y="74116"/>
                  </a:lnTo>
                  <a:cubicBezTo>
                    <a:pt x="5212" y="74116"/>
                    <a:pt x="0" y="79328"/>
                    <a:pt x="0" y="85758"/>
                  </a:cubicBezTo>
                  <a:cubicBezTo>
                    <a:pt x="0" y="92187"/>
                    <a:pt x="5212" y="97399"/>
                    <a:pt x="11641" y="97399"/>
                  </a:cubicBezTo>
                  <a:lnTo>
                    <a:pt x="74116" y="97399"/>
                  </a:lnTo>
                  <a:lnTo>
                    <a:pt x="74116" y="159874"/>
                  </a:lnTo>
                  <a:cubicBezTo>
                    <a:pt x="74116" y="166303"/>
                    <a:pt x="79328" y="171515"/>
                    <a:pt x="85758" y="171515"/>
                  </a:cubicBezTo>
                  <a:cubicBezTo>
                    <a:pt x="92187" y="171515"/>
                    <a:pt x="97399" y="166303"/>
                    <a:pt x="97399" y="159874"/>
                  </a:cubicBezTo>
                  <a:lnTo>
                    <a:pt x="97399" y="97399"/>
                  </a:lnTo>
                  <a:lnTo>
                    <a:pt x="159874" y="97399"/>
                  </a:lnTo>
                  <a:cubicBezTo>
                    <a:pt x="166303" y="97399"/>
                    <a:pt x="171515" y="92187"/>
                    <a:pt x="171515" y="85758"/>
                  </a:cubicBezTo>
                  <a:cubicBezTo>
                    <a:pt x="171515" y="79328"/>
                    <a:pt x="166303" y="74116"/>
                    <a:pt x="159874" y="74116"/>
                  </a:cubicBezTo>
                  <a:close/>
                </a:path>
              </a:pathLst>
            </a:custGeom>
            <a:grpFill/>
            <a:ln w="776" cap="flat">
              <a:noFill/>
              <a:prstDash val="solid"/>
              <a:miter/>
            </a:ln>
          </p:spPr>
          <p:txBody>
            <a:bodyPr rtlCol="0" anchor="ctr"/>
            <a:lstStyle/>
            <a:p>
              <a:endParaRPr lang="en-US"/>
            </a:p>
          </p:txBody>
        </p:sp>
        <p:sp>
          <p:nvSpPr>
            <p:cNvPr id="24" name="Graphic 10">
              <a:extLst>
                <a:ext uri="{FF2B5EF4-FFF2-40B4-BE49-F238E27FC236}">
                  <a16:creationId xmlns:a16="http://schemas.microsoft.com/office/drawing/2014/main" id="{E3020543-B24B-4EC4-8FFC-8DD88EEA91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75643" y="837005"/>
              <a:ext cx="112426" cy="112426"/>
            </a:xfrm>
            <a:custGeom>
              <a:avLst/>
              <a:gdLst>
                <a:gd name="connsiteX0" fmla="*/ 112426 w 112426"/>
                <a:gd name="connsiteY0" fmla="*/ 56213 h 112426"/>
                <a:gd name="connsiteX1" fmla="*/ 56213 w 112426"/>
                <a:gd name="connsiteY1" fmla="*/ 112426 h 112426"/>
                <a:gd name="connsiteX2" fmla="*/ 0 w 112426"/>
                <a:gd name="connsiteY2" fmla="*/ 56213 h 112426"/>
                <a:gd name="connsiteX3" fmla="*/ 56213 w 112426"/>
                <a:gd name="connsiteY3" fmla="*/ 0 h 112426"/>
                <a:gd name="connsiteX4" fmla="*/ 112426 w 112426"/>
                <a:gd name="connsiteY4" fmla="*/ 56213 h 112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426" h="112426">
                  <a:moveTo>
                    <a:pt x="112426" y="56213"/>
                  </a:moveTo>
                  <a:cubicBezTo>
                    <a:pt x="112426" y="87259"/>
                    <a:pt x="87259" y="112426"/>
                    <a:pt x="56213" y="112426"/>
                  </a:cubicBezTo>
                  <a:cubicBezTo>
                    <a:pt x="25167" y="112426"/>
                    <a:pt x="0" y="87259"/>
                    <a:pt x="0" y="56213"/>
                  </a:cubicBezTo>
                  <a:cubicBezTo>
                    <a:pt x="0" y="25167"/>
                    <a:pt x="25167" y="0"/>
                    <a:pt x="56213" y="0"/>
                  </a:cubicBezTo>
                  <a:cubicBezTo>
                    <a:pt x="87259" y="0"/>
                    <a:pt x="112426" y="25167"/>
                    <a:pt x="112426" y="56213"/>
                  </a:cubicBezTo>
                  <a:close/>
                </a:path>
              </a:pathLst>
            </a:custGeom>
            <a:grpFill/>
            <a:ln w="516" cap="flat">
              <a:noFill/>
              <a:prstDash val="solid"/>
              <a:miter/>
            </a:ln>
          </p:spPr>
          <p:txBody>
            <a:bodyPr rtlCol="0" anchor="ctr"/>
            <a:lstStyle/>
            <a:p>
              <a:endParaRPr lang="en-US"/>
            </a:p>
          </p:txBody>
        </p:sp>
        <p:sp>
          <p:nvSpPr>
            <p:cNvPr id="25" name="Graphic 12">
              <a:extLst>
                <a:ext uri="{FF2B5EF4-FFF2-40B4-BE49-F238E27FC236}">
                  <a16:creationId xmlns:a16="http://schemas.microsoft.com/office/drawing/2014/main" id="{1453BF6C-B012-48B7-B4E8-6D7AC7C27D0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3892" y="1472473"/>
              <a:ext cx="157545" cy="157545"/>
            </a:xfrm>
            <a:custGeom>
              <a:avLst/>
              <a:gdLst>
                <a:gd name="connsiteX0" fmla="*/ 78773 w 157545"/>
                <a:gd name="connsiteY0" fmla="*/ 23283 h 157545"/>
                <a:gd name="connsiteX1" fmla="*/ 134262 w 157545"/>
                <a:gd name="connsiteY1" fmla="*/ 78773 h 157545"/>
                <a:gd name="connsiteX2" fmla="*/ 78773 w 157545"/>
                <a:gd name="connsiteY2" fmla="*/ 134262 h 157545"/>
                <a:gd name="connsiteX3" fmla="*/ 23283 w 157545"/>
                <a:gd name="connsiteY3" fmla="*/ 78773 h 157545"/>
                <a:gd name="connsiteX4" fmla="*/ 78773 w 157545"/>
                <a:gd name="connsiteY4" fmla="*/ 23283 h 157545"/>
                <a:gd name="connsiteX5" fmla="*/ 78773 w 157545"/>
                <a:gd name="connsiteY5" fmla="*/ 0 h 157545"/>
                <a:gd name="connsiteX6" fmla="*/ 0 w 157545"/>
                <a:gd name="connsiteY6" fmla="*/ 78773 h 157545"/>
                <a:gd name="connsiteX7" fmla="*/ 78773 w 157545"/>
                <a:gd name="connsiteY7" fmla="*/ 157545 h 157545"/>
                <a:gd name="connsiteX8" fmla="*/ 157545 w 157545"/>
                <a:gd name="connsiteY8" fmla="*/ 78773 h 157545"/>
                <a:gd name="connsiteX9" fmla="*/ 78773 w 157545"/>
                <a:gd name="connsiteY9" fmla="*/ 0 h 15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7545" h="157545">
                  <a:moveTo>
                    <a:pt x="78773" y="23283"/>
                  </a:moveTo>
                  <a:cubicBezTo>
                    <a:pt x="109419" y="23283"/>
                    <a:pt x="134262" y="48126"/>
                    <a:pt x="134262" y="78773"/>
                  </a:cubicBezTo>
                  <a:cubicBezTo>
                    <a:pt x="134262" y="109419"/>
                    <a:pt x="109419" y="134262"/>
                    <a:pt x="78773" y="134262"/>
                  </a:cubicBezTo>
                  <a:cubicBezTo>
                    <a:pt x="48126" y="134262"/>
                    <a:pt x="23283" y="109419"/>
                    <a:pt x="23283" y="78773"/>
                  </a:cubicBezTo>
                  <a:cubicBezTo>
                    <a:pt x="23312" y="48139"/>
                    <a:pt x="48139" y="23312"/>
                    <a:pt x="78773" y="23283"/>
                  </a:cubicBezTo>
                  <a:moveTo>
                    <a:pt x="78773" y="0"/>
                  </a:moveTo>
                  <a:cubicBezTo>
                    <a:pt x="35268" y="0"/>
                    <a:pt x="0" y="35268"/>
                    <a:pt x="0" y="78773"/>
                  </a:cubicBezTo>
                  <a:cubicBezTo>
                    <a:pt x="0" y="122277"/>
                    <a:pt x="35268" y="157545"/>
                    <a:pt x="78773" y="157545"/>
                  </a:cubicBezTo>
                  <a:cubicBezTo>
                    <a:pt x="122277" y="157545"/>
                    <a:pt x="157545" y="122277"/>
                    <a:pt x="157545" y="78773"/>
                  </a:cubicBezTo>
                  <a:cubicBezTo>
                    <a:pt x="157545" y="35268"/>
                    <a:pt x="122277" y="0"/>
                    <a:pt x="78773" y="0"/>
                  </a:cubicBezTo>
                  <a:close/>
                </a:path>
              </a:pathLst>
            </a:custGeom>
            <a:grpFill/>
            <a:ln w="751" cap="flat">
              <a:noFill/>
              <a:prstDash val="solid"/>
              <a:miter/>
            </a:ln>
          </p:spPr>
          <p:txBody>
            <a:bodyPr rtlCol="0" anchor="ctr"/>
            <a:lstStyle/>
            <a:p>
              <a:endParaRPr lang="en-US"/>
            </a:p>
          </p:txBody>
        </p:sp>
      </p:grpSp>
      <p:sp>
        <p:nvSpPr>
          <p:cNvPr id="3" name="Content Placeholder 2">
            <a:extLst>
              <a:ext uri="{FF2B5EF4-FFF2-40B4-BE49-F238E27FC236}">
                <a16:creationId xmlns:a16="http://schemas.microsoft.com/office/drawing/2014/main" id="{CEF37DA5-1658-938E-F8E9-6659A30EE9A8}"/>
              </a:ext>
            </a:extLst>
          </p:cNvPr>
          <p:cNvSpPr>
            <a:spLocks noGrp="1"/>
          </p:cNvSpPr>
          <p:nvPr>
            <p:ph idx="1"/>
          </p:nvPr>
        </p:nvSpPr>
        <p:spPr>
          <a:xfrm>
            <a:off x="6297233" y="518400"/>
            <a:ext cx="4771607" cy="5837949"/>
          </a:xfrm>
        </p:spPr>
        <p:txBody>
          <a:bodyPr vert="horz" lIns="91440" tIns="45720" rIns="91440" bIns="45720" rtlCol="0" anchor="ctr">
            <a:normAutofit/>
          </a:bodyPr>
          <a:lstStyle/>
          <a:p>
            <a:pPr>
              <a:lnSpc>
                <a:spcPct val="90000"/>
              </a:lnSpc>
              <a:spcAft>
                <a:spcPts val="600"/>
              </a:spcAft>
            </a:pPr>
            <a:r>
              <a:rPr lang="en-US" sz="2000" b="1">
                <a:solidFill>
                  <a:srgbClr val="080808">
                    <a:alpha val="80000"/>
                  </a:srgbClr>
                </a:solidFill>
              </a:rPr>
              <a:t>Partnerships build awareness of the recycled materials industry, allowing us to create long-standing connections and influence policy. </a:t>
            </a:r>
          </a:p>
          <a:p>
            <a:pPr indent="-228600">
              <a:lnSpc>
                <a:spcPct val="90000"/>
              </a:lnSpc>
              <a:spcAft>
                <a:spcPts val="600"/>
              </a:spcAft>
              <a:buFont typeface="Arial" panose="020B0604020202020204" pitchFamily="34" charset="0"/>
              <a:buChar char="•"/>
            </a:pPr>
            <a:endParaRPr lang="en-US" sz="2000">
              <a:solidFill>
                <a:srgbClr val="080808">
                  <a:alpha val="80000"/>
                </a:srgbClr>
              </a:solidFill>
            </a:endParaRPr>
          </a:p>
          <a:p>
            <a:pPr marL="708660" lvl="2" indent="-228600">
              <a:lnSpc>
                <a:spcPct val="90000"/>
              </a:lnSpc>
              <a:spcBef>
                <a:spcPts val="0"/>
              </a:spcBef>
              <a:spcAft>
                <a:spcPts val="600"/>
              </a:spcAft>
              <a:buFont typeface="Arial" panose="020B0604020202020204" pitchFamily="34" charset="0"/>
              <a:buChar char="•"/>
            </a:pPr>
            <a:r>
              <a:rPr lang="en-US" sz="2000">
                <a:solidFill>
                  <a:srgbClr val="080808">
                    <a:alpha val="80000"/>
                  </a:srgbClr>
                </a:solidFill>
              </a:rPr>
              <a:t>International Partnerships</a:t>
            </a:r>
          </a:p>
          <a:p>
            <a:pPr marL="708660" lvl="2" indent="-228600">
              <a:lnSpc>
                <a:spcPct val="90000"/>
              </a:lnSpc>
              <a:spcBef>
                <a:spcPts val="0"/>
              </a:spcBef>
              <a:spcAft>
                <a:spcPts val="600"/>
              </a:spcAft>
              <a:buFont typeface="Arial" panose="020B0604020202020204" pitchFamily="34" charset="0"/>
              <a:buChar char="•"/>
            </a:pPr>
            <a:r>
              <a:rPr lang="en-US" sz="2000">
                <a:solidFill>
                  <a:srgbClr val="080808">
                    <a:alpha val="80000"/>
                  </a:srgbClr>
                </a:solidFill>
              </a:rPr>
              <a:t>Federal Coalitions – i.e. NAM’s MFSR</a:t>
            </a:r>
          </a:p>
          <a:p>
            <a:pPr marL="708660" lvl="2" indent="-228600">
              <a:lnSpc>
                <a:spcPct val="90000"/>
              </a:lnSpc>
              <a:spcBef>
                <a:spcPts val="0"/>
              </a:spcBef>
              <a:spcAft>
                <a:spcPts val="600"/>
              </a:spcAft>
              <a:buFont typeface="Arial" panose="020B0604020202020204" pitchFamily="34" charset="0"/>
              <a:buChar char="•"/>
            </a:pPr>
            <a:r>
              <a:rPr lang="en-US" sz="2000">
                <a:solidFill>
                  <a:srgbClr val="080808">
                    <a:alpha val="80000"/>
                  </a:srgbClr>
                </a:solidFill>
              </a:rPr>
              <a:t>State Associations - National Conference of State Legislatures, the National Lieutenant Governors Association, ASTSWMO, and others</a:t>
            </a:r>
          </a:p>
          <a:p>
            <a:pPr marL="708660" lvl="2" indent="-228600">
              <a:lnSpc>
                <a:spcPct val="90000"/>
              </a:lnSpc>
              <a:spcBef>
                <a:spcPts val="0"/>
              </a:spcBef>
              <a:spcAft>
                <a:spcPts val="600"/>
              </a:spcAft>
              <a:buFont typeface="Arial" panose="020B0604020202020204" pitchFamily="34" charset="0"/>
              <a:buChar char="•"/>
            </a:pPr>
            <a:r>
              <a:rPr lang="en-US" sz="2000">
                <a:solidFill>
                  <a:srgbClr val="080808">
                    <a:alpha val="80000"/>
                  </a:srgbClr>
                </a:solidFill>
              </a:rPr>
              <a:t>Safety - Electrical Safety Foundation</a:t>
            </a:r>
          </a:p>
          <a:p>
            <a:pPr marL="708660" lvl="2" indent="-228600">
              <a:lnSpc>
                <a:spcPct val="90000"/>
              </a:lnSpc>
              <a:spcBef>
                <a:spcPts val="0"/>
              </a:spcBef>
              <a:spcAft>
                <a:spcPts val="600"/>
              </a:spcAft>
              <a:buFont typeface="Arial" panose="020B0604020202020204" pitchFamily="34" charset="0"/>
              <a:buChar char="•"/>
            </a:pPr>
            <a:r>
              <a:rPr lang="en-US" sz="2000">
                <a:solidFill>
                  <a:srgbClr val="080808">
                    <a:alpha val="80000"/>
                  </a:srgbClr>
                </a:solidFill>
              </a:rPr>
              <a:t>Law Enforcement – FBI, police, and others</a:t>
            </a:r>
          </a:p>
          <a:p>
            <a:pPr marL="708660" lvl="2" indent="-228600">
              <a:lnSpc>
                <a:spcPct val="90000"/>
              </a:lnSpc>
              <a:spcBef>
                <a:spcPts val="0"/>
              </a:spcBef>
              <a:spcAft>
                <a:spcPts val="600"/>
              </a:spcAft>
              <a:buFont typeface="Arial" panose="020B0604020202020204" pitchFamily="34" charset="0"/>
              <a:buChar char="•"/>
            </a:pPr>
            <a:r>
              <a:rPr lang="en-US" sz="2000">
                <a:solidFill>
                  <a:srgbClr val="080808">
                    <a:alpha val="80000"/>
                  </a:srgbClr>
                </a:solidFill>
              </a:rPr>
              <a:t>More! </a:t>
            </a:r>
          </a:p>
        </p:txBody>
      </p:sp>
      <p:sp>
        <p:nvSpPr>
          <p:cNvPr id="4" name="Slide Number Placeholder 3">
            <a:extLst>
              <a:ext uri="{FF2B5EF4-FFF2-40B4-BE49-F238E27FC236}">
                <a16:creationId xmlns:a16="http://schemas.microsoft.com/office/drawing/2014/main" id="{845C0C34-5B1C-DFFC-0C25-D10F307E63F0}"/>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defTabSz="914400">
              <a:spcAft>
                <a:spcPts val="600"/>
              </a:spcAft>
            </a:pPr>
            <a:fld id="{48F63A3B-78C7-47BE-AE5E-E10140E04643}" type="slidenum">
              <a:rPr lang="en-US">
                <a:solidFill>
                  <a:schemeClr val="tx1">
                    <a:alpha val="60000"/>
                  </a:schemeClr>
                </a:solidFill>
              </a:rPr>
              <a:pPr defTabSz="914400">
                <a:spcAft>
                  <a:spcPts val="600"/>
                </a:spcAft>
              </a:pPr>
              <a:t>19</a:t>
            </a:fld>
            <a:endParaRPr lang="en-US">
              <a:solidFill>
                <a:schemeClr val="tx1">
                  <a:alpha val="60000"/>
                </a:schemeClr>
              </a:solidFill>
            </a:endParaRPr>
          </a:p>
        </p:txBody>
      </p:sp>
      <p:cxnSp>
        <p:nvCxnSpPr>
          <p:cNvPr id="27" name="Straight Connector 26">
            <a:extLst>
              <a:ext uri="{FF2B5EF4-FFF2-40B4-BE49-F238E27FC236}">
                <a16:creationId xmlns:a16="http://schemas.microsoft.com/office/drawing/2014/main" id="{C49DA8F6-BCC1-4447-B54C-57856834B9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586162" y="3610394"/>
            <a:ext cx="0" cy="3238728"/>
          </a:xfrm>
          <a:prstGeom prst="line">
            <a:avLst/>
          </a:prstGeom>
          <a:ln w="25400" cap="sq">
            <a:gradFill flip="none" rotWithShape="1">
              <a:gsLst>
                <a:gs pos="0">
                  <a:schemeClr val="accent1"/>
                </a:gs>
                <a:gs pos="100000">
                  <a:schemeClr val="accent2"/>
                </a:gs>
              </a:gsLst>
              <a:lin ang="5400000" scaled="0"/>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11448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A bridge over a river&#10;&#10;Description automatically generated">
            <a:extLst>
              <a:ext uri="{FF2B5EF4-FFF2-40B4-BE49-F238E27FC236}">
                <a16:creationId xmlns:a16="http://schemas.microsoft.com/office/drawing/2014/main" id="{8D791488-A612-0E2A-9262-68196AAAD780}"/>
              </a:ext>
            </a:extLst>
          </p:cNvPr>
          <p:cNvPicPr>
            <a:picLocks noGrp="1" noChangeAspect="1"/>
          </p:cNvPicPr>
          <p:nvPr>
            <p:ph type="pic" sz="quarter" idx="10"/>
          </p:nvPr>
        </p:nvPicPr>
        <p:blipFill>
          <a:blip r:embed="rId2"/>
          <a:srcRect t="158" b="158"/>
          <a:stretch>
            <a:fillRect/>
          </a:stretch>
        </p:blipFill>
        <p:spPr/>
      </p:pic>
      <p:sp>
        <p:nvSpPr>
          <p:cNvPr id="6" name="Title 1">
            <a:extLst>
              <a:ext uri="{FF2B5EF4-FFF2-40B4-BE49-F238E27FC236}">
                <a16:creationId xmlns:a16="http://schemas.microsoft.com/office/drawing/2014/main" id="{8505BDD4-81DD-2CB9-EAF0-DF1888BBCC9E}"/>
              </a:ext>
            </a:extLst>
          </p:cNvPr>
          <p:cNvSpPr>
            <a:spLocks noGrp="1"/>
          </p:cNvSpPr>
          <p:nvPr>
            <p:ph type="title"/>
          </p:nvPr>
        </p:nvSpPr>
        <p:spPr>
          <a:xfrm>
            <a:off x="826911" y="1223084"/>
            <a:ext cx="6589889" cy="2102008"/>
          </a:xfrm>
        </p:spPr>
        <p:txBody>
          <a:bodyPr/>
          <a:lstStyle/>
          <a:p>
            <a:r>
              <a:rPr lang="en-US"/>
              <a:t>Introduction</a:t>
            </a:r>
          </a:p>
        </p:txBody>
      </p:sp>
    </p:spTree>
    <p:extLst>
      <p:ext uri="{BB962C8B-B14F-4D97-AF65-F5344CB8AC3E}">
        <p14:creationId xmlns:p14="http://schemas.microsoft.com/office/powerpoint/2010/main" val="25364061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6AB697C-7D3A-58C4-6A98-38B2303F51D9}"/>
              </a:ext>
            </a:extLst>
          </p:cNvPr>
          <p:cNvSpPr>
            <a:spLocks noGrp="1"/>
          </p:cNvSpPr>
          <p:nvPr>
            <p:ph type="title"/>
          </p:nvPr>
        </p:nvSpPr>
        <p:spPr/>
        <p:txBody>
          <a:bodyPr anchor="ctr">
            <a:normAutofit/>
          </a:bodyPr>
          <a:lstStyle/>
          <a:p>
            <a:r>
              <a:rPr lang="en-US">
                <a:cs typeface="Arial" panose="020B0604020202020204" pitchFamily="34" charset="0"/>
              </a:rPr>
              <a:t>Advocacy</a:t>
            </a:r>
            <a:r>
              <a:rPr lang="en-US">
                <a:solidFill>
                  <a:srgbClr val="6193C8"/>
                </a:solidFill>
                <a:cs typeface="Arial" panose="020B0604020202020204" pitchFamily="34" charset="0"/>
              </a:rPr>
              <a:t> </a:t>
            </a:r>
            <a:r>
              <a:rPr lang="en-US">
                <a:cs typeface="Arial" panose="020B0604020202020204" pitchFamily="34" charset="0"/>
              </a:rPr>
              <a:t>Resources</a:t>
            </a:r>
            <a:endParaRPr lang="en-US"/>
          </a:p>
        </p:txBody>
      </p:sp>
      <p:sp>
        <p:nvSpPr>
          <p:cNvPr id="6" name="Slide Number Placeholder 5">
            <a:extLst>
              <a:ext uri="{FF2B5EF4-FFF2-40B4-BE49-F238E27FC236}">
                <a16:creationId xmlns:a16="http://schemas.microsoft.com/office/drawing/2014/main" id="{3910A0FA-10A2-E693-571B-80741F29F9CF}"/>
              </a:ext>
            </a:extLst>
          </p:cNvPr>
          <p:cNvSpPr>
            <a:spLocks noGrp="1"/>
          </p:cNvSpPr>
          <p:nvPr>
            <p:ph type="sldNum" sz="quarter" idx="12"/>
          </p:nvPr>
        </p:nvSpPr>
        <p:spPr/>
        <p:txBody>
          <a:bodyPr anchor="ctr">
            <a:normAutofit/>
          </a:bodyPr>
          <a:lstStyle/>
          <a:p>
            <a:pPr>
              <a:spcAft>
                <a:spcPts val="600"/>
              </a:spcAft>
            </a:pPr>
            <a:fld id="{8EA492EF-208A-4B66-805B-D8411F449898}" type="slidenum">
              <a:rPr lang="en-US" smtClean="0"/>
              <a:pPr>
                <a:spcAft>
                  <a:spcPts val="600"/>
                </a:spcAft>
              </a:pPr>
              <a:t>20</a:t>
            </a:fld>
            <a:endParaRPr lang="en-US"/>
          </a:p>
        </p:txBody>
      </p:sp>
      <p:graphicFrame>
        <p:nvGraphicFramePr>
          <p:cNvPr id="7" name="Diagram 6">
            <a:extLst>
              <a:ext uri="{FF2B5EF4-FFF2-40B4-BE49-F238E27FC236}">
                <a16:creationId xmlns:a16="http://schemas.microsoft.com/office/drawing/2014/main" id="{E44D1D27-5F19-E7DF-2514-2EA584C630BF}"/>
              </a:ext>
            </a:extLst>
          </p:cNvPr>
          <p:cNvGraphicFramePr/>
          <p:nvPr>
            <p:extLst>
              <p:ext uri="{D42A27DB-BD31-4B8C-83A1-F6EECF244321}">
                <p14:modId xmlns:p14="http://schemas.microsoft.com/office/powerpoint/2010/main" val="462846720"/>
              </p:ext>
            </p:extLst>
          </p:nvPr>
        </p:nvGraphicFramePr>
        <p:xfrm>
          <a:off x="5965173" y="1028032"/>
          <a:ext cx="6226827" cy="51667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5" name="Content Placeholder 12">
            <a:extLst>
              <a:ext uri="{FF2B5EF4-FFF2-40B4-BE49-F238E27FC236}">
                <a16:creationId xmlns:a16="http://schemas.microsoft.com/office/drawing/2014/main" id="{24132649-919C-5D45-8301-605D7A1FF052}"/>
              </a:ext>
            </a:extLst>
          </p:cNvPr>
          <p:cNvGraphicFramePr>
            <a:graphicFrameLocks noGrp="1"/>
          </p:cNvGraphicFramePr>
          <p:nvPr>
            <p:ph idx="1"/>
            <p:extLst>
              <p:ext uri="{D42A27DB-BD31-4B8C-83A1-F6EECF244321}">
                <p14:modId xmlns:p14="http://schemas.microsoft.com/office/powerpoint/2010/main" val="1336145441"/>
              </p:ext>
            </p:extLst>
          </p:nvPr>
        </p:nvGraphicFramePr>
        <p:xfrm>
          <a:off x="522108" y="1241779"/>
          <a:ext cx="5630336" cy="454531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20695817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9" name="Rectangle 38">
            <a:extLst>
              <a:ext uri="{FF2B5EF4-FFF2-40B4-BE49-F238E27FC236}">
                <a16:creationId xmlns:a16="http://schemas.microsoft.com/office/drawing/2014/main" id="{327D73B4-9F5C-4A64-A179-51B9500CB8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5F6E0A0-191C-F7C4-86B9-B88C09693787}"/>
              </a:ext>
            </a:extLst>
          </p:cNvPr>
          <p:cNvSpPr>
            <a:spLocks noGrp="1"/>
          </p:cNvSpPr>
          <p:nvPr>
            <p:ph type="title"/>
          </p:nvPr>
        </p:nvSpPr>
        <p:spPr>
          <a:xfrm>
            <a:off x="6657715" y="467271"/>
            <a:ext cx="4195674" cy="2052522"/>
          </a:xfrm>
        </p:spPr>
        <p:txBody>
          <a:bodyPr vert="horz" lIns="91440" tIns="45720" rIns="91440" bIns="45720" rtlCol="0" anchor="b">
            <a:normAutofit/>
          </a:bodyPr>
          <a:lstStyle/>
          <a:p>
            <a:pPr>
              <a:lnSpc>
                <a:spcPct val="90000"/>
              </a:lnSpc>
            </a:pPr>
            <a:r>
              <a:rPr lang="en-US" sz="4300" kern="1200">
                <a:solidFill>
                  <a:schemeClr val="tx2"/>
                </a:solidFill>
                <a:latin typeface="+mj-lt"/>
                <a:ea typeface="+mj-ea"/>
                <a:cs typeface="+mj-cs"/>
              </a:rPr>
              <a:t>Shaping our Advocacy Together</a:t>
            </a:r>
          </a:p>
        </p:txBody>
      </p:sp>
      <p:sp>
        <p:nvSpPr>
          <p:cNvPr id="3" name="Content Placeholder 2">
            <a:extLst>
              <a:ext uri="{FF2B5EF4-FFF2-40B4-BE49-F238E27FC236}">
                <a16:creationId xmlns:a16="http://schemas.microsoft.com/office/drawing/2014/main" id="{49BB76EA-75CB-8AD5-08A9-772967FECBA5}"/>
              </a:ext>
            </a:extLst>
          </p:cNvPr>
          <p:cNvSpPr>
            <a:spLocks noGrp="1"/>
          </p:cNvSpPr>
          <p:nvPr>
            <p:ph idx="1"/>
          </p:nvPr>
        </p:nvSpPr>
        <p:spPr>
          <a:xfrm>
            <a:off x="6657715" y="2990818"/>
            <a:ext cx="4195675" cy="2913872"/>
          </a:xfrm>
        </p:spPr>
        <p:txBody>
          <a:bodyPr vert="horz" lIns="91440" tIns="45720" rIns="91440" bIns="45720" rtlCol="0" anchor="t">
            <a:normAutofit/>
          </a:bodyPr>
          <a:lstStyle/>
          <a:p>
            <a:pPr>
              <a:lnSpc>
                <a:spcPct val="90000"/>
              </a:lnSpc>
            </a:pPr>
            <a:r>
              <a:rPr lang="en-US">
                <a:solidFill>
                  <a:srgbClr val="080808"/>
                </a:solidFill>
              </a:rPr>
              <a:t>As we continue to align our advocacy efforts with the evolving needs of the industry, </a:t>
            </a:r>
            <a:r>
              <a:rPr lang="en-US" b="1">
                <a:solidFill>
                  <a:srgbClr val="080808"/>
                </a:solidFill>
              </a:rPr>
              <a:t>we need your insights</a:t>
            </a:r>
            <a:r>
              <a:rPr lang="en-US">
                <a:solidFill>
                  <a:srgbClr val="080808"/>
                </a:solidFill>
              </a:rPr>
              <a:t>: </a:t>
            </a:r>
          </a:p>
          <a:p>
            <a:pPr marL="708660" lvl="2" indent="-228600">
              <a:lnSpc>
                <a:spcPct val="90000"/>
              </a:lnSpc>
              <a:buFont typeface="Arial" panose="020B0604020202020204" pitchFamily="34" charset="0"/>
              <a:buChar char="•"/>
            </a:pPr>
            <a:r>
              <a:rPr lang="en-US" sz="2000">
                <a:solidFill>
                  <a:srgbClr val="080808"/>
                </a:solidFill>
              </a:rPr>
              <a:t>Identifying Challenges</a:t>
            </a:r>
          </a:p>
          <a:p>
            <a:pPr marL="708660" lvl="2" indent="-228600">
              <a:lnSpc>
                <a:spcPct val="90000"/>
              </a:lnSpc>
              <a:buFont typeface="Arial" panose="020B0604020202020204" pitchFamily="34" charset="0"/>
              <a:buChar char="•"/>
            </a:pPr>
            <a:r>
              <a:rPr lang="en-US" sz="2000">
                <a:solidFill>
                  <a:srgbClr val="080808"/>
                </a:solidFill>
              </a:rPr>
              <a:t>Setting Priorities</a:t>
            </a:r>
          </a:p>
          <a:p>
            <a:pPr marL="708660" lvl="2" indent="-228600">
              <a:lnSpc>
                <a:spcPct val="90000"/>
              </a:lnSpc>
              <a:buFont typeface="Arial" panose="020B0604020202020204" pitchFamily="34" charset="0"/>
              <a:buChar char="•"/>
            </a:pPr>
            <a:r>
              <a:rPr lang="en-US" sz="2000" err="1">
                <a:solidFill>
                  <a:srgbClr val="080808"/>
                </a:solidFill>
              </a:rPr>
              <a:t>ReMA</a:t>
            </a:r>
            <a:r>
              <a:rPr lang="en-US" sz="2000">
                <a:solidFill>
                  <a:srgbClr val="080808"/>
                </a:solidFill>
              </a:rPr>
              <a:t> Member Support</a:t>
            </a:r>
          </a:p>
        </p:txBody>
      </p:sp>
      <p:sp>
        <p:nvSpPr>
          <p:cNvPr id="41" name="Freeform: Shape 40">
            <a:extLst>
              <a:ext uri="{FF2B5EF4-FFF2-40B4-BE49-F238E27FC236}">
                <a16:creationId xmlns:a16="http://schemas.microsoft.com/office/drawing/2014/main" id="{D0F14822-B1F1-4730-A131-C3416A790B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550930" y="3942512"/>
            <a:ext cx="3238728" cy="2915488"/>
          </a:xfrm>
          <a:custGeom>
            <a:avLst/>
            <a:gdLst>
              <a:gd name="connsiteX0" fmla="*/ 1619364 w 3238728"/>
              <a:gd name="connsiteY0" fmla="*/ 0 h 2915488"/>
              <a:gd name="connsiteX1" fmla="*/ 3238728 w 3238728"/>
              <a:gd name="connsiteY1" fmla="*/ 1619364 h 2915488"/>
              <a:gd name="connsiteX2" fmla="*/ 2649430 w 3238728"/>
              <a:gd name="connsiteY2" fmla="*/ 2868944 h 2915488"/>
              <a:gd name="connsiteX3" fmla="*/ 2587188 w 3238728"/>
              <a:gd name="connsiteY3" fmla="*/ 2915488 h 2915488"/>
              <a:gd name="connsiteX4" fmla="*/ 651541 w 3238728"/>
              <a:gd name="connsiteY4" fmla="*/ 2915488 h 2915488"/>
              <a:gd name="connsiteX5" fmla="*/ 589298 w 3238728"/>
              <a:gd name="connsiteY5" fmla="*/ 2868944 h 2915488"/>
              <a:gd name="connsiteX6" fmla="*/ 0 w 3238728"/>
              <a:gd name="connsiteY6" fmla="*/ 1619364 h 2915488"/>
              <a:gd name="connsiteX7" fmla="*/ 1619364 w 3238728"/>
              <a:gd name="connsiteY7" fmla="*/ 0 h 2915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38728" h="2915488">
                <a:moveTo>
                  <a:pt x="1619364" y="0"/>
                </a:moveTo>
                <a:cubicBezTo>
                  <a:pt x="2513714" y="0"/>
                  <a:pt x="3238728" y="725014"/>
                  <a:pt x="3238728" y="1619364"/>
                </a:cubicBezTo>
                <a:cubicBezTo>
                  <a:pt x="3238728" y="2122436"/>
                  <a:pt x="3009329" y="2571929"/>
                  <a:pt x="2649430" y="2868944"/>
                </a:cubicBezTo>
                <a:lnTo>
                  <a:pt x="2587188" y="2915488"/>
                </a:lnTo>
                <a:lnTo>
                  <a:pt x="651541" y="2915488"/>
                </a:lnTo>
                <a:lnTo>
                  <a:pt x="589298" y="2868944"/>
                </a:lnTo>
                <a:cubicBezTo>
                  <a:pt x="229399" y="2571929"/>
                  <a:pt x="0" y="2122436"/>
                  <a:pt x="0" y="1619364"/>
                </a:cubicBezTo>
                <a:cubicBezTo>
                  <a:pt x="0" y="725014"/>
                  <a:pt x="725014" y="0"/>
                  <a:pt x="1619364" y="0"/>
                </a:cubicBezTo>
                <a:close/>
              </a:path>
            </a:pathLst>
          </a:cu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Freeform: Shape 42">
            <a:extLst>
              <a:ext uri="{FF2B5EF4-FFF2-40B4-BE49-F238E27FC236}">
                <a16:creationId xmlns:a16="http://schemas.microsoft.com/office/drawing/2014/main" id="{063F1D6B-3845-4F68-9803-39000080EC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154502" cy="4167582"/>
          </a:xfrm>
          <a:custGeom>
            <a:avLst/>
            <a:gdLst>
              <a:gd name="connsiteX0" fmla="*/ 1209514 w 4154502"/>
              <a:gd name="connsiteY0" fmla="*/ 0 h 4167582"/>
              <a:gd name="connsiteX1" fmla="*/ 2782034 w 4154502"/>
              <a:gd name="connsiteY1" fmla="*/ 0 h 4167582"/>
              <a:gd name="connsiteX2" fmla="*/ 2836049 w 4154502"/>
              <a:gd name="connsiteY2" fmla="*/ 19770 h 4167582"/>
              <a:gd name="connsiteX3" fmla="*/ 4154502 w 4154502"/>
              <a:gd name="connsiteY3" fmla="*/ 2008854 h 4167582"/>
              <a:gd name="connsiteX4" fmla="*/ 1995774 w 4154502"/>
              <a:gd name="connsiteY4" fmla="*/ 4167582 h 4167582"/>
              <a:gd name="connsiteX5" fmla="*/ 6690 w 4154502"/>
              <a:gd name="connsiteY5" fmla="*/ 2849129 h 4167582"/>
              <a:gd name="connsiteX6" fmla="*/ 0 w 4154502"/>
              <a:gd name="connsiteY6" fmla="*/ 2830852 h 4167582"/>
              <a:gd name="connsiteX7" fmla="*/ 0 w 4154502"/>
              <a:gd name="connsiteY7" fmla="*/ 1186857 h 4167582"/>
              <a:gd name="connsiteX8" fmla="*/ 6690 w 4154502"/>
              <a:gd name="connsiteY8" fmla="*/ 1168580 h 4167582"/>
              <a:gd name="connsiteX9" fmla="*/ 1155500 w 4154502"/>
              <a:gd name="connsiteY9" fmla="*/ 19770 h 4167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54502" h="4167582">
                <a:moveTo>
                  <a:pt x="1209514" y="0"/>
                </a:moveTo>
                <a:lnTo>
                  <a:pt x="2782034" y="0"/>
                </a:lnTo>
                <a:lnTo>
                  <a:pt x="2836049" y="19770"/>
                </a:lnTo>
                <a:cubicBezTo>
                  <a:pt x="3610849" y="347482"/>
                  <a:pt x="4154502" y="1114679"/>
                  <a:pt x="4154502" y="2008854"/>
                </a:cubicBezTo>
                <a:cubicBezTo>
                  <a:pt x="4154502" y="3201087"/>
                  <a:pt x="3188007" y="4167582"/>
                  <a:pt x="1995774" y="4167582"/>
                </a:cubicBezTo>
                <a:cubicBezTo>
                  <a:pt x="1101599" y="4167582"/>
                  <a:pt x="334402" y="3623929"/>
                  <a:pt x="6690" y="2849129"/>
                </a:cubicBezTo>
                <a:lnTo>
                  <a:pt x="0" y="2830852"/>
                </a:lnTo>
                <a:lnTo>
                  <a:pt x="0" y="1186857"/>
                </a:lnTo>
                <a:lnTo>
                  <a:pt x="6690" y="1168580"/>
                </a:lnTo>
                <a:cubicBezTo>
                  <a:pt x="225165" y="652046"/>
                  <a:pt x="638966" y="238245"/>
                  <a:pt x="1155500" y="19770"/>
                </a:cubicBezTo>
                <a:close/>
              </a:path>
            </a:pathLst>
          </a:cu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Placeholder 8" descr="A person climbing a rock&#10;&#10;Description automatically generated">
            <a:extLst>
              <a:ext uri="{FF2B5EF4-FFF2-40B4-BE49-F238E27FC236}">
                <a16:creationId xmlns:a16="http://schemas.microsoft.com/office/drawing/2014/main" id="{0B50C678-07F9-BFD4-FC32-DEE4900944D6}"/>
              </a:ext>
            </a:extLst>
          </p:cNvPr>
          <p:cNvPicPr>
            <a:picLocks noGrp="1" noChangeAspect="1"/>
          </p:cNvPicPr>
          <p:nvPr>
            <p:ph type="pic" sz="quarter" idx="10"/>
          </p:nvPr>
        </p:nvPicPr>
        <p:blipFill rotWithShape="1">
          <a:blip r:embed="rId3"/>
          <a:srcRect t="3472" r="2" b="2"/>
          <a:stretch/>
        </p:blipFill>
        <p:spPr>
          <a:xfrm>
            <a:off x="-3" y="10"/>
            <a:ext cx="4317456" cy="4167571"/>
          </a:xfrm>
          <a:custGeom>
            <a:avLst/>
            <a:gdLst/>
            <a:ahLst/>
            <a:cxnLst/>
            <a:rect l="l" t="t" r="r" b="b"/>
            <a:pathLst>
              <a:path w="4317456" h="4167581">
                <a:moveTo>
                  <a:pt x="1372466" y="0"/>
                </a:moveTo>
                <a:lnTo>
                  <a:pt x="2944990" y="0"/>
                </a:lnTo>
                <a:lnTo>
                  <a:pt x="2999002" y="19769"/>
                </a:lnTo>
                <a:cubicBezTo>
                  <a:pt x="3773802" y="347482"/>
                  <a:pt x="4317456" y="1114680"/>
                  <a:pt x="4317456" y="2008853"/>
                </a:cubicBezTo>
                <a:cubicBezTo>
                  <a:pt x="4317456" y="3201085"/>
                  <a:pt x="3350960" y="4167581"/>
                  <a:pt x="2158728" y="4167581"/>
                </a:cubicBezTo>
                <a:cubicBezTo>
                  <a:pt x="966497" y="4167581"/>
                  <a:pt x="0" y="3201085"/>
                  <a:pt x="0" y="2008853"/>
                </a:cubicBezTo>
                <a:cubicBezTo>
                  <a:pt x="0" y="1114680"/>
                  <a:pt x="543654" y="347482"/>
                  <a:pt x="1318454" y="19769"/>
                </a:cubicBezTo>
                <a:close/>
              </a:path>
            </a:pathLst>
          </a:custGeom>
        </p:spPr>
      </p:pic>
      <p:pic>
        <p:nvPicPr>
          <p:cNvPr id="15" name="Picture Placeholder 14" descr="A group of people icon&#10;&#10;Description automatically generated">
            <a:extLst>
              <a:ext uri="{FF2B5EF4-FFF2-40B4-BE49-F238E27FC236}">
                <a16:creationId xmlns:a16="http://schemas.microsoft.com/office/drawing/2014/main" id="{FEBCC1F9-B59E-FA8F-0321-83ED2AACBCB2}"/>
              </a:ext>
            </a:extLst>
          </p:cNvPr>
          <p:cNvPicPr>
            <a:picLocks noGrp="1" noChangeAspect="1"/>
          </p:cNvPicPr>
          <p:nvPr>
            <p:ph type="pic" sz="quarter" idx="13"/>
          </p:nvPr>
        </p:nvPicPr>
        <p:blipFill rotWithShape="1">
          <a:blip r:embed="rId4"/>
          <a:srcRect t="9980" r="2" b="2"/>
          <a:stretch/>
        </p:blipFill>
        <p:spPr>
          <a:xfrm>
            <a:off x="2767505" y="3942512"/>
            <a:ext cx="3238727" cy="2915488"/>
          </a:xfrm>
          <a:custGeom>
            <a:avLst/>
            <a:gdLst/>
            <a:ahLst/>
            <a:cxnLst/>
            <a:rect l="l" t="t" r="r" b="b"/>
            <a:pathLst>
              <a:path w="3238727" h="2915488">
                <a:moveTo>
                  <a:pt x="1619364" y="0"/>
                </a:moveTo>
                <a:cubicBezTo>
                  <a:pt x="2513714" y="0"/>
                  <a:pt x="3238727" y="725014"/>
                  <a:pt x="3238727" y="1619364"/>
                </a:cubicBezTo>
                <a:cubicBezTo>
                  <a:pt x="3238727" y="2122436"/>
                  <a:pt x="3009328" y="2571928"/>
                  <a:pt x="2649429" y="2868943"/>
                </a:cubicBezTo>
                <a:lnTo>
                  <a:pt x="2587186" y="2915488"/>
                </a:lnTo>
                <a:lnTo>
                  <a:pt x="651541" y="2915488"/>
                </a:lnTo>
                <a:lnTo>
                  <a:pt x="589298" y="2868943"/>
                </a:lnTo>
                <a:cubicBezTo>
                  <a:pt x="229399" y="2571928"/>
                  <a:pt x="0" y="2122436"/>
                  <a:pt x="0" y="1619364"/>
                </a:cubicBezTo>
                <a:cubicBezTo>
                  <a:pt x="0" y="725014"/>
                  <a:pt x="725014" y="0"/>
                  <a:pt x="1619364" y="0"/>
                </a:cubicBezTo>
                <a:close/>
              </a:path>
            </a:pathLst>
          </a:custGeom>
        </p:spPr>
      </p:pic>
      <p:grpSp>
        <p:nvGrpSpPr>
          <p:cNvPr id="45" name="Group 44">
            <a:extLst>
              <a:ext uri="{FF2B5EF4-FFF2-40B4-BE49-F238E27FC236}">
                <a16:creationId xmlns:a16="http://schemas.microsoft.com/office/drawing/2014/main" id="{C6C6FA52-B664-419A-A212-125E50579D9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303825" y="1771652"/>
            <a:ext cx="3486643" cy="2754874"/>
            <a:chOff x="1303825" y="1771652"/>
            <a:chExt cx="3486643" cy="2754874"/>
          </a:xfrm>
        </p:grpSpPr>
        <p:sp>
          <p:nvSpPr>
            <p:cNvPr id="46" name="Graphic 11">
              <a:extLst>
                <a:ext uri="{FF2B5EF4-FFF2-40B4-BE49-F238E27FC236}">
                  <a16:creationId xmlns:a16="http://schemas.microsoft.com/office/drawing/2014/main" id="{6CB927A4-E432-4310-9CD5-E89FF506317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618953" y="1771652"/>
              <a:ext cx="171515" cy="171515"/>
            </a:xfrm>
            <a:custGeom>
              <a:avLst/>
              <a:gdLst>
                <a:gd name="connsiteX0" fmla="*/ 159874 w 171515"/>
                <a:gd name="connsiteY0" fmla="*/ 74116 h 171515"/>
                <a:gd name="connsiteX1" fmla="*/ 97399 w 171515"/>
                <a:gd name="connsiteY1" fmla="*/ 74116 h 171515"/>
                <a:gd name="connsiteX2" fmla="*/ 97399 w 171515"/>
                <a:gd name="connsiteY2" fmla="*/ 11641 h 171515"/>
                <a:gd name="connsiteX3" fmla="*/ 85758 w 171515"/>
                <a:gd name="connsiteY3" fmla="*/ 0 h 171515"/>
                <a:gd name="connsiteX4" fmla="*/ 74116 w 171515"/>
                <a:gd name="connsiteY4" fmla="*/ 11641 h 171515"/>
                <a:gd name="connsiteX5" fmla="*/ 74116 w 171515"/>
                <a:gd name="connsiteY5" fmla="*/ 74116 h 171515"/>
                <a:gd name="connsiteX6" fmla="*/ 11641 w 171515"/>
                <a:gd name="connsiteY6" fmla="*/ 74116 h 171515"/>
                <a:gd name="connsiteX7" fmla="*/ 0 w 171515"/>
                <a:gd name="connsiteY7" fmla="*/ 85758 h 171515"/>
                <a:gd name="connsiteX8" fmla="*/ 11641 w 171515"/>
                <a:gd name="connsiteY8" fmla="*/ 97399 h 171515"/>
                <a:gd name="connsiteX9" fmla="*/ 74116 w 171515"/>
                <a:gd name="connsiteY9" fmla="*/ 97399 h 171515"/>
                <a:gd name="connsiteX10" fmla="*/ 74116 w 171515"/>
                <a:gd name="connsiteY10" fmla="*/ 159874 h 171515"/>
                <a:gd name="connsiteX11" fmla="*/ 85758 w 171515"/>
                <a:gd name="connsiteY11" fmla="*/ 171515 h 171515"/>
                <a:gd name="connsiteX12" fmla="*/ 97399 w 171515"/>
                <a:gd name="connsiteY12" fmla="*/ 159874 h 171515"/>
                <a:gd name="connsiteX13" fmla="*/ 97399 w 171515"/>
                <a:gd name="connsiteY13" fmla="*/ 97399 h 171515"/>
                <a:gd name="connsiteX14" fmla="*/ 159874 w 171515"/>
                <a:gd name="connsiteY14" fmla="*/ 97399 h 171515"/>
                <a:gd name="connsiteX15" fmla="*/ 171515 w 171515"/>
                <a:gd name="connsiteY15" fmla="*/ 85758 h 171515"/>
                <a:gd name="connsiteX16" fmla="*/ 159874 w 171515"/>
                <a:gd name="connsiteY16" fmla="*/ 74116 h 171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1515" h="171515">
                  <a:moveTo>
                    <a:pt x="159874" y="74116"/>
                  </a:moveTo>
                  <a:lnTo>
                    <a:pt x="97399" y="74116"/>
                  </a:lnTo>
                  <a:lnTo>
                    <a:pt x="97399" y="11641"/>
                  </a:lnTo>
                  <a:cubicBezTo>
                    <a:pt x="97399" y="5212"/>
                    <a:pt x="92187" y="0"/>
                    <a:pt x="85758" y="0"/>
                  </a:cubicBezTo>
                  <a:cubicBezTo>
                    <a:pt x="79328" y="0"/>
                    <a:pt x="74116" y="5212"/>
                    <a:pt x="74116" y="11641"/>
                  </a:cubicBezTo>
                  <a:lnTo>
                    <a:pt x="74116" y="74116"/>
                  </a:lnTo>
                  <a:lnTo>
                    <a:pt x="11641" y="74116"/>
                  </a:lnTo>
                  <a:cubicBezTo>
                    <a:pt x="5212" y="74116"/>
                    <a:pt x="0" y="79328"/>
                    <a:pt x="0" y="85758"/>
                  </a:cubicBezTo>
                  <a:cubicBezTo>
                    <a:pt x="0" y="92187"/>
                    <a:pt x="5212" y="97399"/>
                    <a:pt x="11641" y="97399"/>
                  </a:cubicBezTo>
                  <a:lnTo>
                    <a:pt x="74116" y="97399"/>
                  </a:lnTo>
                  <a:lnTo>
                    <a:pt x="74116" y="159874"/>
                  </a:lnTo>
                  <a:cubicBezTo>
                    <a:pt x="74116" y="166303"/>
                    <a:pt x="79328" y="171515"/>
                    <a:pt x="85758" y="171515"/>
                  </a:cubicBezTo>
                  <a:cubicBezTo>
                    <a:pt x="92187" y="171515"/>
                    <a:pt x="97399" y="166303"/>
                    <a:pt x="97399" y="159874"/>
                  </a:cubicBezTo>
                  <a:lnTo>
                    <a:pt x="97399" y="97399"/>
                  </a:lnTo>
                  <a:lnTo>
                    <a:pt x="159874" y="97399"/>
                  </a:lnTo>
                  <a:cubicBezTo>
                    <a:pt x="166303" y="97399"/>
                    <a:pt x="171515" y="92187"/>
                    <a:pt x="171515" y="85758"/>
                  </a:cubicBezTo>
                  <a:cubicBezTo>
                    <a:pt x="171515" y="79328"/>
                    <a:pt x="166303" y="74116"/>
                    <a:pt x="159874" y="74116"/>
                  </a:cubicBezTo>
                  <a:close/>
                </a:path>
              </a:pathLst>
            </a:custGeom>
            <a:solidFill>
              <a:schemeClr val="accent1"/>
            </a:solidFill>
            <a:ln w="776" cap="flat">
              <a:noFill/>
              <a:prstDash val="solid"/>
              <a:miter/>
            </a:ln>
          </p:spPr>
          <p:txBody>
            <a:bodyPr rtlCol="0" anchor="ctr"/>
            <a:lstStyle/>
            <a:p>
              <a:endParaRPr lang="en-US"/>
            </a:p>
          </p:txBody>
        </p:sp>
        <p:sp>
          <p:nvSpPr>
            <p:cNvPr id="47" name="Graphic 10">
              <a:extLst>
                <a:ext uri="{FF2B5EF4-FFF2-40B4-BE49-F238E27FC236}">
                  <a16:creationId xmlns:a16="http://schemas.microsoft.com/office/drawing/2014/main" id="{E3020543-B24B-4EC4-8FFC-8DD88EEA91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404045" y="3208746"/>
              <a:ext cx="112426" cy="112426"/>
            </a:xfrm>
            <a:custGeom>
              <a:avLst/>
              <a:gdLst>
                <a:gd name="connsiteX0" fmla="*/ 112426 w 112426"/>
                <a:gd name="connsiteY0" fmla="*/ 56213 h 112426"/>
                <a:gd name="connsiteX1" fmla="*/ 56213 w 112426"/>
                <a:gd name="connsiteY1" fmla="*/ 112426 h 112426"/>
                <a:gd name="connsiteX2" fmla="*/ 0 w 112426"/>
                <a:gd name="connsiteY2" fmla="*/ 56213 h 112426"/>
                <a:gd name="connsiteX3" fmla="*/ 56213 w 112426"/>
                <a:gd name="connsiteY3" fmla="*/ 0 h 112426"/>
                <a:gd name="connsiteX4" fmla="*/ 112426 w 112426"/>
                <a:gd name="connsiteY4" fmla="*/ 56213 h 112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426" h="112426">
                  <a:moveTo>
                    <a:pt x="112426" y="56213"/>
                  </a:moveTo>
                  <a:cubicBezTo>
                    <a:pt x="112426" y="87259"/>
                    <a:pt x="87259" y="112426"/>
                    <a:pt x="56213" y="112426"/>
                  </a:cubicBezTo>
                  <a:cubicBezTo>
                    <a:pt x="25167" y="112426"/>
                    <a:pt x="0" y="87259"/>
                    <a:pt x="0" y="56213"/>
                  </a:cubicBezTo>
                  <a:cubicBezTo>
                    <a:pt x="0" y="25167"/>
                    <a:pt x="25167" y="0"/>
                    <a:pt x="56213" y="0"/>
                  </a:cubicBezTo>
                  <a:cubicBezTo>
                    <a:pt x="87259" y="0"/>
                    <a:pt x="112426" y="25167"/>
                    <a:pt x="112426" y="56213"/>
                  </a:cubicBezTo>
                  <a:close/>
                </a:path>
              </a:pathLst>
            </a:custGeom>
            <a:solidFill>
              <a:schemeClr val="accent1"/>
            </a:solidFill>
            <a:ln w="516" cap="flat">
              <a:noFill/>
              <a:prstDash val="solid"/>
              <a:miter/>
            </a:ln>
          </p:spPr>
          <p:txBody>
            <a:bodyPr rtlCol="0" anchor="ctr"/>
            <a:lstStyle/>
            <a:p>
              <a:endParaRPr lang="en-US"/>
            </a:p>
          </p:txBody>
        </p:sp>
        <p:sp>
          <p:nvSpPr>
            <p:cNvPr id="48" name="Graphic 12">
              <a:extLst>
                <a:ext uri="{FF2B5EF4-FFF2-40B4-BE49-F238E27FC236}">
                  <a16:creationId xmlns:a16="http://schemas.microsoft.com/office/drawing/2014/main" id="{1453BF6C-B012-48B7-B4E8-6D7AC7C27D0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303825" y="4368981"/>
              <a:ext cx="157545" cy="157545"/>
            </a:xfrm>
            <a:custGeom>
              <a:avLst/>
              <a:gdLst>
                <a:gd name="connsiteX0" fmla="*/ 78773 w 157545"/>
                <a:gd name="connsiteY0" fmla="*/ 23283 h 157545"/>
                <a:gd name="connsiteX1" fmla="*/ 134262 w 157545"/>
                <a:gd name="connsiteY1" fmla="*/ 78773 h 157545"/>
                <a:gd name="connsiteX2" fmla="*/ 78773 w 157545"/>
                <a:gd name="connsiteY2" fmla="*/ 134262 h 157545"/>
                <a:gd name="connsiteX3" fmla="*/ 23283 w 157545"/>
                <a:gd name="connsiteY3" fmla="*/ 78773 h 157545"/>
                <a:gd name="connsiteX4" fmla="*/ 78773 w 157545"/>
                <a:gd name="connsiteY4" fmla="*/ 23283 h 157545"/>
                <a:gd name="connsiteX5" fmla="*/ 78773 w 157545"/>
                <a:gd name="connsiteY5" fmla="*/ 0 h 157545"/>
                <a:gd name="connsiteX6" fmla="*/ 0 w 157545"/>
                <a:gd name="connsiteY6" fmla="*/ 78773 h 157545"/>
                <a:gd name="connsiteX7" fmla="*/ 78773 w 157545"/>
                <a:gd name="connsiteY7" fmla="*/ 157545 h 157545"/>
                <a:gd name="connsiteX8" fmla="*/ 157545 w 157545"/>
                <a:gd name="connsiteY8" fmla="*/ 78773 h 157545"/>
                <a:gd name="connsiteX9" fmla="*/ 78773 w 157545"/>
                <a:gd name="connsiteY9" fmla="*/ 0 h 15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7545" h="157545">
                  <a:moveTo>
                    <a:pt x="78773" y="23283"/>
                  </a:moveTo>
                  <a:cubicBezTo>
                    <a:pt x="109419" y="23283"/>
                    <a:pt x="134262" y="48126"/>
                    <a:pt x="134262" y="78773"/>
                  </a:cubicBezTo>
                  <a:cubicBezTo>
                    <a:pt x="134262" y="109419"/>
                    <a:pt x="109419" y="134262"/>
                    <a:pt x="78773" y="134262"/>
                  </a:cubicBezTo>
                  <a:cubicBezTo>
                    <a:pt x="48126" y="134262"/>
                    <a:pt x="23283" y="109419"/>
                    <a:pt x="23283" y="78773"/>
                  </a:cubicBezTo>
                  <a:cubicBezTo>
                    <a:pt x="23312" y="48139"/>
                    <a:pt x="48139" y="23312"/>
                    <a:pt x="78773" y="23283"/>
                  </a:cubicBezTo>
                  <a:moveTo>
                    <a:pt x="78773" y="0"/>
                  </a:moveTo>
                  <a:cubicBezTo>
                    <a:pt x="35268" y="0"/>
                    <a:pt x="0" y="35268"/>
                    <a:pt x="0" y="78773"/>
                  </a:cubicBezTo>
                  <a:cubicBezTo>
                    <a:pt x="0" y="122277"/>
                    <a:pt x="35268" y="157545"/>
                    <a:pt x="78773" y="157545"/>
                  </a:cubicBezTo>
                  <a:cubicBezTo>
                    <a:pt x="122277" y="157545"/>
                    <a:pt x="157545" y="122277"/>
                    <a:pt x="157545" y="78773"/>
                  </a:cubicBezTo>
                  <a:cubicBezTo>
                    <a:pt x="157545" y="35268"/>
                    <a:pt x="122277" y="0"/>
                    <a:pt x="78773" y="0"/>
                  </a:cubicBezTo>
                  <a:close/>
                </a:path>
              </a:pathLst>
            </a:custGeom>
            <a:solidFill>
              <a:schemeClr val="accent1"/>
            </a:solidFill>
            <a:ln w="751" cap="flat">
              <a:noFill/>
              <a:prstDash val="solid"/>
              <a:miter/>
            </a:ln>
          </p:spPr>
          <p:txBody>
            <a:bodyPr rtlCol="0" anchor="ctr"/>
            <a:lstStyle/>
            <a:p>
              <a:endParaRPr lang="en-US"/>
            </a:p>
          </p:txBody>
        </p:sp>
      </p:grpSp>
      <p:sp>
        <p:nvSpPr>
          <p:cNvPr id="4" name="Slide Number Placeholder 3">
            <a:extLst>
              <a:ext uri="{FF2B5EF4-FFF2-40B4-BE49-F238E27FC236}">
                <a16:creationId xmlns:a16="http://schemas.microsoft.com/office/drawing/2014/main" id="{53DB1D71-EE79-899B-1A6B-F3875AF19C7E}"/>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defTabSz="914400">
              <a:spcAft>
                <a:spcPts val="600"/>
              </a:spcAft>
            </a:pPr>
            <a:fld id="{48F63A3B-78C7-47BE-AE5E-E10140E04643}" type="slidenum">
              <a:rPr lang="en-US">
                <a:solidFill>
                  <a:schemeClr val="tx1">
                    <a:alpha val="60000"/>
                  </a:schemeClr>
                </a:solidFill>
              </a:rPr>
              <a:pPr defTabSz="914400">
                <a:spcAft>
                  <a:spcPts val="600"/>
                </a:spcAft>
              </a:pPr>
              <a:t>21</a:t>
            </a:fld>
            <a:endParaRPr lang="en-US">
              <a:solidFill>
                <a:schemeClr val="tx1">
                  <a:alpha val="60000"/>
                </a:schemeClr>
              </a:solidFill>
            </a:endParaRPr>
          </a:p>
        </p:txBody>
      </p:sp>
      <p:cxnSp>
        <p:nvCxnSpPr>
          <p:cNvPr id="50" name="Straight Connector 49">
            <a:extLst>
              <a:ext uri="{FF2B5EF4-FFF2-40B4-BE49-F238E27FC236}">
                <a16:creationId xmlns:a16="http://schemas.microsoft.com/office/drawing/2014/main" id="{C49DA8F6-BCC1-4447-B54C-57856834B9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586162" y="3613893"/>
            <a:ext cx="0" cy="3238728"/>
          </a:xfrm>
          <a:prstGeom prst="line">
            <a:avLst/>
          </a:prstGeom>
          <a:ln w="25400" cap="sq">
            <a:gradFill flip="none" rotWithShape="1">
              <a:gsLst>
                <a:gs pos="0">
                  <a:schemeClr val="accent1"/>
                </a:gs>
                <a:gs pos="100000">
                  <a:schemeClr val="accent2"/>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479564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6550A8-52F2-7C5D-EEC4-393AD2106544}"/>
              </a:ext>
            </a:extLst>
          </p:cNvPr>
          <p:cNvSpPr>
            <a:spLocks noGrp="1"/>
          </p:cNvSpPr>
          <p:nvPr>
            <p:ph type="title"/>
          </p:nvPr>
        </p:nvSpPr>
        <p:spPr>
          <a:xfrm>
            <a:off x="865011" y="1876226"/>
            <a:ext cx="10461978" cy="2141009"/>
          </a:xfrm>
        </p:spPr>
        <p:txBody>
          <a:bodyPr>
            <a:normAutofit fontScale="90000"/>
          </a:bodyPr>
          <a:lstStyle/>
          <a:p>
            <a:r>
              <a:rPr lang="en-US" b="1" i="0">
                <a:effectLst/>
                <a:latin typeface="Söhne"/>
              </a:rPr>
              <a:t>Identifying Challenges:</a:t>
            </a:r>
            <a:r>
              <a:rPr lang="en-US" b="0" i="0">
                <a:effectLst/>
                <a:latin typeface="Söhne"/>
              </a:rPr>
              <a:t> What specific challenges are you currently facing in your operations or within the broader industry that you feel need more attention?</a:t>
            </a:r>
            <a:br>
              <a:rPr lang="en-US" b="0" i="0">
                <a:effectLst/>
                <a:latin typeface="Söhne"/>
              </a:rPr>
            </a:br>
            <a:endParaRPr lang="en-US"/>
          </a:p>
        </p:txBody>
      </p:sp>
    </p:spTree>
    <p:extLst>
      <p:ext uri="{BB962C8B-B14F-4D97-AF65-F5344CB8AC3E}">
        <p14:creationId xmlns:p14="http://schemas.microsoft.com/office/powerpoint/2010/main" val="22108026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6550A8-52F2-7C5D-EEC4-393AD2106544}"/>
              </a:ext>
            </a:extLst>
          </p:cNvPr>
          <p:cNvSpPr>
            <a:spLocks noGrp="1"/>
          </p:cNvSpPr>
          <p:nvPr>
            <p:ph type="title"/>
          </p:nvPr>
        </p:nvSpPr>
        <p:spPr>
          <a:xfrm>
            <a:off x="865011" y="1495226"/>
            <a:ext cx="10461978" cy="2141009"/>
          </a:xfrm>
        </p:spPr>
        <p:txBody>
          <a:bodyPr>
            <a:normAutofit fontScale="90000"/>
          </a:bodyPr>
          <a:lstStyle/>
          <a:p>
            <a:r>
              <a:rPr lang="en-US" b="1" i="0">
                <a:effectLst/>
                <a:latin typeface="Söhne"/>
              </a:rPr>
              <a:t>Setting Priorities: </a:t>
            </a:r>
            <a:r>
              <a:rPr lang="en-US" b="0" i="0">
                <a:effectLst/>
                <a:latin typeface="Söhne"/>
              </a:rPr>
              <a:t>Could you share your top policy priorities for the coming year? We listed to what we heard you all say to set our advocacy agenda, but what areas should we focus our efforts on most? </a:t>
            </a:r>
            <a:br>
              <a:rPr lang="en-US" b="0" i="0">
                <a:effectLst/>
                <a:latin typeface="Söhne"/>
              </a:rPr>
            </a:br>
            <a:br>
              <a:rPr lang="en-US" b="0" i="0">
                <a:effectLst/>
                <a:latin typeface="Söhne"/>
              </a:rPr>
            </a:br>
            <a:endParaRPr lang="en-US"/>
          </a:p>
        </p:txBody>
      </p:sp>
    </p:spTree>
    <p:extLst>
      <p:ext uri="{BB962C8B-B14F-4D97-AF65-F5344CB8AC3E}">
        <p14:creationId xmlns:p14="http://schemas.microsoft.com/office/powerpoint/2010/main" val="30506363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6550A8-52F2-7C5D-EEC4-393AD2106544}"/>
              </a:ext>
            </a:extLst>
          </p:cNvPr>
          <p:cNvSpPr>
            <a:spLocks noGrp="1"/>
          </p:cNvSpPr>
          <p:nvPr>
            <p:ph type="title"/>
          </p:nvPr>
        </p:nvSpPr>
        <p:spPr>
          <a:xfrm>
            <a:off x="865011" y="2126598"/>
            <a:ext cx="10461978" cy="2141009"/>
          </a:xfrm>
        </p:spPr>
        <p:txBody>
          <a:bodyPr>
            <a:normAutofit fontScale="90000"/>
          </a:bodyPr>
          <a:lstStyle/>
          <a:p>
            <a:pPr algn="l">
              <a:buFont typeface="+mj-lt"/>
              <a:buNone/>
            </a:pPr>
            <a:r>
              <a:rPr lang="en-US" b="1" i="0" err="1">
                <a:effectLst/>
                <a:latin typeface="Söhne"/>
              </a:rPr>
              <a:t>ReMA</a:t>
            </a:r>
            <a:r>
              <a:rPr lang="en-US" b="1" i="0">
                <a:effectLst/>
                <a:latin typeface="Söhne"/>
              </a:rPr>
              <a:t> Member Support: </a:t>
            </a:r>
            <a:r>
              <a:rPr lang="en-US" b="0" i="0">
                <a:effectLst/>
                <a:latin typeface="Söhne"/>
              </a:rPr>
              <a:t>How can </a:t>
            </a:r>
            <a:r>
              <a:rPr lang="en-US" b="0" i="0" err="1">
                <a:effectLst/>
                <a:latin typeface="Söhne"/>
              </a:rPr>
              <a:t>ReMA</a:t>
            </a:r>
            <a:r>
              <a:rPr lang="en-US" b="0" i="0">
                <a:effectLst/>
                <a:latin typeface="Söhne"/>
              </a:rPr>
              <a:t> better support you? Are there particular tools or resources you need from us? </a:t>
            </a:r>
            <a:br>
              <a:rPr lang="en-US"/>
            </a:br>
            <a:br>
              <a:rPr lang="en-US" b="0" i="0">
                <a:effectLst/>
                <a:latin typeface="Söhne"/>
              </a:rPr>
            </a:br>
            <a:endParaRPr lang="en-US"/>
          </a:p>
        </p:txBody>
      </p:sp>
    </p:spTree>
    <p:extLst>
      <p:ext uri="{BB962C8B-B14F-4D97-AF65-F5344CB8AC3E}">
        <p14:creationId xmlns:p14="http://schemas.microsoft.com/office/powerpoint/2010/main" val="41892231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28B121-D1DC-4B28-4876-331D736D91E4}"/>
              </a:ext>
            </a:extLst>
          </p:cNvPr>
          <p:cNvSpPr>
            <a:spLocks noGrp="1"/>
          </p:cNvSpPr>
          <p:nvPr>
            <p:ph type="title"/>
          </p:nvPr>
        </p:nvSpPr>
        <p:spPr>
          <a:xfrm>
            <a:off x="849489" y="692507"/>
            <a:ext cx="10515600" cy="797630"/>
          </a:xfrm>
        </p:spPr>
        <p:txBody>
          <a:bodyPr/>
          <a:lstStyle/>
          <a:p>
            <a:r>
              <a:rPr lang="en-US">
                <a:latin typeface="Verdana" panose="020B0604030504040204" pitchFamily="34" charset="0"/>
                <a:ea typeface="Verdana" panose="020B0604030504040204" pitchFamily="34" charset="0"/>
              </a:rPr>
              <a:t>Thank You</a:t>
            </a:r>
          </a:p>
        </p:txBody>
      </p:sp>
      <p:sp>
        <p:nvSpPr>
          <p:cNvPr id="3" name="Content Placeholder 2">
            <a:extLst>
              <a:ext uri="{FF2B5EF4-FFF2-40B4-BE49-F238E27FC236}">
                <a16:creationId xmlns:a16="http://schemas.microsoft.com/office/drawing/2014/main" id="{1DE91B40-918F-A729-E6D6-A35C3344750B}"/>
              </a:ext>
            </a:extLst>
          </p:cNvPr>
          <p:cNvSpPr>
            <a:spLocks noGrp="1"/>
          </p:cNvSpPr>
          <p:nvPr>
            <p:ph idx="1"/>
          </p:nvPr>
        </p:nvSpPr>
        <p:spPr/>
        <p:txBody>
          <a:bodyPr/>
          <a:lstStyle/>
          <a:p>
            <a:r>
              <a:rPr lang="en-US">
                <a:latin typeface="Verdana" panose="020B0604030504040204" pitchFamily="34" charset="0"/>
                <a:ea typeface="Verdana" panose="020B0604030504040204" pitchFamily="34" charset="0"/>
              </a:rPr>
              <a:t>Kristen Hildreth</a:t>
            </a:r>
          </a:p>
        </p:txBody>
      </p:sp>
      <p:sp>
        <p:nvSpPr>
          <p:cNvPr id="4" name="Content Placeholder 3">
            <a:extLst>
              <a:ext uri="{FF2B5EF4-FFF2-40B4-BE49-F238E27FC236}">
                <a16:creationId xmlns:a16="http://schemas.microsoft.com/office/drawing/2014/main" id="{532B5795-3591-5373-513D-82A0E88F8375}"/>
              </a:ext>
            </a:extLst>
          </p:cNvPr>
          <p:cNvSpPr>
            <a:spLocks noGrp="1"/>
          </p:cNvSpPr>
          <p:nvPr>
            <p:ph idx="20"/>
          </p:nvPr>
        </p:nvSpPr>
        <p:spPr>
          <a:xfrm>
            <a:off x="905930" y="2616548"/>
            <a:ext cx="7347524" cy="562069"/>
          </a:xfrm>
        </p:spPr>
        <p:txBody>
          <a:bodyPr>
            <a:normAutofit fontScale="85000" lnSpcReduction="10000"/>
          </a:bodyPr>
          <a:lstStyle/>
          <a:p>
            <a:r>
              <a:rPr lang="en-US">
                <a:latin typeface="Verdana" panose="020B0604030504040204" pitchFamily="34" charset="0"/>
                <a:ea typeface="Verdana" panose="020B0604030504040204" pitchFamily="34" charset="0"/>
              </a:rPr>
              <a:t>AVP, Government Relations &amp; Strategic Partnerships</a:t>
            </a:r>
          </a:p>
        </p:txBody>
      </p:sp>
      <p:sp>
        <p:nvSpPr>
          <p:cNvPr id="5" name="Content Placeholder 4">
            <a:extLst>
              <a:ext uri="{FF2B5EF4-FFF2-40B4-BE49-F238E27FC236}">
                <a16:creationId xmlns:a16="http://schemas.microsoft.com/office/drawing/2014/main" id="{FDC54410-2031-1658-0B24-B182EFF26015}"/>
              </a:ext>
            </a:extLst>
          </p:cNvPr>
          <p:cNvSpPr>
            <a:spLocks noGrp="1"/>
          </p:cNvSpPr>
          <p:nvPr>
            <p:ph idx="21"/>
          </p:nvPr>
        </p:nvSpPr>
        <p:spPr>
          <a:xfrm>
            <a:off x="905930" y="3034237"/>
            <a:ext cx="5932192" cy="562069"/>
          </a:xfrm>
        </p:spPr>
        <p:txBody>
          <a:bodyPr>
            <a:normAutofit/>
          </a:bodyPr>
          <a:lstStyle/>
          <a:p>
            <a:r>
              <a:rPr lang="en-US">
                <a:latin typeface="Verdana" panose="020B0604030504040204" pitchFamily="34" charset="0"/>
                <a:ea typeface="Verdana" panose="020B0604030504040204" pitchFamily="34" charset="0"/>
              </a:rPr>
              <a:t>khildreth@recycledmaterials.org</a:t>
            </a:r>
          </a:p>
        </p:txBody>
      </p:sp>
      <p:sp>
        <p:nvSpPr>
          <p:cNvPr id="6" name="Content Placeholder 5">
            <a:extLst>
              <a:ext uri="{FF2B5EF4-FFF2-40B4-BE49-F238E27FC236}">
                <a16:creationId xmlns:a16="http://schemas.microsoft.com/office/drawing/2014/main" id="{C26B960B-19CA-87BF-1470-ECE5CBB8CAAB}"/>
              </a:ext>
            </a:extLst>
          </p:cNvPr>
          <p:cNvSpPr>
            <a:spLocks noGrp="1"/>
          </p:cNvSpPr>
          <p:nvPr>
            <p:ph idx="22"/>
          </p:nvPr>
        </p:nvSpPr>
        <p:spPr/>
        <p:txBody>
          <a:bodyPr/>
          <a:lstStyle/>
          <a:p>
            <a:r>
              <a:rPr lang="en-US">
                <a:latin typeface="Verdana" panose="020B0604030504040204" pitchFamily="34" charset="0"/>
                <a:ea typeface="Verdana" panose="020B0604030504040204" pitchFamily="34" charset="0"/>
              </a:rPr>
              <a:t>202-662-8513</a:t>
            </a:r>
          </a:p>
        </p:txBody>
      </p:sp>
      <p:pic>
        <p:nvPicPr>
          <p:cNvPr id="10" name="Graphic 9">
            <a:extLst>
              <a:ext uri="{FF2B5EF4-FFF2-40B4-BE49-F238E27FC236}">
                <a16:creationId xmlns:a16="http://schemas.microsoft.com/office/drawing/2014/main" id="{B9BAB233-F0C2-2D6D-6168-412807BD28D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44738" y="1576901"/>
            <a:ext cx="8229600" cy="101805"/>
          </a:xfrm>
          <a:prstGeom prst="rect">
            <a:avLst/>
          </a:prstGeom>
        </p:spPr>
      </p:pic>
    </p:spTree>
    <p:extLst>
      <p:ext uri="{BB962C8B-B14F-4D97-AF65-F5344CB8AC3E}">
        <p14:creationId xmlns:p14="http://schemas.microsoft.com/office/powerpoint/2010/main" val="79409624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505BDD4-81DD-2CB9-EAF0-DF1888BBCC9E}"/>
              </a:ext>
            </a:extLst>
          </p:cNvPr>
          <p:cNvSpPr>
            <a:spLocks noGrp="1"/>
          </p:cNvSpPr>
          <p:nvPr>
            <p:ph type="title"/>
          </p:nvPr>
        </p:nvSpPr>
        <p:spPr>
          <a:xfrm>
            <a:off x="826912" y="1223082"/>
            <a:ext cx="4770806" cy="3189891"/>
          </a:xfrm>
        </p:spPr>
        <p:txBody>
          <a:bodyPr>
            <a:normAutofit/>
          </a:bodyPr>
          <a:lstStyle/>
          <a:p>
            <a:r>
              <a:rPr lang="en-US">
                <a:latin typeface="Verdana" panose="020B0604030504040204" pitchFamily="34" charset="0"/>
                <a:ea typeface="Verdana" panose="020B0604030504040204" pitchFamily="34" charset="0"/>
              </a:rPr>
              <a:t>International Trade and Global Affairs</a:t>
            </a:r>
          </a:p>
        </p:txBody>
      </p:sp>
      <p:pic>
        <p:nvPicPr>
          <p:cNvPr id="7" name="Picture Placeholder 6" descr="A container ship in the water&#10;&#10;Description automatically generated">
            <a:extLst>
              <a:ext uri="{FF2B5EF4-FFF2-40B4-BE49-F238E27FC236}">
                <a16:creationId xmlns:a16="http://schemas.microsoft.com/office/drawing/2014/main" id="{AECD49CE-0FE7-CD0B-DDED-307EA13229A7}"/>
              </a:ext>
            </a:extLst>
          </p:cNvPr>
          <p:cNvPicPr>
            <a:picLocks noGrp="1" noChangeAspect="1"/>
          </p:cNvPicPr>
          <p:nvPr>
            <p:ph type="pic" sz="quarter" idx="10"/>
          </p:nvPr>
        </p:nvPicPr>
        <p:blipFill>
          <a:blip r:embed="rId2"/>
          <a:srcRect l="28777" r="28777"/>
          <a:stretch>
            <a:fillRect/>
          </a:stretch>
        </p:blipFill>
        <p:spPr/>
      </p:pic>
    </p:spTree>
    <p:extLst>
      <p:ext uri="{BB962C8B-B14F-4D97-AF65-F5344CB8AC3E}">
        <p14:creationId xmlns:p14="http://schemas.microsoft.com/office/powerpoint/2010/main" val="389597074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697FA4-4397-0461-BCD3-881341445B2B}"/>
              </a:ext>
            </a:extLst>
          </p:cNvPr>
          <p:cNvSpPr>
            <a:spLocks noGrp="1"/>
          </p:cNvSpPr>
          <p:nvPr>
            <p:ph type="title"/>
          </p:nvPr>
        </p:nvSpPr>
        <p:spPr>
          <a:xfrm>
            <a:off x="567264" y="398994"/>
            <a:ext cx="10515600" cy="797630"/>
          </a:xfrm>
        </p:spPr>
        <p:txBody>
          <a:bodyPr>
            <a:normAutofit/>
          </a:bodyPr>
          <a:lstStyle/>
          <a:p>
            <a:r>
              <a:rPr lang="en-US">
                <a:latin typeface="Verdana" panose="020B0604030504040204" pitchFamily="34" charset="0"/>
                <a:ea typeface="Verdana" panose="020B0604030504040204" pitchFamily="34" charset="0"/>
              </a:rPr>
              <a:t>International Advocacy: Why It Matters</a:t>
            </a:r>
          </a:p>
        </p:txBody>
      </p:sp>
      <p:sp>
        <p:nvSpPr>
          <p:cNvPr id="3" name="Content Placeholder 2">
            <a:extLst>
              <a:ext uri="{FF2B5EF4-FFF2-40B4-BE49-F238E27FC236}">
                <a16:creationId xmlns:a16="http://schemas.microsoft.com/office/drawing/2014/main" id="{0B5C7ACE-A6B6-B3C4-84ED-736C83CDA55D}"/>
              </a:ext>
            </a:extLst>
          </p:cNvPr>
          <p:cNvSpPr>
            <a:spLocks noGrp="1"/>
          </p:cNvSpPr>
          <p:nvPr>
            <p:ph idx="1"/>
          </p:nvPr>
        </p:nvSpPr>
        <p:spPr>
          <a:xfrm>
            <a:off x="567264" y="1577267"/>
            <a:ext cx="5630336" cy="1829830"/>
          </a:xfrm>
        </p:spPr>
        <p:txBody>
          <a:bodyPr>
            <a:normAutofit/>
          </a:bodyPr>
          <a:lstStyle/>
          <a:p>
            <a:r>
              <a:rPr lang="en-US" b="1">
                <a:latin typeface="Verdana" panose="020B0604030504040204" pitchFamily="34" charset="0"/>
                <a:ea typeface="Verdana" panose="020B0604030504040204" pitchFamily="34" charset="0"/>
              </a:rPr>
              <a:t>International Trade</a:t>
            </a:r>
            <a:endParaRPr lang="en-US">
              <a:latin typeface="Verdana" panose="020B0604030504040204" pitchFamily="34" charset="0"/>
              <a:ea typeface="Verdana" panose="020B0604030504040204" pitchFamily="34" charset="0"/>
            </a:endParaRPr>
          </a:p>
          <a:p>
            <a:pPr marL="342900" indent="-342900">
              <a:buFont typeface="Arial" panose="020B0604020202020204" pitchFamily="34" charset="0"/>
              <a:buChar char="•"/>
            </a:pPr>
            <a:r>
              <a:rPr lang="en-US">
                <a:latin typeface="Verdana" panose="020B0604030504040204" pitchFamily="34" charset="0"/>
                <a:ea typeface="Verdana" panose="020B0604030504040204" pitchFamily="34" charset="0"/>
              </a:rPr>
              <a:t>Globally-traded commodity products</a:t>
            </a:r>
          </a:p>
          <a:p>
            <a:pPr marL="342900" indent="-342900">
              <a:buFont typeface="Arial" panose="020B0604020202020204" pitchFamily="34" charset="0"/>
              <a:buChar char="•"/>
            </a:pPr>
            <a:r>
              <a:rPr lang="en-US">
                <a:latin typeface="Verdana" panose="020B0604030504040204" pitchFamily="34" charset="0"/>
                <a:ea typeface="Verdana" panose="020B0604030504040204" pitchFamily="34" charset="0"/>
              </a:rPr>
              <a:t>Market access for recyclables</a:t>
            </a:r>
          </a:p>
          <a:p>
            <a:pPr marL="342900" indent="-342900">
              <a:buFont typeface="Arial" panose="020B0604020202020204" pitchFamily="34" charset="0"/>
              <a:buChar char="•"/>
            </a:pPr>
            <a:r>
              <a:rPr lang="en-US">
                <a:latin typeface="Verdana" panose="020B0604030504040204" pitchFamily="34" charset="0"/>
                <a:ea typeface="Verdana" panose="020B0604030504040204" pitchFamily="34" charset="0"/>
              </a:rPr>
              <a:t>UN, UNEP, Basel Convention, OECD</a:t>
            </a:r>
          </a:p>
        </p:txBody>
      </p:sp>
      <p:cxnSp>
        <p:nvCxnSpPr>
          <p:cNvPr id="7" name="Straight Connector 6">
            <a:extLst>
              <a:ext uri="{FF2B5EF4-FFF2-40B4-BE49-F238E27FC236}">
                <a16:creationId xmlns:a16="http://schemas.microsoft.com/office/drawing/2014/main" id="{BC95DD02-6171-B3A5-B892-4ACE3B186C0E}"/>
              </a:ext>
            </a:extLst>
          </p:cNvPr>
          <p:cNvCxnSpPr/>
          <p:nvPr/>
        </p:nvCxnSpPr>
        <p:spPr>
          <a:xfrm>
            <a:off x="620888" y="1196623"/>
            <a:ext cx="10881360" cy="0"/>
          </a:xfrm>
          <a:prstGeom prst="line">
            <a:avLst/>
          </a:prstGeom>
          <a:ln w="12700">
            <a:solidFill>
              <a:schemeClr val="bg2"/>
            </a:solidFill>
          </a:ln>
        </p:spPr>
        <p:style>
          <a:lnRef idx="2">
            <a:schemeClr val="accent1"/>
          </a:lnRef>
          <a:fillRef idx="0">
            <a:schemeClr val="accent1"/>
          </a:fillRef>
          <a:effectRef idx="1">
            <a:schemeClr val="accent1"/>
          </a:effectRef>
          <a:fontRef idx="minor">
            <a:schemeClr val="tx1"/>
          </a:fontRef>
        </p:style>
      </p:cxnSp>
      <p:sp>
        <p:nvSpPr>
          <p:cNvPr id="4" name="Slide Number Placeholder 3">
            <a:extLst>
              <a:ext uri="{FF2B5EF4-FFF2-40B4-BE49-F238E27FC236}">
                <a16:creationId xmlns:a16="http://schemas.microsoft.com/office/drawing/2014/main" id="{C2BB2E94-81EA-194F-5A1B-16F344E6F1F8}"/>
              </a:ext>
            </a:extLst>
          </p:cNvPr>
          <p:cNvSpPr>
            <a:spLocks noGrp="1"/>
          </p:cNvSpPr>
          <p:nvPr>
            <p:ph type="sldNum" sz="quarter" idx="12"/>
          </p:nvPr>
        </p:nvSpPr>
        <p:spPr/>
        <p:txBody>
          <a:bodyPr/>
          <a:lstStyle/>
          <a:p>
            <a:fld id="{48F63A3B-78C7-47BE-AE5E-E10140E04643}" type="slidenum">
              <a:rPr lang="en-US" smtClean="0">
                <a:latin typeface="Verdana" panose="020B0604030504040204" pitchFamily="34" charset="0"/>
                <a:ea typeface="Verdana" panose="020B0604030504040204" pitchFamily="34" charset="0"/>
              </a:rPr>
              <a:pPr/>
              <a:t>27</a:t>
            </a:fld>
            <a:endParaRPr lang="en-US">
              <a:latin typeface="Verdana" panose="020B0604030504040204" pitchFamily="34" charset="0"/>
              <a:ea typeface="Verdana" panose="020B0604030504040204" pitchFamily="34" charset="0"/>
            </a:endParaRPr>
          </a:p>
        </p:txBody>
      </p:sp>
      <p:pic>
        <p:nvPicPr>
          <p:cNvPr id="9" name="Picture 8">
            <a:extLst>
              <a:ext uri="{FF2B5EF4-FFF2-40B4-BE49-F238E27FC236}">
                <a16:creationId xmlns:a16="http://schemas.microsoft.com/office/drawing/2014/main" id="{4B2770BA-946A-20BC-4CA9-133B61586FF9}"/>
              </a:ext>
            </a:extLst>
          </p:cNvPr>
          <p:cNvPicPr>
            <a:picLocks noChangeAspect="1"/>
          </p:cNvPicPr>
          <p:nvPr/>
        </p:nvPicPr>
        <p:blipFill>
          <a:blip r:embed="rId2"/>
          <a:stretch>
            <a:fillRect/>
          </a:stretch>
        </p:blipFill>
        <p:spPr>
          <a:xfrm>
            <a:off x="6197600" y="1449019"/>
            <a:ext cx="1479177" cy="1377762"/>
          </a:xfrm>
          <a:prstGeom prst="rect">
            <a:avLst/>
          </a:prstGeom>
        </p:spPr>
      </p:pic>
      <p:pic>
        <p:nvPicPr>
          <p:cNvPr id="11" name="Picture 10">
            <a:extLst>
              <a:ext uri="{FF2B5EF4-FFF2-40B4-BE49-F238E27FC236}">
                <a16:creationId xmlns:a16="http://schemas.microsoft.com/office/drawing/2014/main" id="{A71903AC-DD9D-69C2-68F7-1D150ED7C61B}"/>
              </a:ext>
            </a:extLst>
          </p:cNvPr>
          <p:cNvPicPr>
            <a:picLocks noChangeAspect="1"/>
          </p:cNvPicPr>
          <p:nvPr/>
        </p:nvPicPr>
        <p:blipFill>
          <a:blip r:embed="rId3"/>
          <a:stretch>
            <a:fillRect/>
          </a:stretch>
        </p:blipFill>
        <p:spPr>
          <a:xfrm>
            <a:off x="7731514" y="1483569"/>
            <a:ext cx="2029108" cy="1343212"/>
          </a:xfrm>
          <a:prstGeom prst="rect">
            <a:avLst/>
          </a:prstGeom>
        </p:spPr>
      </p:pic>
      <p:pic>
        <p:nvPicPr>
          <p:cNvPr id="13" name="Picture 12">
            <a:extLst>
              <a:ext uri="{FF2B5EF4-FFF2-40B4-BE49-F238E27FC236}">
                <a16:creationId xmlns:a16="http://schemas.microsoft.com/office/drawing/2014/main" id="{6059EEA3-02A5-856F-2BF3-C31680874D71}"/>
              </a:ext>
            </a:extLst>
          </p:cNvPr>
          <p:cNvPicPr>
            <a:picLocks noChangeAspect="1"/>
          </p:cNvPicPr>
          <p:nvPr/>
        </p:nvPicPr>
        <p:blipFill>
          <a:blip r:embed="rId4"/>
          <a:stretch>
            <a:fillRect/>
          </a:stretch>
        </p:blipFill>
        <p:spPr>
          <a:xfrm>
            <a:off x="6720446" y="2910415"/>
            <a:ext cx="2390050" cy="732190"/>
          </a:xfrm>
          <a:prstGeom prst="rect">
            <a:avLst/>
          </a:prstGeom>
        </p:spPr>
      </p:pic>
      <p:pic>
        <p:nvPicPr>
          <p:cNvPr id="2052" name="Picture 4">
            <a:extLst>
              <a:ext uri="{FF2B5EF4-FFF2-40B4-BE49-F238E27FC236}">
                <a16:creationId xmlns:a16="http://schemas.microsoft.com/office/drawing/2014/main" id="{7273B5C1-1752-F4A1-33C7-9C9AC1FC92B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33342" y="1483569"/>
            <a:ext cx="2103385" cy="1792941"/>
          </a:xfrm>
          <a:prstGeom prst="rect">
            <a:avLst/>
          </a:prstGeom>
          <a:noFill/>
          <a:extLst>
            <a:ext uri="{909E8E84-426E-40DD-AFC4-6F175D3DCCD1}">
              <a14:hiddenFill xmlns:a14="http://schemas.microsoft.com/office/drawing/2010/main">
                <a:solidFill>
                  <a:srgbClr val="FFFFFF"/>
                </a:solidFill>
              </a14:hiddenFill>
            </a:ext>
          </a:extLst>
        </p:spPr>
      </p:pic>
      <p:sp>
        <p:nvSpPr>
          <p:cNvPr id="16" name="Content Placeholder 2">
            <a:extLst>
              <a:ext uri="{FF2B5EF4-FFF2-40B4-BE49-F238E27FC236}">
                <a16:creationId xmlns:a16="http://schemas.microsoft.com/office/drawing/2014/main" id="{49B8F8D8-518A-B1C8-F6FB-0ACB138F1652}"/>
              </a:ext>
            </a:extLst>
          </p:cNvPr>
          <p:cNvSpPr txBox="1">
            <a:spLocks/>
          </p:cNvSpPr>
          <p:nvPr/>
        </p:nvSpPr>
        <p:spPr>
          <a:xfrm>
            <a:off x="5994400" y="3407096"/>
            <a:ext cx="5630336" cy="2996206"/>
          </a:xfrm>
          <a:prstGeom prst="rect">
            <a:avLst/>
          </a:prstGeom>
        </p:spPr>
        <p:txBody>
          <a:bodyPr vert="horz" lIns="91440" tIns="45720" rIns="91440" bIns="45720" rtlCol="0">
            <a:normAutofit/>
          </a:bodyPr>
          <a:lstStyle>
            <a:lvl1pPr marL="0" indent="0" algn="l" defTabSz="914400" rtl="0" eaLnBrk="1" latinLnBrk="0" hangingPunct="1">
              <a:lnSpc>
                <a:spcPts val="3100"/>
              </a:lnSpc>
              <a:spcBef>
                <a:spcPts val="0"/>
              </a:spcBef>
              <a:buFontTx/>
              <a:buNone/>
              <a:defRPr sz="2100" kern="1200">
                <a:solidFill>
                  <a:schemeClr val="tx1"/>
                </a:solidFill>
                <a:latin typeface="+mn-lt"/>
                <a:ea typeface="+mn-ea"/>
                <a:cs typeface="+mn-cs"/>
              </a:defRPr>
            </a:lvl1pPr>
            <a:lvl2pPr marL="182880" indent="-182880" algn="l" defTabSz="914400" rtl="0" eaLnBrk="1" latinLnBrk="0" hangingPunct="1">
              <a:lnSpc>
                <a:spcPts val="3100"/>
              </a:lnSpc>
              <a:spcBef>
                <a:spcPts val="800"/>
              </a:spcBef>
              <a:buSzPct val="100000"/>
              <a:buFont typeface="Arial" panose="020B0604020202020204" pitchFamily="34" charset="0"/>
              <a:buChar char="•"/>
              <a:defRPr sz="2100" kern="1200">
                <a:solidFill>
                  <a:schemeClr val="tx1"/>
                </a:solidFill>
                <a:latin typeface="+mn-lt"/>
                <a:ea typeface="+mn-ea"/>
                <a:cs typeface="+mn-cs"/>
              </a:defRPr>
            </a:lvl2pPr>
            <a:lvl3pPr marL="365760" indent="-182880" algn="l" defTabSz="914400" rtl="0" eaLnBrk="1" latinLnBrk="0" hangingPunct="1">
              <a:lnSpc>
                <a:spcPts val="3100"/>
              </a:lnSpc>
              <a:spcBef>
                <a:spcPts val="800"/>
              </a:spcBef>
              <a:buFont typeface="System Font Regular"/>
              <a:buChar char="◦"/>
              <a:defRPr sz="2100" kern="1200">
                <a:solidFill>
                  <a:schemeClr val="tx1"/>
                </a:solidFill>
                <a:latin typeface="+mn-lt"/>
                <a:ea typeface="+mn-ea"/>
                <a:cs typeface="+mn-cs"/>
              </a:defRPr>
            </a:lvl3pPr>
            <a:lvl4pPr marL="548640" indent="-182880" algn="l" defTabSz="914400" rtl="0" eaLnBrk="1" latinLnBrk="0" hangingPunct="1">
              <a:lnSpc>
                <a:spcPts val="3100"/>
              </a:lnSpc>
              <a:spcBef>
                <a:spcPts val="800"/>
              </a:spcBef>
              <a:buFont typeface=".Hiragino Kaku Gothic Interface W3"/>
              <a:buChar char="・"/>
              <a:defRPr sz="2100" kern="1200">
                <a:solidFill>
                  <a:schemeClr val="tx1"/>
                </a:solidFill>
                <a:latin typeface="+mn-lt"/>
                <a:ea typeface="+mn-ea"/>
                <a:cs typeface="+mn-cs"/>
              </a:defRPr>
            </a:lvl4pPr>
            <a:lvl5pPr marL="2057400" indent="-182880" algn="l" defTabSz="914400" rtl="0" eaLnBrk="1" latinLnBrk="0" hangingPunct="1">
              <a:lnSpc>
                <a:spcPts val="3100"/>
              </a:lnSpc>
              <a:spcBef>
                <a:spcPts val="800"/>
              </a:spcBef>
              <a:buFont typeface="Arial" panose="020B0604020202020204" pitchFamily="34" charset="0"/>
              <a:buChar char="•"/>
              <a:defRPr sz="2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Arial" panose="020B0604020202020204" pitchFamily="34" charset="0"/>
              <a:buChar char="•"/>
            </a:pPr>
            <a:endParaRPr lang="en-US">
              <a:latin typeface="Verdana" panose="020B0604030504040204" pitchFamily="34" charset="0"/>
              <a:ea typeface="Verdana" panose="020B0604030504040204" pitchFamily="34" charset="0"/>
            </a:endParaRPr>
          </a:p>
          <a:p>
            <a:r>
              <a:rPr lang="en-US" b="1">
                <a:latin typeface="Verdana" panose="020B0604030504040204" pitchFamily="34" charset="0"/>
                <a:ea typeface="Verdana" panose="020B0604030504040204" pitchFamily="34" charset="0"/>
              </a:rPr>
              <a:t>Global Affairs</a:t>
            </a:r>
          </a:p>
          <a:p>
            <a:pPr marL="342900" indent="-342900">
              <a:buFont typeface="Arial" panose="020B0604020202020204" pitchFamily="34" charset="0"/>
              <a:buChar char="•"/>
            </a:pPr>
            <a:r>
              <a:rPr lang="en-US">
                <a:latin typeface="Verdana" panose="020B0604030504040204" pitchFamily="34" charset="0"/>
                <a:ea typeface="Verdana" panose="020B0604030504040204" pitchFamily="34" charset="0"/>
              </a:rPr>
              <a:t>Represent ReMA members abroad </a:t>
            </a:r>
          </a:p>
          <a:p>
            <a:pPr marL="342900" indent="-342900">
              <a:buFont typeface="Arial" panose="020B0604020202020204" pitchFamily="34" charset="0"/>
              <a:buChar char="•"/>
            </a:pPr>
            <a:r>
              <a:rPr lang="en-US">
                <a:latin typeface="Verdana" panose="020B0604030504040204" pitchFamily="34" charset="0"/>
                <a:ea typeface="Verdana" panose="020B0604030504040204" pitchFamily="34" charset="0"/>
              </a:rPr>
              <a:t>Promote recycling and use of recycled materials in global supply chains</a:t>
            </a:r>
          </a:p>
          <a:p>
            <a:pPr marL="342900" indent="-342900">
              <a:buFont typeface="Arial" panose="020B0604020202020204" pitchFamily="34" charset="0"/>
              <a:buChar char="•"/>
            </a:pPr>
            <a:r>
              <a:rPr lang="en-US">
                <a:latin typeface="Verdana" panose="020B0604030504040204" pitchFamily="34" charset="0"/>
                <a:ea typeface="Verdana" panose="020B0604030504040204" pitchFamily="34" charset="0"/>
              </a:rPr>
              <a:t>Coordinate global positions with other like-minded organization</a:t>
            </a:r>
          </a:p>
        </p:txBody>
      </p:sp>
      <p:pic>
        <p:nvPicPr>
          <p:cNvPr id="17" name="Picture 16" descr="A green logo with white text&#10;&#10;Description automatically generated">
            <a:extLst>
              <a:ext uri="{FF2B5EF4-FFF2-40B4-BE49-F238E27FC236}">
                <a16:creationId xmlns:a16="http://schemas.microsoft.com/office/drawing/2014/main" id="{589D32C6-597D-C236-A9F6-715F8F077C48}"/>
              </a:ext>
            </a:extLst>
          </p:cNvPr>
          <p:cNvPicPr>
            <a:picLocks noChangeAspect="1"/>
          </p:cNvPicPr>
          <p:nvPr/>
        </p:nvPicPr>
        <p:blipFill>
          <a:blip r:embed="rId6"/>
          <a:stretch>
            <a:fillRect/>
          </a:stretch>
        </p:blipFill>
        <p:spPr>
          <a:xfrm>
            <a:off x="620888" y="3550260"/>
            <a:ext cx="2190709" cy="889976"/>
          </a:xfrm>
          <a:prstGeom prst="rect">
            <a:avLst/>
          </a:prstGeom>
        </p:spPr>
      </p:pic>
      <p:pic>
        <p:nvPicPr>
          <p:cNvPr id="18" name="Picture 17">
            <a:extLst>
              <a:ext uri="{FF2B5EF4-FFF2-40B4-BE49-F238E27FC236}">
                <a16:creationId xmlns:a16="http://schemas.microsoft.com/office/drawing/2014/main" id="{CD435F55-F4D6-BA6D-7EC3-BC85B14AF528}"/>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862923" y="3535345"/>
            <a:ext cx="1540075" cy="968669"/>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a:extLst>
              <a:ext uri="{FF2B5EF4-FFF2-40B4-BE49-F238E27FC236}">
                <a16:creationId xmlns:a16="http://schemas.microsoft.com/office/drawing/2014/main" id="{96237543-1BA6-B603-008A-D88B2FCCA708}"/>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67264" y="4704607"/>
            <a:ext cx="1054187" cy="1152251"/>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9">
            <a:extLst>
              <a:ext uri="{FF2B5EF4-FFF2-40B4-BE49-F238E27FC236}">
                <a16:creationId xmlns:a16="http://schemas.microsoft.com/office/drawing/2014/main" id="{8BDF0A5E-3DAD-C39C-CE0D-512D8CEB56E6}"/>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497428" y="3529888"/>
            <a:ext cx="974126" cy="974126"/>
          </a:xfrm>
          <a:prstGeom prst="rect">
            <a:avLst/>
          </a:prstGeom>
          <a:noFill/>
          <a:extLst>
            <a:ext uri="{909E8E84-426E-40DD-AFC4-6F175D3DCCD1}">
              <a14:hiddenFill xmlns:a14="http://schemas.microsoft.com/office/drawing/2010/main">
                <a:solidFill>
                  <a:srgbClr val="FFFFFF"/>
                </a:solidFill>
              </a14:hiddenFill>
            </a:ext>
          </a:extLst>
        </p:spPr>
      </p:pic>
      <p:pic>
        <p:nvPicPr>
          <p:cNvPr id="21" name="38A9028F-424C-436C-8870-0C2EC0B50812">
            <a:extLst>
              <a:ext uri="{FF2B5EF4-FFF2-40B4-BE49-F238E27FC236}">
                <a16:creationId xmlns:a16="http://schemas.microsoft.com/office/drawing/2014/main" id="{A749A7DC-E8BA-06CC-F99F-12DBA18C0C4B}"/>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69400" y="5024765"/>
            <a:ext cx="2565696" cy="511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1">
            <a:extLst>
              <a:ext uri="{FF2B5EF4-FFF2-40B4-BE49-F238E27FC236}">
                <a16:creationId xmlns:a16="http://schemas.microsoft.com/office/drawing/2014/main" id="{DE762EC4-B435-0C9D-E0B1-21FF0A48F05C}"/>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632340" y="4851271"/>
            <a:ext cx="974126" cy="9741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82146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08BD80-9048-A8E7-6D56-AF28D0071480}"/>
              </a:ext>
            </a:extLst>
          </p:cNvPr>
          <p:cNvSpPr>
            <a:spLocks noGrp="1"/>
          </p:cNvSpPr>
          <p:nvPr>
            <p:ph type="title"/>
          </p:nvPr>
        </p:nvSpPr>
        <p:spPr/>
        <p:txBody>
          <a:bodyPr>
            <a:normAutofit/>
          </a:bodyPr>
          <a:lstStyle/>
          <a:p>
            <a:r>
              <a:rPr lang="en-US">
                <a:latin typeface="Verdana" panose="020B0604030504040204" pitchFamily="34" charset="0"/>
                <a:ea typeface="Verdana" panose="020B0604030504040204" pitchFamily="34" charset="0"/>
              </a:rPr>
              <a:t>ReMA Policy on Free and Fair Trade</a:t>
            </a:r>
          </a:p>
        </p:txBody>
      </p:sp>
      <p:sp>
        <p:nvSpPr>
          <p:cNvPr id="3" name="Content Placeholder 2">
            <a:extLst>
              <a:ext uri="{FF2B5EF4-FFF2-40B4-BE49-F238E27FC236}">
                <a16:creationId xmlns:a16="http://schemas.microsoft.com/office/drawing/2014/main" id="{E8171C31-A0D4-9FA3-8DDD-410E0C8FEE6B}"/>
              </a:ext>
            </a:extLst>
          </p:cNvPr>
          <p:cNvSpPr>
            <a:spLocks noGrp="1"/>
          </p:cNvSpPr>
          <p:nvPr>
            <p:ph idx="1"/>
          </p:nvPr>
        </p:nvSpPr>
        <p:spPr>
          <a:xfrm>
            <a:off x="620888" y="1567741"/>
            <a:ext cx="10881360" cy="4833764"/>
          </a:xfrm>
        </p:spPr>
        <p:txBody>
          <a:bodyPr>
            <a:normAutofit/>
          </a:bodyPr>
          <a:lstStyle/>
          <a:p>
            <a:pPr marL="342900" indent="-342900">
              <a:lnSpc>
                <a:spcPct val="130000"/>
              </a:lnSpc>
              <a:buFont typeface="Arial" panose="020B0604020202020204" pitchFamily="34" charset="0"/>
              <a:buChar char="•"/>
            </a:pPr>
            <a:r>
              <a:rPr lang="en-US" sz="2400">
                <a:latin typeface="+mj-lt"/>
              </a:rPr>
              <a:t>Support and facilitate free and fair trade;</a:t>
            </a:r>
          </a:p>
          <a:p>
            <a:pPr marL="342900" indent="-342900">
              <a:lnSpc>
                <a:spcPct val="130000"/>
              </a:lnSpc>
              <a:buFont typeface="Arial" panose="020B0604020202020204" pitchFamily="34" charset="0"/>
              <a:buChar char="•"/>
            </a:pPr>
            <a:r>
              <a:rPr lang="en-US" sz="2400">
                <a:latin typeface="+mj-lt"/>
              </a:rPr>
              <a:t>Support trade agreements that encourage free and fair trade; </a:t>
            </a:r>
          </a:p>
          <a:p>
            <a:pPr marL="342900" indent="-342900">
              <a:lnSpc>
                <a:spcPct val="130000"/>
              </a:lnSpc>
              <a:buFont typeface="Arial" panose="020B0604020202020204" pitchFamily="34" charset="0"/>
              <a:buChar char="•"/>
            </a:pPr>
            <a:r>
              <a:rPr lang="en-US" sz="2400">
                <a:latin typeface="+mj-lt"/>
              </a:rPr>
              <a:t>Support export and import laws and regulations and encourage them to be consistent with </a:t>
            </a:r>
            <a:r>
              <a:rPr lang="en-US" sz="2400" err="1">
                <a:latin typeface="+mj-lt"/>
              </a:rPr>
              <a:t>ReMA’s</a:t>
            </a:r>
            <a:r>
              <a:rPr lang="en-US" sz="2400">
                <a:latin typeface="+mj-lt"/>
              </a:rPr>
              <a:t> globally accepted specifications;</a:t>
            </a:r>
          </a:p>
          <a:p>
            <a:pPr marL="342900" indent="-342900">
              <a:lnSpc>
                <a:spcPct val="130000"/>
              </a:lnSpc>
              <a:buFont typeface="Arial" panose="020B0604020202020204" pitchFamily="34" charset="0"/>
              <a:buChar char="•"/>
            </a:pPr>
            <a:r>
              <a:rPr lang="en-US" sz="2400">
                <a:latin typeface="+mj-lt"/>
              </a:rPr>
              <a:t>Advocate for initiatives that enable the efficient movement of commodities through the global supply chain; and</a:t>
            </a:r>
          </a:p>
          <a:p>
            <a:pPr marL="342900" indent="-342900">
              <a:lnSpc>
                <a:spcPct val="130000"/>
              </a:lnSpc>
              <a:buFont typeface="Arial" panose="020B0604020202020204" pitchFamily="34" charset="0"/>
              <a:buChar char="•"/>
            </a:pPr>
            <a:r>
              <a:rPr lang="en-US" sz="2400">
                <a:latin typeface="+mj-lt"/>
              </a:rPr>
              <a:t>Oppose unfair or illegal trade practices.</a:t>
            </a:r>
          </a:p>
          <a:p>
            <a:pPr marL="342900" indent="-342900">
              <a:lnSpc>
                <a:spcPct val="130000"/>
              </a:lnSpc>
              <a:buFont typeface="Arial" panose="020B0604020202020204" pitchFamily="34" charset="0"/>
              <a:buChar char="•"/>
            </a:pPr>
            <a:endParaRPr lang="en-US" sz="2400">
              <a:latin typeface="+mj-lt"/>
              <a:ea typeface="Verdana" panose="020B0604030504040204" pitchFamily="34" charset="0"/>
            </a:endParaRPr>
          </a:p>
          <a:p>
            <a:pPr marL="342900" indent="-342900">
              <a:lnSpc>
                <a:spcPct val="130000"/>
              </a:lnSpc>
              <a:buFont typeface="Arial" panose="020B0604020202020204" pitchFamily="34" charset="0"/>
              <a:buChar char="•"/>
            </a:pPr>
            <a:r>
              <a:rPr lang="en-US" sz="2400">
                <a:latin typeface="+mj-lt"/>
                <a:ea typeface="Verdana" panose="020B0604030504040204" pitchFamily="34" charset="0"/>
              </a:rPr>
              <a:t>But what types of policies does that translate into? </a:t>
            </a:r>
          </a:p>
        </p:txBody>
      </p:sp>
      <p:cxnSp>
        <p:nvCxnSpPr>
          <p:cNvPr id="10" name="Straight Connector 9">
            <a:extLst>
              <a:ext uri="{FF2B5EF4-FFF2-40B4-BE49-F238E27FC236}">
                <a16:creationId xmlns:a16="http://schemas.microsoft.com/office/drawing/2014/main" id="{CA89BC64-4688-8825-6359-1883D231F9B8}"/>
              </a:ext>
            </a:extLst>
          </p:cNvPr>
          <p:cNvCxnSpPr/>
          <p:nvPr/>
        </p:nvCxnSpPr>
        <p:spPr>
          <a:xfrm>
            <a:off x="620888" y="1196623"/>
            <a:ext cx="10881360" cy="0"/>
          </a:xfrm>
          <a:prstGeom prst="line">
            <a:avLst/>
          </a:prstGeom>
          <a:ln w="12700">
            <a:solidFill>
              <a:schemeClr val="bg2"/>
            </a:solidFill>
          </a:ln>
        </p:spPr>
        <p:style>
          <a:lnRef idx="2">
            <a:schemeClr val="accent1"/>
          </a:lnRef>
          <a:fillRef idx="0">
            <a:schemeClr val="accent1"/>
          </a:fillRef>
          <a:effectRef idx="1">
            <a:schemeClr val="accent1"/>
          </a:effectRef>
          <a:fontRef idx="minor">
            <a:schemeClr val="tx1"/>
          </a:fontRef>
        </p:style>
      </p:cxnSp>
      <p:sp>
        <p:nvSpPr>
          <p:cNvPr id="4" name="Slide Number Placeholder 3">
            <a:extLst>
              <a:ext uri="{FF2B5EF4-FFF2-40B4-BE49-F238E27FC236}">
                <a16:creationId xmlns:a16="http://schemas.microsoft.com/office/drawing/2014/main" id="{4882A3BA-5453-762B-A76D-C1C7B8A6C6BD}"/>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8F63A3B-78C7-47BE-AE5E-E10140E04643}" type="slidenum">
              <a:rPr kumimoji="0" lang="en-US" sz="1200" b="0" i="0" u="none" strike="noStrike" kern="1200" cap="none" spc="0" normalizeH="0" baseline="0" noProof="0" smtClean="0">
                <a:ln>
                  <a:noFill/>
                </a:ln>
                <a:solidFill>
                  <a:srgbClr val="323232">
                    <a:lumMod val="90000"/>
                    <a:lumOff val="10000"/>
                  </a:srgbClr>
                </a:solidFill>
                <a:effectLst/>
                <a:uLnTx/>
                <a:uFillTx/>
                <a:latin typeface="Verdana" panose="020B0604030504040204" pitchFamily="34" charset="0"/>
                <a:ea typeface="Verdana" panose="020B0604030504040204" pitchFamily="34" charset="0"/>
                <a:cs typeface="+mn-cs"/>
              </a:rPr>
              <a:pPr marL="0" marR="0" lvl="0" indent="0" algn="r" defTabSz="4572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srgbClr val="323232">
                  <a:lumMod val="90000"/>
                  <a:lumOff val="10000"/>
                </a:srgbClr>
              </a:solidFill>
              <a:effectLst/>
              <a:uLnTx/>
              <a:uFillTx/>
              <a:latin typeface="Verdana" panose="020B0604030504040204" pitchFamily="34" charset="0"/>
              <a:ea typeface="Verdana" panose="020B0604030504040204" pitchFamily="34" charset="0"/>
              <a:cs typeface="+mn-cs"/>
            </a:endParaRPr>
          </a:p>
        </p:txBody>
      </p:sp>
    </p:spTree>
    <p:extLst>
      <p:ext uri="{BB962C8B-B14F-4D97-AF65-F5344CB8AC3E}">
        <p14:creationId xmlns:p14="http://schemas.microsoft.com/office/powerpoint/2010/main" val="24681180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526FE9-8044-CD7D-4C0C-881E4B5232BE}"/>
              </a:ext>
            </a:extLst>
          </p:cNvPr>
          <p:cNvSpPr>
            <a:spLocks noGrp="1"/>
          </p:cNvSpPr>
          <p:nvPr>
            <p:ph type="title"/>
          </p:nvPr>
        </p:nvSpPr>
        <p:spPr/>
        <p:txBody>
          <a:bodyPr>
            <a:normAutofit/>
          </a:bodyPr>
          <a:lstStyle/>
          <a:p>
            <a:r>
              <a:rPr lang="en-US">
                <a:latin typeface="Verdana" panose="020B0604030504040204" pitchFamily="34" charset="0"/>
                <a:ea typeface="Verdana" panose="020B0604030504040204" pitchFamily="34" charset="0"/>
              </a:rPr>
              <a:t>Federal Agencies with Trade Authority</a:t>
            </a:r>
          </a:p>
        </p:txBody>
      </p:sp>
      <p:cxnSp>
        <p:nvCxnSpPr>
          <p:cNvPr id="8" name="Straight Connector 7">
            <a:extLst>
              <a:ext uri="{FF2B5EF4-FFF2-40B4-BE49-F238E27FC236}">
                <a16:creationId xmlns:a16="http://schemas.microsoft.com/office/drawing/2014/main" id="{E570B883-A6A4-2112-8EFA-00C359ECDA07}"/>
              </a:ext>
            </a:extLst>
          </p:cNvPr>
          <p:cNvCxnSpPr/>
          <p:nvPr/>
        </p:nvCxnSpPr>
        <p:spPr>
          <a:xfrm>
            <a:off x="620888" y="1196623"/>
            <a:ext cx="10881360" cy="0"/>
          </a:xfrm>
          <a:prstGeom prst="line">
            <a:avLst/>
          </a:prstGeom>
          <a:ln w="12700">
            <a:solidFill>
              <a:schemeClr val="bg2"/>
            </a:solidFill>
          </a:ln>
        </p:spPr>
        <p:style>
          <a:lnRef idx="2">
            <a:schemeClr val="accent1"/>
          </a:lnRef>
          <a:fillRef idx="0">
            <a:schemeClr val="accent1"/>
          </a:fillRef>
          <a:effectRef idx="1">
            <a:schemeClr val="accent1"/>
          </a:effectRef>
          <a:fontRef idx="minor">
            <a:schemeClr val="tx1"/>
          </a:fontRef>
        </p:style>
      </p:cxnSp>
      <p:sp>
        <p:nvSpPr>
          <p:cNvPr id="9" name="Slide Number Placeholder 8">
            <a:extLst>
              <a:ext uri="{FF2B5EF4-FFF2-40B4-BE49-F238E27FC236}">
                <a16:creationId xmlns:a16="http://schemas.microsoft.com/office/drawing/2014/main" id="{421D67EF-2518-8825-C8AC-C7CA1215DFC7}"/>
              </a:ext>
            </a:extLst>
          </p:cNvPr>
          <p:cNvSpPr>
            <a:spLocks noGrp="1"/>
          </p:cNvSpPr>
          <p:nvPr>
            <p:ph type="sldNum" sz="quarter" idx="12"/>
          </p:nvPr>
        </p:nvSpPr>
        <p:spPr/>
        <p:txBody>
          <a:bodyPr/>
          <a:lstStyle/>
          <a:p>
            <a:fld id="{48F63A3B-78C7-47BE-AE5E-E10140E04643}" type="slidenum">
              <a:rPr lang="en-US" smtClean="0">
                <a:latin typeface="Verdana" panose="020B0604030504040204" pitchFamily="34" charset="0"/>
                <a:ea typeface="Verdana" panose="020B0604030504040204" pitchFamily="34" charset="0"/>
              </a:rPr>
              <a:pPr/>
              <a:t>29</a:t>
            </a:fld>
            <a:endParaRPr lang="en-US">
              <a:latin typeface="Verdana" panose="020B0604030504040204" pitchFamily="34" charset="0"/>
              <a:ea typeface="Verdana" panose="020B0604030504040204" pitchFamily="34" charset="0"/>
            </a:endParaRPr>
          </a:p>
        </p:txBody>
      </p:sp>
      <p:pic>
        <p:nvPicPr>
          <p:cNvPr id="1026" name="Picture 2">
            <a:extLst>
              <a:ext uri="{FF2B5EF4-FFF2-40B4-BE49-F238E27FC236}">
                <a16:creationId xmlns:a16="http://schemas.microsoft.com/office/drawing/2014/main" id="{39ACCE23-B8E6-7B54-0A9A-DA24F05F7A6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34104" y="1281731"/>
            <a:ext cx="2505075" cy="250507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BD9F83F4-A766-264A-9498-5F12858FEF5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0888" y="1311955"/>
            <a:ext cx="2321095" cy="232109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D6B99914-EB61-A776-1E70-59D977509A6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39829" y="1281731"/>
            <a:ext cx="2351319" cy="2351319"/>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a:extLst>
              <a:ext uri="{FF2B5EF4-FFF2-40B4-BE49-F238E27FC236}">
                <a16:creationId xmlns:a16="http://schemas.microsoft.com/office/drawing/2014/main" id="{D7585A55-F16F-D8DB-EDD0-E15892B8D35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7620" y="3776870"/>
            <a:ext cx="2444944" cy="2301124"/>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a:extLst>
              <a:ext uri="{FF2B5EF4-FFF2-40B4-BE49-F238E27FC236}">
                <a16:creationId xmlns:a16="http://schemas.microsoft.com/office/drawing/2014/main" id="{782CDE39-B73A-E756-999F-6793BC6AD6A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369025" y="1311955"/>
            <a:ext cx="2505075" cy="2505075"/>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a:extLst>
              <a:ext uri="{FF2B5EF4-FFF2-40B4-BE49-F238E27FC236}">
                <a16:creationId xmlns:a16="http://schemas.microsoft.com/office/drawing/2014/main" id="{CB7E4E20-113D-EE51-0FCA-4EF91EA0837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39829" y="3776870"/>
            <a:ext cx="2437075" cy="2437075"/>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a:extLst>
              <a:ext uri="{FF2B5EF4-FFF2-40B4-BE49-F238E27FC236}">
                <a16:creationId xmlns:a16="http://schemas.microsoft.com/office/drawing/2014/main" id="{2234CC34-9C35-5491-824D-DB1B50C3C2A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72203" y="3901244"/>
            <a:ext cx="2428875" cy="2428875"/>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a:extLst>
              <a:ext uri="{FF2B5EF4-FFF2-40B4-BE49-F238E27FC236}">
                <a16:creationId xmlns:a16="http://schemas.microsoft.com/office/drawing/2014/main" id="{0FD65AAC-58CF-5474-53A0-D1AF756A36EF}"/>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438161" y="3944394"/>
            <a:ext cx="2366801" cy="23668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82856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B97CED-7008-3C90-59A6-ACB09323B1CD}"/>
              </a:ext>
            </a:extLst>
          </p:cNvPr>
          <p:cNvSpPr>
            <a:spLocks noGrp="1"/>
          </p:cNvSpPr>
          <p:nvPr>
            <p:ph type="title"/>
          </p:nvPr>
        </p:nvSpPr>
        <p:spPr>
          <a:xfrm>
            <a:off x="484007" y="171210"/>
            <a:ext cx="10515600" cy="797630"/>
          </a:xfrm>
        </p:spPr>
        <p:txBody>
          <a:bodyPr/>
          <a:lstStyle/>
          <a:p>
            <a:r>
              <a:rPr lang="en-US"/>
              <a:t>GR | Advocacy Team – Who We Are</a:t>
            </a:r>
          </a:p>
        </p:txBody>
      </p:sp>
      <p:sp>
        <p:nvSpPr>
          <p:cNvPr id="3" name="Slide Number Placeholder 2">
            <a:extLst>
              <a:ext uri="{FF2B5EF4-FFF2-40B4-BE49-F238E27FC236}">
                <a16:creationId xmlns:a16="http://schemas.microsoft.com/office/drawing/2014/main" id="{F084F90B-14F3-FAC4-4F12-AC6FB624E1B6}"/>
              </a:ext>
            </a:extLst>
          </p:cNvPr>
          <p:cNvSpPr>
            <a:spLocks noGrp="1"/>
          </p:cNvSpPr>
          <p:nvPr>
            <p:ph type="sldNum" sz="quarter" idx="12"/>
          </p:nvPr>
        </p:nvSpPr>
        <p:spPr/>
        <p:txBody>
          <a:bodyPr/>
          <a:lstStyle/>
          <a:p>
            <a:fld id="{48F63A3B-78C7-47BE-AE5E-E10140E04643}" type="slidenum">
              <a:rPr lang="en-US" smtClean="0"/>
              <a:pPr/>
              <a:t>3</a:t>
            </a:fld>
            <a:endParaRPr lang="en-US"/>
          </a:p>
        </p:txBody>
      </p:sp>
      <p:sp>
        <p:nvSpPr>
          <p:cNvPr id="5" name="Text Placeholder 4">
            <a:extLst>
              <a:ext uri="{FF2B5EF4-FFF2-40B4-BE49-F238E27FC236}">
                <a16:creationId xmlns:a16="http://schemas.microsoft.com/office/drawing/2014/main" id="{EE556C6A-DE2C-B815-75F1-58569D07A166}"/>
              </a:ext>
            </a:extLst>
          </p:cNvPr>
          <p:cNvSpPr>
            <a:spLocks noGrp="1"/>
          </p:cNvSpPr>
          <p:nvPr>
            <p:ph type="body" sz="quarter" idx="43"/>
          </p:nvPr>
        </p:nvSpPr>
        <p:spPr>
          <a:xfrm>
            <a:off x="3476337" y="2904007"/>
            <a:ext cx="2107699" cy="668361"/>
          </a:xfrm>
        </p:spPr>
        <p:txBody>
          <a:bodyPr>
            <a:normAutofit fontScale="85000" lnSpcReduction="20000"/>
          </a:bodyPr>
          <a:lstStyle/>
          <a:p>
            <a:pPr>
              <a:lnSpc>
                <a:spcPct val="120000"/>
              </a:lnSpc>
              <a:spcBef>
                <a:spcPts val="0"/>
              </a:spcBef>
            </a:pPr>
            <a:r>
              <a:rPr lang="en-US" b="1"/>
              <a:t>Abby Blocker</a:t>
            </a:r>
          </a:p>
          <a:p>
            <a:pPr>
              <a:lnSpc>
                <a:spcPct val="120000"/>
              </a:lnSpc>
              <a:spcBef>
                <a:spcPts val="0"/>
              </a:spcBef>
            </a:pPr>
            <a:r>
              <a:rPr lang="en-US"/>
              <a:t>VP - State &amp; Local Government Affairs</a:t>
            </a:r>
            <a:endParaRPr lang="en-US" b="1"/>
          </a:p>
          <a:p>
            <a:endParaRPr lang="en-US"/>
          </a:p>
        </p:txBody>
      </p:sp>
      <p:sp>
        <p:nvSpPr>
          <p:cNvPr id="7" name="Text Placeholder 6">
            <a:extLst>
              <a:ext uri="{FF2B5EF4-FFF2-40B4-BE49-F238E27FC236}">
                <a16:creationId xmlns:a16="http://schemas.microsoft.com/office/drawing/2014/main" id="{4C13AE0E-9943-7DD4-66C6-490D1717350D}"/>
              </a:ext>
            </a:extLst>
          </p:cNvPr>
          <p:cNvSpPr>
            <a:spLocks noGrp="1"/>
          </p:cNvSpPr>
          <p:nvPr>
            <p:ph type="body" sz="quarter" idx="66"/>
          </p:nvPr>
        </p:nvSpPr>
        <p:spPr>
          <a:xfrm>
            <a:off x="6083301" y="2911551"/>
            <a:ext cx="2107700" cy="668361"/>
          </a:xfrm>
        </p:spPr>
        <p:txBody>
          <a:bodyPr>
            <a:normAutofit fontScale="77500" lnSpcReduction="20000"/>
          </a:bodyPr>
          <a:lstStyle/>
          <a:p>
            <a:pPr>
              <a:lnSpc>
                <a:spcPct val="100000"/>
              </a:lnSpc>
              <a:spcBef>
                <a:spcPts val="0"/>
              </a:spcBef>
            </a:pPr>
            <a:r>
              <a:rPr lang="en-US" b="1"/>
              <a:t>Kristen Hildreth </a:t>
            </a:r>
          </a:p>
          <a:p>
            <a:pPr>
              <a:lnSpc>
                <a:spcPct val="100000"/>
              </a:lnSpc>
              <a:spcBef>
                <a:spcPts val="0"/>
              </a:spcBef>
            </a:pPr>
            <a:r>
              <a:rPr lang="en-US"/>
              <a:t>AVP - Government Relations &amp; Strategic Partnerships</a:t>
            </a:r>
          </a:p>
          <a:p>
            <a:endParaRPr lang="en-US"/>
          </a:p>
        </p:txBody>
      </p:sp>
      <p:sp>
        <p:nvSpPr>
          <p:cNvPr id="9" name="Text Placeholder 8">
            <a:extLst>
              <a:ext uri="{FF2B5EF4-FFF2-40B4-BE49-F238E27FC236}">
                <a16:creationId xmlns:a16="http://schemas.microsoft.com/office/drawing/2014/main" id="{A395E16D-C0B3-7F93-1E37-D1357670F6AE}"/>
              </a:ext>
            </a:extLst>
          </p:cNvPr>
          <p:cNvSpPr>
            <a:spLocks noGrp="1"/>
          </p:cNvSpPr>
          <p:nvPr>
            <p:ph type="body" sz="quarter" idx="70"/>
          </p:nvPr>
        </p:nvSpPr>
        <p:spPr>
          <a:xfrm>
            <a:off x="8690267" y="2911550"/>
            <a:ext cx="2107700" cy="668361"/>
          </a:xfrm>
        </p:spPr>
        <p:txBody>
          <a:bodyPr/>
          <a:lstStyle/>
          <a:p>
            <a:pPr>
              <a:lnSpc>
                <a:spcPct val="100000"/>
              </a:lnSpc>
              <a:spcBef>
                <a:spcPts val="0"/>
              </a:spcBef>
            </a:pPr>
            <a:r>
              <a:rPr lang="en-US" b="1"/>
              <a:t>Billy Johnson</a:t>
            </a:r>
          </a:p>
          <a:p>
            <a:pPr>
              <a:lnSpc>
                <a:spcPct val="100000"/>
              </a:lnSpc>
              <a:spcBef>
                <a:spcPts val="0"/>
              </a:spcBef>
            </a:pPr>
            <a:r>
              <a:rPr lang="en-US"/>
              <a:t>Chief Lobbyist</a:t>
            </a:r>
          </a:p>
          <a:p>
            <a:endParaRPr lang="en-US"/>
          </a:p>
        </p:txBody>
      </p:sp>
      <p:sp>
        <p:nvSpPr>
          <p:cNvPr id="11" name="Text Placeholder 10">
            <a:extLst>
              <a:ext uri="{FF2B5EF4-FFF2-40B4-BE49-F238E27FC236}">
                <a16:creationId xmlns:a16="http://schemas.microsoft.com/office/drawing/2014/main" id="{0E3B6529-D286-CA2F-E1B2-4698FC282EE2}"/>
              </a:ext>
            </a:extLst>
          </p:cNvPr>
          <p:cNvSpPr>
            <a:spLocks noGrp="1"/>
          </p:cNvSpPr>
          <p:nvPr>
            <p:ph type="body" sz="quarter" idx="74"/>
          </p:nvPr>
        </p:nvSpPr>
        <p:spPr/>
        <p:txBody>
          <a:bodyPr>
            <a:normAutofit fontScale="85000" lnSpcReduction="10000"/>
          </a:bodyPr>
          <a:lstStyle/>
          <a:p>
            <a:pPr>
              <a:lnSpc>
                <a:spcPct val="100000"/>
              </a:lnSpc>
              <a:spcBef>
                <a:spcPts val="0"/>
              </a:spcBef>
            </a:pPr>
            <a:r>
              <a:rPr lang="en-US" b="1"/>
              <a:t>Cheryl Coleman </a:t>
            </a:r>
            <a:r>
              <a:rPr lang="en-US"/>
              <a:t> SVP - Advocacy, Safety, Sustainability</a:t>
            </a:r>
          </a:p>
        </p:txBody>
      </p:sp>
      <p:sp>
        <p:nvSpPr>
          <p:cNvPr id="13" name="Text Placeholder 12">
            <a:extLst>
              <a:ext uri="{FF2B5EF4-FFF2-40B4-BE49-F238E27FC236}">
                <a16:creationId xmlns:a16="http://schemas.microsoft.com/office/drawing/2014/main" id="{7655E947-5130-8847-0538-B3C5D91A6E77}"/>
              </a:ext>
            </a:extLst>
          </p:cNvPr>
          <p:cNvSpPr>
            <a:spLocks noGrp="1"/>
          </p:cNvSpPr>
          <p:nvPr>
            <p:ph type="body" sz="quarter" idx="76"/>
          </p:nvPr>
        </p:nvSpPr>
        <p:spPr>
          <a:xfrm>
            <a:off x="1118557" y="5585254"/>
            <a:ext cx="1686181" cy="668361"/>
          </a:xfrm>
        </p:spPr>
        <p:txBody>
          <a:bodyPr>
            <a:normAutofit fontScale="77500" lnSpcReduction="20000"/>
          </a:bodyPr>
          <a:lstStyle/>
          <a:p>
            <a:pPr>
              <a:lnSpc>
                <a:spcPct val="100000"/>
              </a:lnSpc>
              <a:spcBef>
                <a:spcPts val="0"/>
              </a:spcBef>
            </a:pPr>
            <a:r>
              <a:rPr lang="en-US" b="1"/>
              <a:t>Holly Brownell</a:t>
            </a:r>
          </a:p>
          <a:p>
            <a:pPr>
              <a:lnSpc>
                <a:spcPct val="100000"/>
              </a:lnSpc>
              <a:spcBef>
                <a:spcPts val="0"/>
              </a:spcBef>
            </a:pPr>
            <a:r>
              <a:rPr lang="en-US"/>
              <a:t>Administrative Assistant – Advocacy, Safety &amp; Sustainability</a:t>
            </a:r>
          </a:p>
          <a:p>
            <a:endParaRPr lang="en-US"/>
          </a:p>
        </p:txBody>
      </p:sp>
      <p:sp>
        <p:nvSpPr>
          <p:cNvPr id="15" name="Text Placeholder 14">
            <a:extLst>
              <a:ext uri="{FF2B5EF4-FFF2-40B4-BE49-F238E27FC236}">
                <a16:creationId xmlns:a16="http://schemas.microsoft.com/office/drawing/2014/main" id="{E37301B1-13D1-AB6D-6CF1-6496C4C244CE}"/>
              </a:ext>
            </a:extLst>
          </p:cNvPr>
          <p:cNvSpPr>
            <a:spLocks noGrp="1"/>
          </p:cNvSpPr>
          <p:nvPr>
            <p:ph type="body" sz="quarter" idx="78"/>
          </p:nvPr>
        </p:nvSpPr>
        <p:spPr>
          <a:xfrm>
            <a:off x="3476337" y="5552389"/>
            <a:ext cx="2107699" cy="668361"/>
          </a:xfrm>
        </p:spPr>
        <p:txBody>
          <a:bodyPr>
            <a:normAutofit lnSpcReduction="10000"/>
          </a:bodyPr>
          <a:lstStyle/>
          <a:p>
            <a:pPr>
              <a:lnSpc>
                <a:spcPct val="100000"/>
              </a:lnSpc>
              <a:spcBef>
                <a:spcPts val="0"/>
              </a:spcBef>
            </a:pPr>
            <a:r>
              <a:rPr lang="en-US" b="1"/>
              <a:t>Adam Shaffer</a:t>
            </a:r>
          </a:p>
          <a:p>
            <a:pPr>
              <a:lnSpc>
                <a:spcPct val="100000"/>
              </a:lnSpc>
              <a:spcBef>
                <a:spcPts val="0"/>
              </a:spcBef>
            </a:pPr>
            <a:r>
              <a:rPr lang="en-US"/>
              <a:t>AVP – International Trade &amp; Global Affairs</a:t>
            </a:r>
          </a:p>
          <a:p>
            <a:endParaRPr lang="en-US"/>
          </a:p>
        </p:txBody>
      </p:sp>
      <p:sp>
        <p:nvSpPr>
          <p:cNvPr id="17" name="Text Placeholder 16">
            <a:extLst>
              <a:ext uri="{FF2B5EF4-FFF2-40B4-BE49-F238E27FC236}">
                <a16:creationId xmlns:a16="http://schemas.microsoft.com/office/drawing/2014/main" id="{E2A2297B-CC64-9413-4A9B-76BF4E9B64B3}"/>
              </a:ext>
            </a:extLst>
          </p:cNvPr>
          <p:cNvSpPr>
            <a:spLocks noGrp="1"/>
          </p:cNvSpPr>
          <p:nvPr>
            <p:ph type="body" sz="quarter" idx="80"/>
          </p:nvPr>
        </p:nvSpPr>
        <p:spPr>
          <a:xfrm>
            <a:off x="6083301" y="5559933"/>
            <a:ext cx="2107700" cy="668361"/>
          </a:xfrm>
        </p:spPr>
        <p:txBody>
          <a:bodyPr>
            <a:normAutofit lnSpcReduction="10000"/>
          </a:bodyPr>
          <a:lstStyle/>
          <a:p>
            <a:pPr>
              <a:lnSpc>
                <a:spcPct val="100000"/>
              </a:lnSpc>
              <a:spcBef>
                <a:spcPts val="0"/>
              </a:spcBef>
            </a:pPr>
            <a:r>
              <a:rPr lang="en-US" b="1"/>
              <a:t>Justin Short</a:t>
            </a:r>
          </a:p>
          <a:p>
            <a:pPr>
              <a:lnSpc>
                <a:spcPct val="100000"/>
              </a:lnSpc>
              <a:spcBef>
                <a:spcPts val="0"/>
              </a:spcBef>
            </a:pPr>
            <a:r>
              <a:rPr lang="en-US"/>
              <a:t>Government Relations Manager</a:t>
            </a:r>
          </a:p>
          <a:p>
            <a:endParaRPr lang="en-US"/>
          </a:p>
        </p:txBody>
      </p:sp>
      <p:sp>
        <p:nvSpPr>
          <p:cNvPr id="19" name="Text Placeholder 18">
            <a:extLst>
              <a:ext uri="{FF2B5EF4-FFF2-40B4-BE49-F238E27FC236}">
                <a16:creationId xmlns:a16="http://schemas.microsoft.com/office/drawing/2014/main" id="{CFD925DD-6A52-0CF4-B5CF-F77C57B94E39}"/>
              </a:ext>
            </a:extLst>
          </p:cNvPr>
          <p:cNvSpPr>
            <a:spLocks noGrp="1"/>
          </p:cNvSpPr>
          <p:nvPr>
            <p:ph type="body" sz="quarter" idx="82"/>
          </p:nvPr>
        </p:nvSpPr>
        <p:spPr>
          <a:xfrm>
            <a:off x="8690267" y="5559932"/>
            <a:ext cx="2107700" cy="668361"/>
          </a:xfrm>
        </p:spPr>
        <p:txBody>
          <a:bodyPr>
            <a:normAutofit fontScale="85000" lnSpcReduction="10000"/>
          </a:bodyPr>
          <a:lstStyle/>
          <a:p>
            <a:pPr>
              <a:lnSpc>
                <a:spcPct val="100000"/>
              </a:lnSpc>
              <a:spcBef>
                <a:spcPts val="0"/>
              </a:spcBef>
            </a:pPr>
            <a:r>
              <a:rPr lang="en-US" b="1"/>
              <a:t>David Wagger</a:t>
            </a:r>
          </a:p>
          <a:p>
            <a:pPr>
              <a:lnSpc>
                <a:spcPct val="100000"/>
              </a:lnSpc>
              <a:spcBef>
                <a:spcPts val="0"/>
              </a:spcBef>
            </a:pPr>
            <a:r>
              <a:rPr lang="en-US"/>
              <a:t>Chief Scientist / Director of Environmental Management</a:t>
            </a:r>
          </a:p>
          <a:p>
            <a:endParaRPr lang="en-US"/>
          </a:p>
        </p:txBody>
      </p:sp>
      <p:pic>
        <p:nvPicPr>
          <p:cNvPr id="20" name="Picture 2" descr="A person in a blue suit&#10;&#10;Description automatically generated">
            <a:extLst>
              <a:ext uri="{FF2B5EF4-FFF2-40B4-BE49-F238E27FC236}">
                <a16:creationId xmlns:a16="http://schemas.microsoft.com/office/drawing/2014/main" id="{FF8BA667-70BA-AAC6-5B35-DF91EF036AA4}"/>
              </a:ext>
            </a:extLst>
          </p:cNvPr>
          <p:cNvPicPr>
            <a:picLocks noGrp="1" noChangeAspect="1" noChangeArrowheads="1"/>
          </p:cNvPicPr>
          <p:nvPr>
            <p:ph type="pic" sz="quarter" idx="73"/>
          </p:nvPr>
        </p:nvPicPr>
        <p:blipFill>
          <a:blip r:embed="rId3"/>
          <a:srcRect t="8994" b="8994"/>
          <a:stretch>
            <a:fillRect/>
          </a:stretch>
        </p:blipFill>
        <p:spPr bwMode="auto">
          <a:xfrm>
            <a:off x="1153571" y="1040265"/>
            <a:ext cx="1547813" cy="1751013"/>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Placeholder 19">
            <a:extLst>
              <a:ext uri="{FF2B5EF4-FFF2-40B4-BE49-F238E27FC236}">
                <a16:creationId xmlns:a16="http://schemas.microsoft.com/office/drawing/2014/main" id="{AD00F15B-0329-4F5F-8149-585AF391264C}"/>
              </a:ext>
            </a:extLst>
          </p:cNvPr>
          <p:cNvPicPr>
            <a:picLocks noGrp="1" noChangeAspect="1"/>
          </p:cNvPicPr>
          <p:nvPr>
            <p:ph type="pic" sz="quarter" idx="75"/>
          </p:nvPr>
        </p:nvPicPr>
        <p:blipFill>
          <a:blip r:embed="rId4"/>
          <a:srcRect l="5802" r="5802"/>
          <a:stretch>
            <a:fillRect/>
          </a:stretch>
        </p:blipFill>
        <p:spPr>
          <a:xfrm>
            <a:off x="1163096" y="3716790"/>
            <a:ext cx="1547813" cy="1751013"/>
          </a:xfrm>
        </p:spPr>
      </p:pic>
      <p:pic>
        <p:nvPicPr>
          <p:cNvPr id="22" name="Picture 6" descr="Abby Blocker">
            <a:extLst>
              <a:ext uri="{FF2B5EF4-FFF2-40B4-BE49-F238E27FC236}">
                <a16:creationId xmlns:a16="http://schemas.microsoft.com/office/drawing/2014/main" id="{B29FE0E6-03C3-4C82-D57D-1C40BF75BC84}"/>
              </a:ext>
            </a:extLst>
          </p:cNvPr>
          <p:cNvPicPr>
            <a:picLocks noGrp="1" noChangeAspect="1" noChangeArrowheads="1"/>
          </p:cNvPicPr>
          <p:nvPr>
            <p:ph type="pic" sz="quarter" idx="42"/>
          </p:nvPr>
        </p:nvPicPr>
        <p:blipFill>
          <a:blip r:embed="rId5">
            <a:extLst>
              <a:ext uri="{28A0092B-C50C-407E-A947-70E740481C1C}">
                <a14:useLocalDpi xmlns:a14="http://schemas.microsoft.com/office/drawing/2010/main" val="0"/>
              </a:ext>
            </a:extLst>
          </a:blip>
          <a:srcRect l="5848" r="5848"/>
          <a:stretch>
            <a:fillRect/>
          </a:stretch>
        </p:blipFill>
        <p:spPr bwMode="auto">
          <a:xfrm>
            <a:off x="3757071" y="1022803"/>
            <a:ext cx="1546225" cy="1751012"/>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Placeholder 22" descr="A person standing outside with a tree in the background&#10;&#10;Description automatically generated">
            <a:extLst>
              <a:ext uri="{FF2B5EF4-FFF2-40B4-BE49-F238E27FC236}">
                <a16:creationId xmlns:a16="http://schemas.microsoft.com/office/drawing/2014/main" id="{4950A02E-46C7-9251-9E5E-0241F072CDB5}"/>
              </a:ext>
            </a:extLst>
          </p:cNvPr>
          <p:cNvPicPr>
            <a:picLocks noGrp="1" noChangeAspect="1"/>
          </p:cNvPicPr>
          <p:nvPr>
            <p:ph type="pic" sz="quarter" idx="77"/>
          </p:nvPr>
        </p:nvPicPr>
        <p:blipFill>
          <a:blip r:embed="rId6" cstate="print">
            <a:extLst>
              <a:ext uri="{28A0092B-C50C-407E-A947-70E740481C1C}">
                <a14:useLocalDpi xmlns:a14="http://schemas.microsoft.com/office/drawing/2010/main" val="0"/>
              </a:ext>
            </a:extLst>
          </a:blip>
          <a:srcRect t="7533" b="7533"/>
          <a:stretch>
            <a:fillRect/>
          </a:stretch>
        </p:blipFill>
        <p:spPr>
          <a:xfrm>
            <a:off x="3757071" y="3670753"/>
            <a:ext cx="1546225" cy="1751012"/>
          </a:xfrm>
        </p:spPr>
      </p:pic>
      <p:pic>
        <p:nvPicPr>
          <p:cNvPr id="24" name="Picture Placeholder 20" descr="A person with curly red hair&#10;&#10;Description automatically generated">
            <a:extLst>
              <a:ext uri="{FF2B5EF4-FFF2-40B4-BE49-F238E27FC236}">
                <a16:creationId xmlns:a16="http://schemas.microsoft.com/office/drawing/2014/main" id="{542E5881-3887-B331-22BC-DCA2294616B8}"/>
              </a:ext>
            </a:extLst>
          </p:cNvPr>
          <p:cNvPicPr>
            <a:picLocks noGrp="1" noChangeAspect="1"/>
          </p:cNvPicPr>
          <p:nvPr>
            <p:ph type="pic" sz="quarter" idx="65"/>
          </p:nvPr>
        </p:nvPicPr>
        <p:blipFill>
          <a:blip r:embed="rId7" cstate="print">
            <a:extLst>
              <a:ext uri="{28A0092B-C50C-407E-A947-70E740481C1C}">
                <a14:useLocalDpi xmlns:a14="http://schemas.microsoft.com/office/drawing/2010/main" val="0"/>
              </a:ext>
            </a:extLst>
          </a:blip>
          <a:srcRect l="5947" r="5947"/>
          <a:stretch>
            <a:fillRect/>
          </a:stretch>
        </p:blipFill>
        <p:spPr>
          <a:xfrm>
            <a:off x="6363746" y="1027565"/>
            <a:ext cx="1547813" cy="1752600"/>
          </a:xfrm>
        </p:spPr>
      </p:pic>
      <p:pic>
        <p:nvPicPr>
          <p:cNvPr id="25" name="Picture Placeholder 7" descr="A person in a suit and tie&#10;&#10;Description automatically generated">
            <a:extLst>
              <a:ext uri="{FF2B5EF4-FFF2-40B4-BE49-F238E27FC236}">
                <a16:creationId xmlns:a16="http://schemas.microsoft.com/office/drawing/2014/main" id="{BDB504EE-F9E9-2005-5743-9D19430CB5FE}"/>
              </a:ext>
            </a:extLst>
          </p:cNvPr>
          <p:cNvPicPr>
            <a:picLocks noGrp="1" noChangeAspect="1"/>
          </p:cNvPicPr>
          <p:nvPr>
            <p:ph type="pic" sz="quarter" idx="79"/>
          </p:nvPr>
        </p:nvPicPr>
        <p:blipFill>
          <a:blip r:embed="rId8" cstate="print">
            <a:extLst>
              <a:ext uri="{28A0092B-C50C-407E-A947-70E740481C1C}">
                <a14:useLocalDpi xmlns:a14="http://schemas.microsoft.com/office/drawing/2010/main" val="0"/>
              </a:ext>
            </a:extLst>
          </a:blip>
          <a:srcRect l="4061" r="4061"/>
          <a:stretch>
            <a:fillRect/>
          </a:stretch>
        </p:blipFill>
        <p:spPr>
          <a:xfrm>
            <a:off x="6363746" y="3677103"/>
            <a:ext cx="1547813" cy="1751012"/>
          </a:xfrm>
        </p:spPr>
      </p:pic>
      <p:pic>
        <p:nvPicPr>
          <p:cNvPr id="26" name="Picture Placeholder 28" descr="A person in a suit and tie&#10;&#10;Description automatically generated">
            <a:extLst>
              <a:ext uri="{FF2B5EF4-FFF2-40B4-BE49-F238E27FC236}">
                <a16:creationId xmlns:a16="http://schemas.microsoft.com/office/drawing/2014/main" id="{036957D8-88FA-07DA-E23C-C6543C97DADE}"/>
              </a:ext>
            </a:extLst>
          </p:cNvPr>
          <p:cNvPicPr>
            <a:picLocks noGrp="1" noChangeAspect="1"/>
          </p:cNvPicPr>
          <p:nvPr>
            <p:ph type="pic" sz="quarter" idx="69"/>
          </p:nvPr>
        </p:nvPicPr>
        <p:blipFill rotWithShape="1">
          <a:blip r:embed="rId9" cstate="print">
            <a:extLst>
              <a:ext uri="{28A0092B-C50C-407E-A947-70E740481C1C}">
                <a14:useLocalDpi xmlns:a14="http://schemas.microsoft.com/office/drawing/2010/main" val="0"/>
              </a:ext>
            </a:extLst>
          </a:blip>
          <a:srcRect l="12000" t="637" r="21704" b="-637"/>
          <a:stretch/>
        </p:blipFill>
        <p:spPr>
          <a:xfrm>
            <a:off x="8970421" y="1022803"/>
            <a:ext cx="1547813" cy="1751012"/>
          </a:xfrm>
        </p:spPr>
      </p:pic>
      <p:pic>
        <p:nvPicPr>
          <p:cNvPr id="27" name="Picture Placeholder 26" descr="A close-up of a person smiling&#10;&#10;Description automatically generated">
            <a:extLst>
              <a:ext uri="{FF2B5EF4-FFF2-40B4-BE49-F238E27FC236}">
                <a16:creationId xmlns:a16="http://schemas.microsoft.com/office/drawing/2014/main" id="{82A1CD67-31A3-9B96-E5AF-EEF6A1A0BCBE}"/>
              </a:ext>
            </a:extLst>
          </p:cNvPr>
          <p:cNvPicPr>
            <a:picLocks noGrp="1" noChangeAspect="1"/>
          </p:cNvPicPr>
          <p:nvPr>
            <p:ph type="pic" sz="quarter" idx="81"/>
          </p:nvPr>
        </p:nvPicPr>
        <p:blipFill rotWithShape="1">
          <a:blip r:embed="rId10" cstate="print">
            <a:extLst>
              <a:ext uri="{28A0092B-C50C-407E-A947-70E740481C1C}">
                <a14:useLocalDpi xmlns:a14="http://schemas.microsoft.com/office/drawing/2010/main" val="0"/>
              </a:ext>
            </a:extLst>
          </a:blip>
          <a:srcRect t="2370" b="20558"/>
          <a:stretch/>
        </p:blipFill>
        <p:spPr>
          <a:xfrm>
            <a:off x="8970421" y="3670753"/>
            <a:ext cx="1547813" cy="1752600"/>
          </a:xfrm>
        </p:spPr>
      </p:pic>
      <p:cxnSp>
        <p:nvCxnSpPr>
          <p:cNvPr id="28" name="Straight Connector 27">
            <a:extLst>
              <a:ext uri="{FF2B5EF4-FFF2-40B4-BE49-F238E27FC236}">
                <a16:creationId xmlns:a16="http://schemas.microsoft.com/office/drawing/2014/main" id="{68EE7B68-639B-FE64-400E-7193E1E3E3E8}"/>
              </a:ext>
            </a:extLst>
          </p:cNvPr>
          <p:cNvCxnSpPr>
            <a:cxnSpLocks/>
          </p:cNvCxnSpPr>
          <p:nvPr/>
        </p:nvCxnSpPr>
        <p:spPr>
          <a:xfrm>
            <a:off x="3177035" y="866415"/>
            <a:ext cx="0" cy="5700749"/>
          </a:xfrm>
          <a:prstGeom prst="line">
            <a:avLst/>
          </a:prstGeom>
          <a:ln>
            <a:solidFill>
              <a:schemeClr val="tx2"/>
            </a:solidFill>
          </a:ln>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val="23941412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6F1ED0-F9BE-7CB7-356A-C328250BC953}"/>
              </a:ext>
            </a:extLst>
          </p:cNvPr>
          <p:cNvSpPr>
            <a:spLocks noGrp="1"/>
          </p:cNvSpPr>
          <p:nvPr>
            <p:ph type="title"/>
          </p:nvPr>
        </p:nvSpPr>
        <p:spPr/>
        <p:txBody>
          <a:bodyPr/>
          <a:lstStyle/>
          <a:p>
            <a:r>
              <a:rPr lang="en-US">
                <a:latin typeface="Verdana" panose="020B0604030504040204" pitchFamily="34" charset="0"/>
                <a:ea typeface="Verdana" panose="020B0604030504040204" pitchFamily="34" charset="0"/>
              </a:rPr>
              <a:t>Association Partners Worldwide</a:t>
            </a:r>
          </a:p>
        </p:txBody>
      </p:sp>
      <p:graphicFrame>
        <p:nvGraphicFramePr>
          <p:cNvPr id="5" name="Chart Placeholder 4">
            <a:extLst>
              <a:ext uri="{FF2B5EF4-FFF2-40B4-BE49-F238E27FC236}">
                <a16:creationId xmlns:a16="http://schemas.microsoft.com/office/drawing/2014/main" id="{A79C2B8D-8066-FD49-D974-8DD3758427A2}"/>
              </a:ext>
            </a:extLst>
          </p:cNvPr>
          <p:cNvGraphicFramePr>
            <a:graphicFrameLocks noGrp="1"/>
          </p:cNvGraphicFramePr>
          <p:nvPr>
            <p:ph type="chart" sz="quarter" idx="13"/>
          </p:nvPr>
        </p:nvGraphicFramePr>
        <p:xfrm>
          <a:off x="6638924" y="1464056"/>
          <a:ext cx="4195583" cy="4197321"/>
        </p:xfrm>
        <a:graphic>
          <a:graphicData uri="http://schemas.openxmlformats.org/drawingml/2006/chart">
            <c:chart xmlns:c="http://schemas.openxmlformats.org/drawingml/2006/chart" xmlns:r="http://schemas.openxmlformats.org/officeDocument/2006/relationships" r:id="rId2"/>
          </a:graphicData>
        </a:graphic>
      </p:graphicFrame>
      <p:cxnSp>
        <p:nvCxnSpPr>
          <p:cNvPr id="6" name="Straight Connector 5">
            <a:extLst>
              <a:ext uri="{FF2B5EF4-FFF2-40B4-BE49-F238E27FC236}">
                <a16:creationId xmlns:a16="http://schemas.microsoft.com/office/drawing/2014/main" id="{1641D9DC-4A73-0F5F-2D4F-C2E5FDCF4B51}"/>
              </a:ext>
            </a:extLst>
          </p:cNvPr>
          <p:cNvCxnSpPr/>
          <p:nvPr/>
        </p:nvCxnSpPr>
        <p:spPr>
          <a:xfrm>
            <a:off x="620888" y="1196623"/>
            <a:ext cx="10881360" cy="0"/>
          </a:xfrm>
          <a:prstGeom prst="line">
            <a:avLst/>
          </a:prstGeom>
          <a:ln w="12700">
            <a:solidFill>
              <a:schemeClr val="bg2"/>
            </a:solidFill>
          </a:ln>
        </p:spPr>
        <p:style>
          <a:lnRef idx="2">
            <a:schemeClr val="accent1"/>
          </a:lnRef>
          <a:fillRef idx="0">
            <a:schemeClr val="accent1"/>
          </a:fillRef>
          <a:effectRef idx="1">
            <a:schemeClr val="accent1"/>
          </a:effectRef>
          <a:fontRef idx="minor">
            <a:schemeClr val="tx1"/>
          </a:fontRef>
        </p:style>
      </p:cxnSp>
      <p:sp>
        <p:nvSpPr>
          <p:cNvPr id="4" name="Slide Number Placeholder 3">
            <a:extLst>
              <a:ext uri="{FF2B5EF4-FFF2-40B4-BE49-F238E27FC236}">
                <a16:creationId xmlns:a16="http://schemas.microsoft.com/office/drawing/2014/main" id="{61B43A91-6DF4-2591-F460-E804A54EB342}"/>
              </a:ext>
            </a:extLst>
          </p:cNvPr>
          <p:cNvSpPr>
            <a:spLocks noGrp="1"/>
          </p:cNvSpPr>
          <p:nvPr>
            <p:ph type="sldNum" sz="quarter" idx="12"/>
          </p:nvPr>
        </p:nvSpPr>
        <p:spPr/>
        <p:txBody>
          <a:bodyPr/>
          <a:lstStyle/>
          <a:p>
            <a:fld id="{48F63A3B-78C7-47BE-AE5E-E10140E04643}" type="slidenum">
              <a:rPr lang="en-US" smtClean="0">
                <a:latin typeface="Verdana" panose="020B0604030504040204" pitchFamily="34" charset="0"/>
                <a:ea typeface="Verdana" panose="020B0604030504040204" pitchFamily="34" charset="0"/>
              </a:rPr>
              <a:pPr/>
              <a:t>30</a:t>
            </a:fld>
            <a:endParaRPr lang="en-US">
              <a:latin typeface="Verdana" panose="020B0604030504040204" pitchFamily="34" charset="0"/>
              <a:ea typeface="Verdana" panose="020B0604030504040204" pitchFamily="34" charset="0"/>
            </a:endParaRPr>
          </a:p>
        </p:txBody>
      </p:sp>
      <p:pic>
        <p:nvPicPr>
          <p:cNvPr id="10" name="Picture 9">
            <a:extLst>
              <a:ext uri="{FF2B5EF4-FFF2-40B4-BE49-F238E27FC236}">
                <a16:creationId xmlns:a16="http://schemas.microsoft.com/office/drawing/2014/main" id="{84287F1A-1BC2-7413-86FE-DA6139A0867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0443" y="1405349"/>
            <a:ext cx="9368518" cy="467198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4B4ADCAB-4152-54E8-A7F3-E2FBAA60E54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41088" y="1994253"/>
            <a:ext cx="905769" cy="569706"/>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08399631-A5A7-7E77-4FFE-44DC43714EDC}"/>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702481" y="3195958"/>
            <a:ext cx="611988" cy="611988"/>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a:extLst>
              <a:ext uri="{FF2B5EF4-FFF2-40B4-BE49-F238E27FC236}">
                <a16:creationId xmlns:a16="http://schemas.microsoft.com/office/drawing/2014/main" id="{99501BA7-EA3D-C9E6-943E-A37765AEBE2C}"/>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31584" y="2916918"/>
            <a:ext cx="611988" cy="611988"/>
          </a:xfrm>
          <a:prstGeom prst="rect">
            <a:avLst/>
          </a:prstGeom>
          <a:noFill/>
          <a:extLst>
            <a:ext uri="{909E8E84-426E-40DD-AFC4-6F175D3DCCD1}">
              <a14:hiddenFill xmlns:a14="http://schemas.microsoft.com/office/drawing/2010/main">
                <a:solidFill>
                  <a:srgbClr val="FFFFFF"/>
                </a:solidFill>
              </a14:hiddenFill>
            </a:ext>
          </a:extLst>
        </p:spPr>
      </p:pic>
      <p:pic>
        <p:nvPicPr>
          <p:cNvPr id="15" name="38A9028F-424C-436C-8870-0C2EC0B50812">
            <a:extLst>
              <a:ext uri="{FF2B5EF4-FFF2-40B4-BE49-F238E27FC236}">
                <a16:creationId xmlns:a16="http://schemas.microsoft.com/office/drawing/2014/main" id="{12CBF3D7-FFFC-2E74-9D4D-480CA698C2C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84700" y="4218422"/>
            <a:ext cx="1315981" cy="262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5">
            <a:extLst>
              <a:ext uri="{FF2B5EF4-FFF2-40B4-BE49-F238E27FC236}">
                <a16:creationId xmlns:a16="http://schemas.microsoft.com/office/drawing/2014/main" id="{9E3989CC-16C7-D789-E2C5-D793CEB46DB2}"/>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558589" y="1681723"/>
            <a:ext cx="736064" cy="804535"/>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a:extLst>
              <a:ext uri="{FF2B5EF4-FFF2-40B4-BE49-F238E27FC236}">
                <a16:creationId xmlns:a16="http://schemas.microsoft.com/office/drawing/2014/main" id="{7F0016ED-1C51-1590-8C36-537F95D858BF}"/>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163744" y="4865896"/>
            <a:ext cx="502430" cy="53716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a:extLst>
              <a:ext uri="{FF2B5EF4-FFF2-40B4-BE49-F238E27FC236}">
                <a16:creationId xmlns:a16="http://schemas.microsoft.com/office/drawing/2014/main" id="{AEC32026-027E-93BB-385C-4ECE6BDF7206}"/>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927472" y="4953009"/>
            <a:ext cx="1223602" cy="362933"/>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a:extLst>
              <a:ext uri="{FF2B5EF4-FFF2-40B4-BE49-F238E27FC236}">
                <a16:creationId xmlns:a16="http://schemas.microsoft.com/office/drawing/2014/main" id="{828D41CA-7E20-B99F-0C5C-5FCE9833F732}"/>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719355" y="1772949"/>
            <a:ext cx="537160" cy="53716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9">
            <a:extLst>
              <a:ext uri="{FF2B5EF4-FFF2-40B4-BE49-F238E27FC236}">
                <a16:creationId xmlns:a16="http://schemas.microsoft.com/office/drawing/2014/main" id="{37CF06BA-0E55-6AAF-F72F-9B40C65AE6C9}"/>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141771" y="3058649"/>
            <a:ext cx="1597166" cy="227597"/>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0">
            <a:extLst>
              <a:ext uri="{FF2B5EF4-FFF2-40B4-BE49-F238E27FC236}">
                <a16:creationId xmlns:a16="http://schemas.microsoft.com/office/drawing/2014/main" id="{F119389B-867F-7DED-9CBE-FF3CA0111FBD}"/>
              </a:ext>
            </a:extLst>
          </p:cNvPr>
          <p:cNvPicPr>
            <a:picLocks noChangeAspect="1"/>
          </p:cNvPicPr>
          <p:nvPr/>
        </p:nvPicPr>
        <p:blipFill>
          <a:blip r:embed="rId13"/>
          <a:stretch>
            <a:fillRect/>
          </a:stretch>
        </p:blipFill>
        <p:spPr>
          <a:xfrm>
            <a:off x="6203821" y="2548006"/>
            <a:ext cx="792958" cy="358356"/>
          </a:xfrm>
          <a:prstGeom prst="rect">
            <a:avLst/>
          </a:prstGeom>
        </p:spPr>
      </p:pic>
      <p:pic>
        <p:nvPicPr>
          <p:cNvPr id="22" name="Picture 21">
            <a:extLst>
              <a:ext uri="{FF2B5EF4-FFF2-40B4-BE49-F238E27FC236}">
                <a16:creationId xmlns:a16="http://schemas.microsoft.com/office/drawing/2014/main" id="{9CEAC821-3DC3-2614-0900-A915271C6881}"/>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438024" y="1265734"/>
            <a:ext cx="526678" cy="253866"/>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2">
            <a:extLst>
              <a:ext uri="{FF2B5EF4-FFF2-40B4-BE49-F238E27FC236}">
                <a16:creationId xmlns:a16="http://schemas.microsoft.com/office/drawing/2014/main" id="{0A5404E7-E49B-D447-B463-3745102DEC27}"/>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8220418" y="2644136"/>
            <a:ext cx="525650" cy="53716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3">
            <a:extLst>
              <a:ext uri="{FF2B5EF4-FFF2-40B4-BE49-F238E27FC236}">
                <a16:creationId xmlns:a16="http://schemas.microsoft.com/office/drawing/2014/main" id="{EF683FC4-A15C-FE36-9D3B-CA7E863F1218}"/>
              </a:ext>
            </a:extLst>
          </p:cNvPr>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8818914" y="2752740"/>
            <a:ext cx="502430" cy="50243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4">
            <a:extLst>
              <a:ext uri="{FF2B5EF4-FFF2-40B4-BE49-F238E27FC236}">
                <a16:creationId xmlns:a16="http://schemas.microsoft.com/office/drawing/2014/main" id="{6F12A348-2EE2-AD72-195B-306354314307}"/>
              </a:ext>
            </a:extLst>
          </p:cNvPr>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5068352" y="1399023"/>
            <a:ext cx="1543525" cy="280949"/>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5">
            <a:extLst>
              <a:ext uri="{FF2B5EF4-FFF2-40B4-BE49-F238E27FC236}">
                <a16:creationId xmlns:a16="http://schemas.microsoft.com/office/drawing/2014/main" id="{2DF6B8A8-ECDE-F618-CD6B-6409464AC2C9}"/>
              </a:ext>
            </a:extLst>
          </p:cNvPr>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4457240" y="2583058"/>
            <a:ext cx="788614" cy="30161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6">
            <a:extLst>
              <a:ext uri="{FF2B5EF4-FFF2-40B4-BE49-F238E27FC236}">
                <a16:creationId xmlns:a16="http://schemas.microsoft.com/office/drawing/2014/main" id="{18B81E67-C450-9EC8-7F92-5926889397F4}"/>
              </a:ext>
            </a:extLst>
          </p:cNvPr>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4579697" y="2995889"/>
            <a:ext cx="525651" cy="257406"/>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7" descr="Hungarian Waste Management Federation">
            <a:extLst>
              <a:ext uri="{FF2B5EF4-FFF2-40B4-BE49-F238E27FC236}">
                <a16:creationId xmlns:a16="http://schemas.microsoft.com/office/drawing/2014/main" id="{CBA510CA-0AB8-D5D3-C0BC-6D008CA0878D}"/>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6349427" y="1772034"/>
            <a:ext cx="453793" cy="472701"/>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8">
            <a:extLst>
              <a:ext uri="{FF2B5EF4-FFF2-40B4-BE49-F238E27FC236}">
                <a16:creationId xmlns:a16="http://schemas.microsoft.com/office/drawing/2014/main" id="{66AD5A6D-AC4A-C728-FEBC-DD45981B3CF5}"/>
              </a:ext>
            </a:extLst>
          </p:cNvPr>
          <p:cNvPicPr>
            <a:picLocks noChangeAspect="1"/>
          </p:cNvPicPr>
          <p:nvPr/>
        </p:nvPicPr>
        <p:blipFill>
          <a:blip r:embed="rId21"/>
          <a:stretch>
            <a:fillRect/>
          </a:stretch>
        </p:blipFill>
        <p:spPr>
          <a:xfrm>
            <a:off x="5267496" y="1628799"/>
            <a:ext cx="1042062" cy="358356"/>
          </a:xfrm>
          <a:prstGeom prst="rect">
            <a:avLst/>
          </a:prstGeom>
        </p:spPr>
      </p:pic>
      <p:pic>
        <p:nvPicPr>
          <p:cNvPr id="30" name="Picture 29">
            <a:extLst>
              <a:ext uri="{FF2B5EF4-FFF2-40B4-BE49-F238E27FC236}">
                <a16:creationId xmlns:a16="http://schemas.microsoft.com/office/drawing/2014/main" id="{DE84E1F8-288C-264B-4E24-DD982DFCE19F}"/>
              </a:ext>
            </a:extLst>
          </p:cNvPr>
          <p:cNvPicPr>
            <a:picLocks noChangeAspect="1"/>
          </p:cNvPicPr>
          <p:nvPr/>
        </p:nvPicPr>
        <p:blipFill>
          <a:blip r:embed="rId22"/>
          <a:stretch>
            <a:fillRect/>
          </a:stretch>
        </p:blipFill>
        <p:spPr>
          <a:xfrm>
            <a:off x="9436889" y="2752740"/>
            <a:ext cx="634132" cy="408424"/>
          </a:xfrm>
          <a:prstGeom prst="rect">
            <a:avLst/>
          </a:prstGeom>
        </p:spPr>
      </p:pic>
      <p:pic>
        <p:nvPicPr>
          <p:cNvPr id="31" name="Picture 30">
            <a:extLst>
              <a:ext uri="{FF2B5EF4-FFF2-40B4-BE49-F238E27FC236}">
                <a16:creationId xmlns:a16="http://schemas.microsoft.com/office/drawing/2014/main" id="{4D02A1A8-F789-5EC8-21E2-7C9DC1FF6C75}"/>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8500015" y="3736346"/>
            <a:ext cx="1140227" cy="358357"/>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31">
            <a:extLst>
              <a:ext uri="{FF2B5EF4-FFF2-40B4-BE49-F238E27FC236}">
                <a16:creationId xmlns:a16="http://schemas.microsoft.com/office/drawing/2014/main" id="{BF5408D2-DD92-F859-AAFA-309A74DD9E33}"/>
              </a:ext>
            </a:extLst>
          </p:cNvPr>
          <p:cNvPicPr>
            <a:picLocks noChangeAspect="1" noChangeArrowheads="1"/>
          </p:cNvPicPr>
          <p:nvPr/>
        </p:nvPicPr>
        <p:blipFill>
          <a:blip r:embed="rId24" cstate="print">
            <a:extLst>
              <a:ext uri="{28A0092B-C50C-407E-A947-70E740481C1C}">
                <a14:useLocalDpi xmlns:a14="http://schemas.microsoft.com/office/drawing/2010/main" val="0"/>
              </a:ext>
            </a:extLst>
          </a:blip>
          <a:srcRect/>
          <a:stretch>
            <a:fillRect/>
          </a:stretch>
        </p:blipFill>
        <p:spPr bwMode="auto">
          <a:xfrm>
            <a:off x="4464475" y="2826205"/>
            <a:ext cx="781914" cy="190787"/>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32">
            <a:extLst>
              <a:ext uri="{FF2B5EF4-FFF2-40B4-BE49-F238E27FC236}">
                <a16:creationId xmlns:a16="http://schemas.microsoft.com/office/drawing/2014/main" id="{E1BA9B71-7324-582A-92FE-80B950000963}"/>
              </a:ext>
            </a:extLst>
          </p:cNvPr>
          <p:cNvPicPr>
            <a:picLocks noChangeAspect="1" noChangeArrowheads="1"/>
          </p:cNvPicPr>
          <p:nvPr/>
        </p:nvPicPr>
        <p:blipFill>
          <a:blip r:embed="rId25" cstate="print">
            <a:extLst>
              <a:ext uri="{28A0092B-C50C-407E-A947-70E740481C1C}">
                <a14:useLocalDpi xmlns:a14="http://schemas.microsoft.com/office/drawing/2010/main" val="0"/>
              </a:ext>
            </a:extLst>
          </a:blip>
          <a:srcRect/>
          <a:stretch>
            <a:fillRect/>
          </a:stretch>
        </p:blipFill>
        <p:spPr bwMode="auto">
          <a:xfrm>
            <a:off x="4266695" y="1773787"/>
            <a:ext cx="502430" cy="513849"/>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33">
            <a:extLst>
              <a:ext uri="{FF2B5EF4-FFF2-40B4-BE49-F238E27FC236}">
                <a16:creationId xmlns:a16="http://schemas.microsoft.com/office/drawing/2014/main" id="{DC59C419-CC61-68A6-4C9B-3EB01AC0839F}"/>
              </a:ext>
            </a:extLst>
          </p:cNvPr>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a:off x="4572799" y="2286080"/>
            <a:ext cx="455765" cy="390354"/>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34">
            <a:extLst>
              <a:ext uri="{FF2B5EF4-FFF2-40B4-BE49-F238E27FC236}">
                <a16:creationId xmlns:a16="http://schemas.microsoft.com/office/drawing/2014/main" id="{2593F94B-63B9-3E09-FE46-048DD0405995}"/>
              </a:ext>
            </a:extLst>
          </p:cNvPr>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6116587" y="2305966"/>
            <a:ext cx="880192" cy="257016"/>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35">
            <a:extLst>
              <a:ext uri="{FF2B5EF4-FFF2-40B4-BE49-F238E27FC236}">
                <a16:creationId xmlns:a16="http://schemas.microsoft.com/office/drawing/2014/main" id="{CAE7D258-E566-5204-0719-922594CCB102}"/>
              </a:ext>
            </a:extLst>
          </p:cNvPr>
          <p:cNvPicPr>
            <a:picLocks noChangeAspect="1"/>
          </p:cNvPicPr>
          <p:nvPr/>
        </p:nvPicPr>
        <p:blipFill>
          <a:blip r:embed="rId28"/>
          <a:stretch>
            <a:fillRect/>
          </a:stretch>
        </p:blipFill>
        <p:spPr>
          <a:xfrm>
            <a:off x="5290946" y="2658289"/>
            <a:ext cx="858944" cy="356217"/>
          </a:xfrm>
          <a:prstGeom prst="rect">
            <a:avLst/>
          </a:prstGeom>
        </p:spPr>
      </p:pic>
      <p:pic>
        <p:nvPicPr>
          <p:cNvPr id="40" name="Picture 39" descr="A logo with a black text&#10;&#10;Description automatically generated">
            <a:extLst>
              <a:ext uri="{FF2B5EF4-FFF2-40B4-BE49-F238E27FC236}">
                <a16:creationId xmlns:a16="http://schemas.microsoft.com/office/drawing/2014/main" id="{0B658058-778A-478E-2500-E5EE803173E8}"/>
              </a:ext>
            </a:extLst>
          </p:cNvPr>
          <p:cNvPicPr>
            <a:picLocks noChangeAspect="1"/>
          </p:cNvPicPr>
          <p:nvPr/>
        </p:nvPicPr>
        <p:blipFill>
          <a:blip r:embed="rId29"/>
          <a:stretch>
            <a:fillRect/>
          </a:stretch>
        </p:blipFill>
        <p:spPr>
          <a:xfrm>
            <a:off x="2490221" y="2471887"/>
            <a:ext cx="781914" cy="1025623"/>
          </a:xfrm>
          <a:prstGeom prst="rect">
            <a:avLst/>
          </a:prstGeom>
        </p:spPr>
      </p:pic>
    </p:spTree>
    <p:extLst>
      <p:ext uri="{BB962C8B-B14F-4D97-AF65-F5344CB8AC3E}">
        <p14:creationId xmlns:p14="http://schemas.microsoft.com/office/powerpoint/2010/main" val="264077853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08BD80-9048-A8E7-6D56-AF28D0071480}"/>
              </a:ext>
            </a:extLst>
          </p:cNvPr>
          <p:cNvSpPr>
            <a:spLocks noGrp="1"/>
          </p:cNvSpPr>
          <p:nvPr>
            <p:ph type="title"/>
          </p:nvPr>
        </p:nvSpPr>
        <p:spPr/>
        <p:txBody>
          <a:bodyPr>
            <a:normAutofit fontScale="90000"/>
          </a:bodyPr>
          <a:lstStyle/>
          <a:p>
            <a:r>
              <a:rPr lang="en-US">
                <a:latin typeface="Verdana" panose="020B0604030504040204" pitchFamily="34" charset="0"/>
                <a:ea typeface="Verdana" panose="020B0604030504040204" pitchFamily="34" charset="0"/>
              </a:rPr>
              <a:t>Leverage the Global Voice of the Industry</a:t>
            </a:r>
          </a:p>
        </p:txBody>
      </p:sp>
      <p:sp>
        <p:nvSpPr>
          <p:cNvPr id="3" name="Content Placeholder 2">
            <a:extLst>
              <a:ext uri="{FF2B5EF4-FFF2-40B4-BE49-F238E27FC236}">
                <a16:creationId xmlns:a16="http://schemas.microsoft.com/office/drawing/2014/main" id="{E8171C31-A0D4-9FA3-8DDD-410E0C8FEE6B}"/>
              </a:ext>
            </a:extLst>
          </p:cNvPr>
          <p:cNvSpPr>
            <a:spLocks noGrp="1"/>
          </p:cNvSpPr>
          <p:nvPr>
            <p:ph idx="1"/>
          </p:nvPr>
        </p:nvSpPr>
        <p:spPr>
          <a:xfrm>
            <a:off x="3771900" y="1567741"/>
            <a:ext cx="7730348" cy="4833764"/>
          </a:xfrm>
        </p:spPr>
        <p:txBody>
          <a:bodyPr>
            <a:normAutofit fontScale="85000" lnSpcReduction="10000"/>
          </a:bodyPr>
          <a:lstStyle/>
          <a:p>
            <a:pPr marL="342900" indent="-342900">
              <a:buFont typeface="Arial" panose="020B0604020202020204" pitchFamily="34" charset="0"/>
              <a:buChar char="•"/>
            </a:pPr>
            <a:r>
              <a:rPr lang="en-US">
                <a:latin typeface="Verdana" panose="020B0604030504040204" pitchFamily="34" charset="0"/>
                <a:ea typeface="Verdana" panose="020B0604030504040204" pitchFamily="34" charset="0"/>
              </a:rPr>
              <a:t>Through the Bureau of International Recycling (BIR), global associations, like ReMA, can collaborate on key issues impacting the competitiveness of our industry. This includes:</a:t>
            </a:r>
          </a:p>
          <a:p>
            <a:pPr marL="708660" lvl="2" indent="-342900">
              <a:buFont typeface="Courier New" panose="02070309020205020404" pitchFamily="49" charset="0"/>
              <a:buChar char="o"/>
            </a:pPr>
            <a:r>
              <a:rPr lang="en-US">
                <a:latin typeface="Verdana" panose="020B0604030504040204" pitchFamily="34" charset="0"/>
                <a:ea typeface="Verdana" panose="020B0604030504040204" pitchFamily="34" charset="0"/>
              </a:rPr>
              <a:t>Developing position statements on critical issues, like extended producer responsibility, chemical recycling and free/fair trade.</a:t>
            </a:r>
          </a:p>
          <a:p>
            <a:pPr marL="708660" lvl="2" indent="-342900">
              <a:buFont typeface="Courier New" panose="02070309020205020404" pitchFamily="49" charset="0"/>
              <a:buChar char="o"/>
            </a:pPr>
            <a:r>
              <a:rPr lang="en-US">
                <a:latin typeface="Verdana" panose="020B0604030504040204" pitchFamily="34" charset="0"/>
                <a:ea typeface="Verdana" panose="020B0604030504040204" pitchFamily="34" charset="0"/>
              </a:rPr>
              <a:t>Assessing the environmental benefits of recycling and the associated greenhouse gas (GHG) emission savings by using recycled materials. BIR has selected KPMG to lead a global study and ReMA and its members will play a crucial role in the development of this study. </a:t>
            </a:r>
          </a:p>
        </p:txBody>
      </p:sp>
      <p:cxnSp>
        <p:nvCxnSpPr>
          <p:cNvPr id="10" name="Straight Connector 9">
            <a:extLst>
              <a:ext uri="{FF2B5EF4-FFF2-40B4-BE49-F238E27FC236}">
                <a16:creationId xmlns:a16="http://schemas.microsoft.com/office/drawing/2014/main" id="{CA89BC64-4688-8825-6359-1883D231F9B8}"/>
              </a:ext>
            </a:extLst>
          </p:cNvPr>
          <p:cNvCxnSpPr/>
          <p:nvPr/>
        </p:nvCxnSpPr>
        <p:spPr>
          <a:xfrm>
            <a:off x="620888" y="1196623"/>
            <a:ext cx="10881360" cy="0"/>
          </a:xfrm>
          <a:prstGeom prst="line">
            <a:avLst/>
          </a:prstGeom>
          <a:ln w="12700">
            <a:solidFill>
              <a:schemeClr val="bg2"/>
            </a:solidFill>
          </a:ln>
        </p:spPr>
        <p:style>
          <a:lnRef idx="2">
            <a:schemeClr val="accent1"/>
          </a:lnRef>
          <a:fillRef idx="0">
            <a:schemeClr val="accent1"/>
          </a:fillRef>
          <a:effectRef idx="1">
            <a:schemeClr val="accent1"/>
          </a:effectRef>
          <a:fontRef idx="minor">
            <a:schemeClr val="tx1"/>
          </a:fontRef>
        </p:style>
      </p:cxnSp>
      <p:sp>
        <p:nvSpPr>
          <p:cNvPr id="4" name="Slide Number Placeholder 3">
            <a:extLst>
              <a:ext uri="{FF2B5EF4-FFF2-40B4-BE49-F238E27FC236}">
                <a16:creationId xmlns:a16="http://schemas.microsoft.com/office/drawing/2014/main" id="{4882A3BA-5453-762B-A76D-C1C7B8A6C6BD}"/>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8F63A3B-78C7-47BE-AE5E-E10140E04643}" type="slidenum">
              <a:rPr kumimoji="0" lang="en-US" sz="1200" b="0" i="0" u="none" strike="noStrike" kern="1200" cap="none" spc="0" normalizeH="0" baseline="0" noProof="0" smtClean="0">
                <a:ln>
                  <a:noFill/>
                </a:ln>
                <a:solidFill>
                  <a:srgbClr val="323232">
                    <a:lumMod val="90000"/>
                    <a:lumOff val="10000"/>
                  </a:srgbClr>
                </a:solidFill>
                <a:effectLst/>
                <a:uLnTx/>
                <a:uFillTx/>
                <a:latin typeface="Verdana" panose="020B0604030504040204" pitchFamily="34" charset="0"/>
                <a:ea typeface="Verdana" panose="020B0604030504040204" pitchFamily="34" charset="0"/>
                <a:cs typeface="+mn-cs"/>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srgbClr val="323232">
                  <a:lumMod val="90000"/>
                  <a:lumOff val="10000"/>
                </a:srgbClr>
              </a:solidFill>
              <a:effectLst/>
              <a:uLnTx/>
              <a:uFillTx/>
              <a:latin typeface="Verdana" panose="020B0604030504040204" pitchFamily="34" charset="0"/>
              <a:ea typeface="Verdana" panose="020B0604030504040204" pitchFamily="34" charset="0"/>
              <a:cs typeface="+mn-cs"/>
            </a:endParaRPr>
          </a:p>
        </p:txBody>
      </p:sp>
      <p:pic>
        <p:nvPicPr>
          <p:cNvPr id="2050" name="Picture 2">
            <a:extLst>
              <a:ext uri="{FF2B5EF4-FFF2-40B4-BE49-F238E27FC236}">
                <a16:creationId xmlns:a16="http://schemas.microsoft.com/office/drawing/2014/main" id="{9BD569B4-63BF-B595-E9FB-1EC22DE64D3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9752" y="5119479"/>
            <a:ext cx="2200185" cy="91007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1F7FDE8C-924A-3421-B070-CFC441C34D5D}"/>
              </a:ext>
            </a:extLst>
          </p:cNvPr>
          <p:cNvPicPr>
            <a:picLocks noChangeAspect="1"/>
          </p:cNvPicPr>
          <p:nvPr/>
        </p:nvPicPr>
        <p:blipFill>
          <a:blip r:embed="rId3"/>
          <a:stretch>
            <a:fillRect/>
          </a:stretch>
        </p:blipFill>
        <p:spPr>
          <a:xfrm>
            <a:off x="84814" y="1269726"/>
            <a:ext cx="2453123" cy="3529493"/>
          </a:xfrm>
          <a:prstGeom prst="rect">
            <a:avLst/>
          </a:prstGeom>
        </p:spPr>
      </p:pic>
      <p:pic>
        <p:nvPicPr>
          <p:cNvPr id="8" name="Picture 7">
            <a:extLst>
              <a:ext uri="{FF2B5EF4-FFF2-40B4-BE49-F238E27FC236}">
                <a16:creationId xmlns:a16="http://schemas.microsoft.com/office/drawing/2014/main" id="{CEE8242A-467B-78C4-E025-B5ED4B62B4C4}"/>
              </a:ext>
            </a:extLst>
          </p:cNvPr>
          <p:cNvPicPr>
            <a:picLocks noChangeAspect="1"/>
          </p:cNvPicPr>
          <p:nvPr/>
        </p:nvPicPr>
        <p:blipFill>
          <a:blip r:embed="rId4"/>
          <a:stretch>
            <a:fillRect/>
          </a:stretch>
        </p:blipFill>
        <p:spPr>
          <a:xfrm>
            <a:off x="1311375" y="1605504"/>
            <a:ext cx="2355245" cy="3513975"/>
          </a:xfrm>
          <a:prstGeom prst="rect">
            <a:avLst/>
          </a:prstGeom>
        </p:spPr>
      </p:pic>
    </p:spTree>
    <p:extLst>
      <p:ext uri="{BB962C8B-B14F-4D97-AF65-F5344CB8AC3E}">
        <p14:creationId xmlns:p14="http://schemas.microsoft.com/office/powerpoint/2010/main" val="306298099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28B121-D1DC-4B28-4876-331D736D91E4}"/>
              </a:ext>
            </a:extLst>
          </p:cNvPr>
          <p:cNvSpPr>
            <a:spLocks noGrp="1"/>
          </p:cNvSpPr>
          <p:nvPr>
            <p:ph type="title"/>
          </p:nvPr>
        </p:nvSpPr>
        <p:spPr>
          <a:xfrm>
            <a:off x="849489" y="692507"/>
            <a:ext cx="10515600" cy="797630"/>
          </a:xfrm>
        </p:spPr>
        <p:txBody>
          <a:bodyPr/>
          <a:lstStyle/>
          <a:p>
            <a:r>
              <a:rPr lang="en-US">
                <a:latin typeface="Verdana" panose="020B0604030504040204" pitchFamily="34" charset="0"/>
                <a:ea typeface="Verdana" panose="020B0604030504040204" pitchFamily="34" charset="0"/>
              </a:rPr>
              <a:t>Thank You</a:t>
            </a:r>
          </a:p>
        </p:txBody>
      </p:sp>
      <p:sp>
        <p:nvSpPr>
          <p:cNvPr id="3" name="Content Placeholder 2">
            <a:extLst>
              <a:ext uri="{FF2B5EF4-FFF2-40B4-BE49-F238E27FC236}">
                <a16:creationId xmlns:a16="http://schemas.microsoft.com/office/drawing/2014/main" id="{1DE91B40-918F-A729-E6D6-A35C3344750B}"/>
              </a:ext>
            </a:extLst>
          </p:cNvPr>
          <p:cNvSpPr>
            <a:spLocks noGrp="1"/>
          </p:cNvSpPr>
          <p:nvPr>
            <p:ph idx="1"/>
          </p:nvPr>
        </p:nvSpPr>
        <p:spPr/>
        <p:txBody>
          <a:bodyPr/>
          <a:lstStyle/>
          <a:p>
            <a:r>
              <a:rPr lang="en-US">
                <a:latin typeface="Verdana" panose="020B0604030504040204" pitchFamily="34" charset="0"/>
                <a:ea typeface="Verdana" panose="020B0604030504040204" pitchFamily="34" charset="0"/>
              </a:rPr>
              <a:t>Adam Shaffer</a:t>
            </a:r>
          </a:p>
        </p:txBody>
      </p:sp>
      <p:sp>
        <p:nvSpPr>
          <p:cNvPr id="4" name="Content Placeholder 3">
            <a:extLst>
              <a:ext uri="{FF2B5EF4-FFF2-40B4-BE49-F238E27FC236}">
                <a16:creationId xmlns:a16="http://schemas.microsoft.com/office/drawing/2014/main" id="{532B5795-3591-5373-513D-82A0E88F8375}"/>
              </a:ext>
            </a:extLst>
          </p:cNvPr>
          <p:cNvSpPr>
            <a:spLocks noGrp="1"/>
          </p:cNvSpPr>
          <p:nvPr>
            <p:ph idx="20"/>
          </p:nvPr>
        </p:nvSpPr>
        <p:spPr>
          <a:xfrm>
            <a:off x="905930" y="2616548"/>
            <a:ext cx="7347524" cy="562069"/>
          </a:xfrm>
        </p:spPr>
        <p:txBody>
          <a:bodyPr>
            <a:normAutofit/>
          </a:bodyPr>
          <a:lstStyle/>
          <a:p>
            <a:r>
              <a:rPr lang="en-US">
                <a:latin typeface="Verdana" panose="020B0604030504040204" pitchFamily="34" charset="0"/>
                <a:ea typeface="Verdana" panose="020B0604030504040204" pitchFamily="34" charset="0"/>
              </a:rPr>
              <a:t>AVP, International Trade and Global Affairs</a:t>
            </a:r>
          </a:p>
        </p:txBody>
      </p:sp>
      <p:sp>
        <p:nvSpPr>
          <p:cNvPr id="5" name="Content Placeholder 4">
            <a:extLst>
              <a:ext uri="{FF2B5EF4-FFF2-40B4-BE49-F238E27FC236}">
                <a16:creationId xmlns:a16="http://schemas.microsoft.com/office/drawing/2014/main" id="{FDC54410-2031-1658-0B24-B182EFF26015}"/>
              </a:ext>
            </a:extLst>
          </p:cNvPr>
          <p:cNvSpPr>
            <a:spLocks noGrp="1"/>
          </p:cNvSpPr>
          <p:nvPr>
            <p:ph idx="21"/>
          </p:nvPr>
        </p:nvSpPr>
        <p:spPr>
          <a:xfrm>
            <a:off x="905930" y="3034237"/>
            <a:ext cx="5932192" cy="562069"/>
          </a:xfrm>
        </p:spPr>
        <p:txBody>
          <a:bodyPr>
            <a:normAutofit/>
          </a:bodyPr>
          <a:lstStyle/>
          <a:p>
            <a:r>
              <a:rPr lang="en-US">
                <a:latin typeface="Verdana" panose="020B0604030504040204" pitchFamily="34" charset="0"/>
                <a:ea typeface="Verdana" panose="020B0604030504040204" pitchFamily="34" charset="0"/>
              </a:rPr>
              <a:t>ashaffer@recycledmaterials.org </a:t>
            </a:r>
          </a:p>
        </p:txBody>
      </p:sp>
      <p:sp>
        <p:nvSpPr>
          <p:cNvPr id="6" name="Content Placeholder 5">
            <a:extLst>
              <a:ext uri="{FF2B5EF4-FFF2-40B4-BE49-F238E27FC236}">
                <a16:creationId xmlns:a16="http://schemas.microsoft.com/office/drawing/2014/main" id="{C26B960B-19CA-87BF-1470-ECE5CBB8CAAB}"/>
              </a:ext>
            </a:extLst>
          </p:cNvPr>
          <p:cNvSpPr>
            <a:spLocks noGrp="1"/>
          </p:cNvSpPr>
          <p:nvPr>
            <p:ph idx="22"/>
          </p:nvPr>
        </p:nvSpPr>
        <p:spPr/>
        <p:txBody>
          <a:bodyPr/>
          <a:lstStyle/>
          <a:p>
            <a:r>
              <a:rPr lang="en-US">
                <a:latin typeface="Verdana" panose="020B0604030504040204" pitchFamily="34" charset="0"/>
                <a:ea typeface="Verdana" panose="020B0604030504040204" pitchFamily="34" charset="0"/>
              </a:rPr>
              <a:t>(202) 662-8532</a:t>
            </a:r>
          </a:p>
        </p:txBody>
      </p:sp>
      <p:pic>
        <p:nvPicPr>
          <p:cNvPr id="10" name="Graphic 9">
            <a:extLst>
              <a:ext uri="{FF2B5EF4-FFF2-40B4-BE49-F238E27FC236}">
                <a16:creationId xmlns:a16="http://schemas.microsoft.com/office/drawing/2014/main" id="{B9BAB233-F0C2-2D6D-6168-412807BD28D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44738" y="1576901"/>
            <a:ext cx="8229600" cy="101805"/>
          </a:xfrm>
          <a:prstGeom prst="rect">
            <a:avLst/>
          </a:prstGeom>
        </p:spPr>
      </p:pic>
    </p:spTree>
    <p:extLst>
      <p:ext uri="{BB962C8B-B14F-4D97-AF65-F5344CB8AC3E}">
        <p14:creationId xmlns:p14="http://schemas.microsoft.com/office/powerpoint/2010/main" val="317982245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342FB3-6D0B-08D5-3B7A-3C22595EBEEB}"/>
              </a:ext>
            </a:extLst>
          </p:cNvPr>
          <p:cNvSpPr>
            <a:spLocks noGrp="1"/>
          </p:cNvSpPr>
          <p:nvPr>
            <p:ph type="ctrTitle"/>
          </p:nvPr>
        </p:nvSpPr>
        <p:spPr>
          <a:xfrm>
            <a:off x="867822" y="502050"/>
            <a:ext cx="9144000" cy="2076567"/>
          </a:xfrm>
        </p:spPr>
        <p:txBody>
          <a:bodyPr/>
          <a:lstStyle/>
          <a:p>
            <a:r>
              <a:rPr lang="en-US">
                <a:latin typeface="Verdana" panose="020B0604030504040204" pitchFamily="34" charset="0"/>
                <a:ea typeface="Verdana" panose="020B0604030504040204" pitchFamily="34" charset="0"/>
              </a:rPr>
              <a:t>SUSTAINABILITY at ReMA</a:t>
            </a:r>
          </a:p>
        </p:txBody>
      </p:sp>
      <p:sp>
        <p:nvSpPr>
          <p:cNvPr id="3" name="Subtitle 2">
            <a:extLst>
              <a:ext uri="{FF2B5EF4-FFF2-40B4-BE49-F238E27FC236}">
                <a16:creationId xmlns:a16="http://schemas.microsoft.com/office/drawing/2014/main" id="{24B90D42-FE09-A9B7-0267-81B8497BA195}"/>
              </a:ext>
            </a:extLst>
          </p:cNvPr>
          <p:cNvSpPr>
            <a:spLocks noGrp="1"/>
          </p:cNvSpPr>
          <p:nvPr>
            <p:ph type="subTitle" idx="1"/>
          </p:nvPr>
        </p:nvSpPr>
        <p:spPr>
          <a:xfrm>
            <a:off x="867822" y="3058338"/>
            <a:ext cx="8225481" cy="1132896"/>
          </a:xfrm>
        </p:spPr>
        <p:txBody>
          <a:bodyPr>
            <a:normAutofit/>
          </a:bodyPr>
          <a:lstStyle/>
          <a:p>
            <a:r>
              <a:rPr lang="en-US">
                <a:latin typeface="Verdana" panose="020B0604030504040204" pitchFamily="34" charset="0"/>
                <a:ea typeface="Verdana" panose="020B0604030504040204" pitchFamily="34" charset="0"/>
              </a:rPr>
              <a:t>New Board Training</a:t>
            </a:r>
          </a:p>
          <a:p>
            <a:r>
              <a:rPr lang="en-US">
                <a:latin typeface="Verdana" panose="020B0604030504040204" pitchFamily="34" charset="0"/>
                <a:ea typeface="Verdana" panose="020B0604030504040204" pitchFamily="34" charset="0"/>
              </a:rPr>
              <a:t>May 8, 2024</a:t>
            </a:r>
          </a:p>
        </p:txBody>
      </p:sp>
      <p:pic>
        <p:nvPicPr>
          <p:cNvPr id="8" name="Graphic 7">
            <a:extLst>
              <a:ext uri="{FF2B5EF4-FFF2-40B4-BE49-F238E27FC236}">
                <a16:creationId xmlns:a16="http://schemas.microsoft.com/office/drawing/2014/main" id="{FB1377DC-0B50-B3E1-BC8B-684A2DCDE96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26437" y="2721330"/>
            <a:ext cx="8321040" cy="51582"/>
          </a:xfrm>
          <a:prstGeom prst="rect">
            <a:avLst/>
          </a:prstGeom>
        </p:spPr>
      </p:pic>
    </p:spTree>
    <p:extLst>
      <p:ext uri="{BB962C8B-B14F-4D97-AF65-F5344CB8AC3E}">
        <p14:creationId xmlns:p14="http://schemas.microsoft.com/office/powerpoint/2010/main" val="262253936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99CC7ACF-E453-2BFA-6019-CE36A251FA6B}"/>
              </a:ext>
            </a:extLst>
          </p:cNvPr>
          <p:cNvSpPr>
            <a:spLocks noGrp="1"/>
          </p:cNvSpPr>
          <p:nvPr>
            <p:ph type="title"/>
          </p:nvPr>
        </p:nvSpPr>
        <p:spPr/>
        <p:txBody>
          <a:bodyPr/>
          <a:lstStyle/>
          <a:p>
            <a:r>
              <a:rPr lang="en-US"/>
              <a:t>Sustainability Work Areas</a:t>
            </a:r>
          </a:p>
        </p:txBody>
      </p:sp>
      <p:graphicFrame>
        <p:nvGraphicFramePr>
          <p:cNvPr id="45" name="Content Placeholder 14">
            <a:extLst>
              <a:ext uri="{FF2B5EF4-FFF2-40B4-BE49-F238E27FC236}">
                <a16:creationId xmlns:a16="http://schemas.microsoft.com/office/drawing/2014/main" id="{BBDB9845-9F3C-09B6-06E1-0C46040E9E51}"/>
              </a:ext>
            </a:extLst>
          </p:cNvPr>
          <p:cNvGraphicFramePr>
            <a:graphicFrameLocks noGrp="1"/>
          </p:cNvGraphicFramePr>
          <p:nvPr>
            <p:ph idx="1"/>
          </p:nvPr>
        </p:nvGraphicFramePr>
        <p:xfrm>
          <a:off x="567264" y="1577267"/>
          <a:ext cx="10922004"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a:extLst>
              <a:ext uri="{FF2B5EF4-FFF2-40B4-BE49-F238E27FC236}">
                <a16:creationId xmlns:a16="http://schemas.microsoft.com/office/drawing/2014/main" id="{0A34DBE9-1DE8-DDEA-A49F-48D1BF106676}"/>
              </a:ext>
            </a:extLst>
          </p:cNvPr>
          <p:cNvSpPr>
            <a:spLocks noGrp="1"/>
          </p:cNvSpPr>
          <p:nvPr>
            <p:ph type="sldNum" sz="quarter" idx="12"/>
          </p:nvPr>
        </p:nvSpPr>
        <p:spPr/>
        <p:txBody>
          <a:bodyPr/>
          <a:lstStyle/>
          <a:p>
            <a:fld id="{48F63A3B-78C7-47BE-AE5E-E10140E04643}" type="slidenum">
              <a:rPr lang="en-US" smtClean="0"/>
              <a:pPr/>
              <a:t>34</a:t>
            </a:fld>
            <a:endParaRPr lang="en-US"/>
          </a:p>
        </p:txBody>
      </p:sp>
    </p:spTree>
    <p:extLst>
      <p:ext uri="{BB962C8B-B14F-4D97-AF65-F5344CB8AC3E}">
        <p14:creationId xmlns:p14="http://schemas.microsoft.com/office/powerpoint/2010/main" val="268282115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99CC7ACF-E453-2BFA-6019-CE36A251FA6B}"/>
              </a:ext>
            </a:extLst>
          </p:cNvPr>
          <p:cNvSpPr>
            <a:spLocks noGrp="1"/>
          </p:cNvSpPr>
          <p:nvPr>
            <p:ph type="title"/>
          </p:nvPr>
        </p:nvSpPr>
        <p:spPr>
          <a:xfrm>
            <a:off x="444348" y="596780"/>
            <a:ext cx="4951314" cy="691993"/>
          </a:xfrm>
        </p:spPr>
        <p:txBody>
          <a:bodyPr vert="horz" lIns="91440" tIns="45720" rIns="91440" bIns="45720" rtlCol="0" anchor="b">
            <a:normAutofit/>
          </a:bodyPr>
          <a:lstStyle/>
          <a:p>
            <a:r>
              <a:rPr lang="en-US"/>
              <a:t>Member Education</a:t>
            </a:r>
          </a:p>
        </p:txBody>
      </p:sp>
      <p:sp>
        <p:nvSpPr>
          <p:cNvPr id="15" name="Content Placeholder 14">
            <a:extLst>
              <a:ext uri="{FF2B5EF4-FFF2-40B4-BE49-F238E27FC236}">
                <a16:creationId xmlns:a16="http://schemas.microsoft.com/office/drawing/2014/main" id="{BBEE779F-16B6-B3F0-4155-9101479505C1}"/>
              </a:ext>
            </a:extLst>
          </p:cNvPr>
          <p:cNvSpPr>
            <a:spLocks noGrp="1"/>
          </p:cNvSpPr>
          <p:nvPr>
            <p:ph idx="1"/>
          </p:nvPr>
        </p:nvSpPr>
        <p:spPr>
          <a:xfrm>
            <a:off x="641915" y="1705084"/>
            <a:ext cx="4753747" cy="4040808"/>
          </a:xfrm>
        </p:spPr>
        <p:txBody>
          <a:bodyPr vert="horz" lIns="91440" tIns="45720" rIns="91440" bIns="45720" rtlCol="0" anchor="t">
            <a:normAutofit/>
          </a:bodyPr>
          <a:lstStyle/>
          <a:p>
            <a:pPr indent="-228600">
              <a:lnSpc>
                <a:spcPct val="90000"/>
              </a:lnSpc>
              <a:spcBef>
                <a:spcPts val="1200"/>
              </a:spcBef>
              <a:spcAft>
                <a:spcPts val="600"/>
              </a:spcAft>
              <a:buFont typeface="Arial" panose="020B0604020202020204" pitchFamily="34" charset="0"/>
              <a:buChar char="•"/>
            </a:pPr>
            <a:r>
              <a:rPr lang="en-US" sz="2800">
                <a:latin typeface="Verdana Pro Light" panose="020F0502020204030204" pitchFamily="34" charset="0"/>
              </a:rPr>
              <a:t>Seven-part 2023 ESG Workshop Series</a:t>
            </a:r>
          </a:p>
          <a:p>
            <a:pPr indent="-228600">
              <a:lnSpc>
                <a:spcPct val="90000"/>
              </a:lnSpc>
              <a:spcBef>
                <a:spcPts val="1200"/>
              </a:spcBef>
              <a:spcAft>
                <a:spcPts val="600"/>
              </a:spcAft>
              <a:buFont typeface="Arial" panose="020B0604020202020204" pitchFamily="34" charset="0"/>
              <a:buChar char="•"/>
            </a:pPr>
            <a:r>
              <a:rPr lang="en-US" sz="2800">
                <a:latin typeface="Verdana Pro Light" panose="020F0502020204030204" pitchFamily="34" charset="0"/>
              </a:rPr>
              <a:t>Five 2024 ESG Webinars</a:t>
            </a:r>
          </a:p>
          <a:p>
            <a:pPr indent="-228600">
              <a:lnSpc>
                <a:spcPct val="90000"/>
              </a:lnSpc>
              <a:spcBef>
                <a:spcPts val="1200"/>
              </a:spcBef>
              <a:spcAft>
                <a:spcPts val="600"/>
              </a:spcAft>
              <a:buFont typeface="Arial" panose="020B0604020202020204" pitchFamily="34" charset="0"/>
              <a:buChar char="•"/>
            </a:pPr>
            <a:r>
              <a:rPr lang="en-US" sz="2800">
                <a:latin typeface="Verdana Pro Light" panose="020F0502020204030204" pitchFamily="34" charset="0"/>
              </a:rPr>
              <a:t>Sustainability Network</a:t>
            </a:r>
          </a:p>
          <a:p>
            <a:pPr indent="-228600">
              <a:lnSpc>
                <a:spcPct val="90000"/>
              </a:lnSpc>
              <a:spcBef>
                <a:spcPts val="1200"/>
              </a:spcBef>
              <a:spcAft>
                <a:spcPts val="600"/>
              </a:spcAft>
              <a:buFont typeface="Arial" panose="020B0604020202020204" pitchFamily="34" charset="0"/>
              <a:buChar char="•"/>
            </a:pPr>
            <a:r>
              <a:rPr lang="en-US" sz="2800">
                <a:latin typeface="Verdana Pro Light" panose="020F0502020204030204" pitchFamily="34" charset="0"/>
              </a:rPr>
              <a:t>ESG Toolkit</a:t>
            </a:r>
          </a:p>
        </p:txBody>
      </p:sp>
      <p:pic>
        <p:nvPicPr>
          <p:cNvPr id="18" name="Picture Placeholder 17" descr="A screenshot of a web page&#10;&#10;Description automatically generated">
            <a:extLst>
              <a:ext uri="{FF2B5EF4-FFF2-40B4-BE49-F238E27FC236}">
                <a16:creationId xmlns:a16="http://schemas.microsoft.com/office/drawing/2014/main" id="{04D12569-5E8B-511A-D833-CD8CB68F4B4E}"/>
              </a:ext>
            </a:extLst>
          </p:cNvPr>
          <p:cNvPicPr>
            <a:picLocks noGrp="1" noChangeAspect="1"/>
          </p:cNvPicPr>
          <p:nvPr>
            <p:ph type="pic" sz="quarter" idx="10"/>
          </p:nvPr>
        </p:nvPicPr>
        <p:blipFill rotWithShape="1">
          <a:blip r:embed="rId2"/>
          <a:srcRect l="597" t="8652" r="2495"/>
          <a:stretch/>
        </p:blipFill>
        <p:spPr>
          <a:xfrm>
            <a:off x="5550182" y="1266174"/>
            <a:ext cx="6120835" cy="4918627"/>
          </a:xfrm>
          <a:prstGeom prst="rect">
            <a:avLst/>
          </a:prstGeom>
          <a:effectLst>
            <a:softEdge rad="139700"/>
          </a:effectLst>
        </p:spPr>
      </p:pic>
      <p:sp>
        <p:nvSpPr>
          <p:cNvPr id="4" name="Slide Number Placeholder 3">
            <a:extLst>
              <a:ext uri="{FF2B5EF4-FFF2-40B4-BE49-F238E27FC236}">
                <a16:creationId xmlns:a16="http://schemas.microsoft.com/office/drawing/2014/main" id="{0A34DBE9-1DE8-DDEA-A49F-48D1BF106676}"/>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defTabSz="914400">
              <a:spcAft>
                <a:spcPts val="600"/>
              </a:spcAft>
            </a:pPr>
            <a:fld id="{48F63A3B-78C7-47BE-AE5E-E10140E04643}" type="slidenum">
              <a:rPr lang="en-US">
                <a:solidFill>
                  <a:schemeClr val="tx1">
                    <a:lumMod val="50000"/>
                    <a:lumOff val="50000"/>
                  </a:schemeClr>
                </a:solidFill>
              </a:rPr>
              <a:pPr defTabSz="914400">
                <a:spcAft>
                  <a:spcPts val="600"/>
                </a:spcAft>
              </a:pPr>
              <a:t>35</a:t>
            </a:fld>
            <a:endParaRPr lang="en-US">
              <a:solidFill>
                <a:schemeClr val="tx1">
                  <a:lumMod val="50000"/>
                  <a:lumOff val="50000"/>
                </a:schemeClr>
              </a:solidFill>
            </a:endParaRPr>
          </a:p>
        </p:txBody>
      </p:sp>
      <p:sp>
        <p:nvSpPr>
          <p:cNvPr id="19" name="Rectangle 18">
            <a:extLst>
              <a:ext uri="{FF2B5EF4-FFF2-40B4-BE49-F238E27FC236}">
                <a16:creationId xmlns:a16="http://schemas.microsoft.com/office/drawing/2014/main" id="{7AA91A05-7806-AE8E-D9AE-293939C6EF24}"/>
              </a:ext>
            </a:extLst>
          </p:cNvPr>
          <p:cNvSpPr/>
          <p:nvPr/>
        </p:nvSpPr>
        <p:spPr>
          <a:xfrm>
            <a:off x="12068638" y="0"/>
            <a:ext cx="275761" cy="708042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9416833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99CC7ACF-E453-2BFA-6019-CE36A251FA6B}"/>
              </a:ext>
            </a:extLst>
          </p:cNvPr>
          <p:cNvSpPr>
            <a:spLocks noGrp="1"/>
          </p:cNvSpPr>
          <p:nvPr>
            <p:ph type="title"/>
          </p:nvPr>
        </p:nvSpPr>
        <p:spPr/>
        <p:txBody>
          <a:bodyPr vert="horz" lIns="91440" tIns="45720" rIns="91440" bIns="45720" rtlCol="0" anchor="b">
            <a:normAutofit/>
          </a:bodyPr>
          <a:lstStyle/>
          <a:p>
            <a:r>
              <a:rPr lang="en-US"/>
              <a:t>Sustainability Storytelling</a:t>
            </a:r>
          </a:p>
        </p:txBody>
      </p:sp>
      <p:sp>
        <p:nvSpPr>
          <p:cNvPr id="15" name="Content Placeholder 14">
            <a:extLst>
              <a:ext uri="{FF2B5EF4-FFF2-40B4-BE49-F238E27FC236}">
                <a16:creationId xmlns:a16="http://schemas.microsoft.com/office/drawing/2014/main" id="{BBEE779F-16B6-B3F0-4155-9101479505C1}"/>
              </a:ext>
            </a:extLst>
          </p:cNvPr>
          <p:cNvSpPr>
            <a:spLocks noGrp="1"/>
          </p:cNvSpPr>
          <p:nvPr>
            <p:ph idx="1"/>
          </p:nvPr>
        </p:nvSpPr>
        <p:spPr>
          <a:xfrm>
            <a:off x="567263" y="1577267"/>
            <a:ext cx="10515600" cy="4351338"/>
          </a:xfrm>
        </p:spPr>
        <p:txBody>
          <a:bodyPr vert="horz" lIns="91440" tIns="45720" rIns="91440" bIns="45720" rtlCol="0" anchor="t">
            <a:normAutofit/>
          </a:bodyPr>
          <a:lstStyle/>
          <a:p>
            <a:pPr indent="-228600">
              <a:lnSpc>
                <a:spcPct val="90000"/>
              </a:lnSpc>
              <a:spcBef>
                <a:spcPts val="1200"/>
              </a:spcBef>
              <a:spcAft>
                <a:spcPts val="600"/>
              </a:spcAft>
              <a:buFont typeface="Arial" panose="020B0604020202020204" pitchFamily="34" charset="0"/>
              <a:buChar char="•"/>
            </a:pPr>
            <a:r>
              <a:rPr lang="en-US" sz="2800">
                <a:latin typeface="Verdana Pro Light" panose="020F0502020204030204" pitchFamily="34" charset="0"/>
              </a:rPr>
              <a:t>International GHG Emissions Study with BIR</a:t>
            </a:r>
          </a:p>
          <a:p>
            <a:pPr indent="-228600">
              <a:lnSpc>
                <a:spcPct val="90000"/>
              </a:lnSpc>
              <a:spcBef>
                <a:spcPts val="1200"/>
              </a:spcBef>
              <a:spcAft>
                <a:spcPts val="600"/>
              </a:spcAft>
              <a:buFont typeface="Arial" panose="020B0604020202020204" pitchFamily="34" charset="0"/>
              <a:buChar char="•"/>
            </a:pPr>
            <a:r>
              <a:rPr lang="en-US" sz="2800">
                <a:latin typeface="Verdana Pro Light" panose="020F0502020204030204" pitchFamily="34" charset="0"/>
              </a:rPr>
              <a:t>Incorporation of environmental data in impact study</a:t>
            </a:r>
          </a:p>
          <a:p>
            <a:pPr indent="-228600">
              <a:lnSpc>
                <a:spcPct val="90000"/>
              </a:lnSpc>
              <a:spcBef>
                <a:spcPts val="1200"/>
              </a:spcBef>
              <a:spcAft>
                <a:spcPts val="600"/>
              </a:spcAft>
              <a:buFont typeface="Arial" panose="020B0604020202020204" pitchFamily="34" charset="0"/>
              <a:buChar char="•"/>
            </a:pPr>
            <a:r>
              <a:rPr lang="en-US" sz="2800">
                <a:latin typeface="Verdana Pro Light" panose="020F0502020204030204" pitchFamily="34" charset="0"/>
              </a:rPr>
              <a:t>Member videos</a:t>
            </a:r>
          </a:p>
          <a:p>
            <a:pPr indent="-228600">
              <a:lnSpc>
                <a:spcPct val="90000"/>
              </a:lnSpc>
              <a:spcBef>
                <a:spcPts val="1200"/>
              </a:spcBef>
              <a:spcAft>
                <a:spcPts val="600"/>
              </a:spcAft>
              <a:buFont typeface="Arial" panose="020B0604020202020204" pitchFamily="34" charset="0"/>
              <a:buChar char="•"/>
            </a:pPr>
            <a:r>
              <a:rPr lang="en-US" sz="2800">
                <a:latin typeface="Verdana Pro Light" panose="020F0502020204030204" pitchFamily="34" charset="0"/>
              </a:rPr>
              <a:t>Supporting understanding among other industries on how recycling supports their sustainability goals</a:t>
            </a:r>
          </a:p>
          <a:p>
            <a:pPr lvl="2" indent="-228600">
              <a:lnSpc>
                <a:spcPct val="90000"/>
              </a:lnSpc>
              <a:spcBef>
                <a:spcPts val="1200"/>
              </a:spcBef>
              <a:spcAft>
                <a:spcPts val="600"/>
              </a:spcAft>
            </a:pPr>
            <a:r>
              <a:rPr lang="en-US" sz="2800" b="1">
                <a:latin typeface="Verdana Pro Light" panose="020F0502020204030204" pitchFamily="34" charset="0"/>
              </a:rPr>
              <a:t>Automotive &amp; Electronics</a:t>
            </a:r>
            <a:r>
              <a:rPr lang="en-US" sz="2800">
                <a:latin typeface="Verdana Pro Light" panose="020F0502020204030204" pitchFamily="34" charset="0"/>
              </a:rPr>
              <a:t>: Electrification Roadmap</a:t>
            </a:r>
          </a:p>
          <a:p>
            <a:pPr lvl="2" indent="-228600">
              <a:lnSpc>
                <a:spcPct val="90000"/>
              </a:lnSpc>
              <a:spcBef>
                <a:spcPts val="1200"/>
              </a:spcBef>
              <a:spcAft>
                <a:spcPts val="600"/>
              </a:spcAft>
            </a:pPr>
            <a:r>
              <a:rPr lang="en-US" sz="2800" b="1">
                <a:latin typeface="Verdana Pro Light" panose="020F0502020204030204" pitchFamily="34" charset="0"/>
              </a:rPr>
              <a:t>Brands &amp; Packaging</a:t>
            </a:r>
            <a:r>
              <a:rPr lang="en-US" sz="2800">
                <a:latin typeface="Verdana Pro Light" panose="020F0502020204030204" pitchFamily="34" charset="0"/>
              </a:rPr>
              <a:t>: Fiber Recycling Readiness Tool</a:t>
            </a:r>
          </a:p>
          <a:p>
            <a:pPr indent="-228600">
              <a:lnSpc>
                <a:spcPct val="90000"/>
              </a:lnSpc>
              <a:spcBef>
                <a:spcPts val="1200"/>
              </a:spcBef>
              <a:spcAft>
                <a:spcPts val="600"/>
              </a:spcAft>
              <a:buFont typeface="Arial" panose="020B0604020202020204" pitchFamily="34" charset="0"/>
              <a:buChar char="•"/>
            </a:pPr>
            <a:endParaRPr lang="en-US" sz="2800">
              <a:latin typeface="Verdana Pro Light" panose="020F0502020204030204" pitchFamily="34" charset="0"/>
            </a:endParaRPr>
          </a:p>
        </p:txBody>
      </p:sp>
      <p:sp>
        <p:nvSpPr>
          <p:cNvPr id="4" name="Slide Number Placeholder 3">
            <a:extLst>
              <a:ext uri="{FF2B5EF4-FFF2-40B4-BE49-F238E27FC236}">
                <a16:creationId xmlns:a16="http://schemas.microsoft.com/office/drawing/2014/main" id="{0A34DBE9-1DE8-DDEA-A49F-48D1BF106676}"/>
              </a:ext>
            </a:extLst>
          </p:cNvPr>
          <p:cNvSpPr>
            <a:spLocks noGrp="1"/>
          </p:cNvSpPr>
          <p:nvPr>
            <p:ph type="sldNum" sz="quarter" idx="12"/>
          </p:nvPr>
        </p:nvSpPr>
        <p:spPr/>
        <p:txBody>
          <a:bodyPr vert="horz" lIns="91440" tIns="45720" rIns="91440" bIns="45720" rtlCol="0" anchor="ctr">
            <a:normAutofit/>
          </a:bodyPr>
          <a:lstStyle/>
          <a:p>
            <a:pPr defTabSz="914400">
              <a:spcAft>
                <a:spcPts val="600"/>
              </a:spcAft>
            </a:pPr>
            <a:fld id="{48F63A3B-78C7-47BE-AE5E-E10140E04643}" type="slidenum">
              <a:rPr lang="en-US">
                <a:solidFill>
                  <a:schemeClr val="tx1">
                    <a:lumMod val="50000"/>
                    <a:lumOff val="50000"/>
                  </a:schemeClr>
                </a:solidFill>
              </a:rPr>
              <a:pPr defTabSz="914400">
                <a:spcAft>
                  <a:spcPts val="600"/>
                </a:spcAft>
              </a:pPr>
              <a:t>36</a:t>
            </a:fld>
            <a:endParaRPr lang="en-US">
              <a:solidFill>
                <a:schemeClr val="tx1">
                  <a:lumMod val="50000"/>
                  <a:lumOff val="50000"/>
                </a:schemeClr>
              </a:solidFill>
            </a:endParaRPr>
          </a:p>
        </p:txBody>
      </p:sp>
      <p:sp>
        <p:nvSpPr>
          <p:cNvPr id="19" name="Rectangle 18">
            <a:extLst>
              <a:ext uri="{FF2B5EF4-FFF2-40B4-BE49-F238E27FC236}">
                <a16:creationId xmlns:a16="http://schemas.microsoft.com/office/drawing/2014/main" id="{7AA91A05-7806-AE8E-D9AE-293939C6EF24}"/>
              </a:ext>
            </a:extLst>
          </p:cNvPr>
          <p:cNvSpPr/>
          <p:nvPr/>
        </p:nvSpPr>
        <p:spPr>
          <a:xfrm>
            <a:off x="12068638" y="0"/>
            <a:ext cx="275761" cy="708042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8751344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99CC7ACF-E453-2BFA-6019-CE36A251FA6B}"/>
              </a:ext>
            </a:extLst>
          </p:cNvPr>
          <p:cNvSpPr>
            <a:spLocks noGrp="1"/>
          </p:cNvSpPr>
          <p:nvPr>
            <p:ph type="title"/>
          </p:nvPr>
        </p:nvSpPr>
        <p:spPr/>
        <p:txBody>
          <a:bodyPr vert="horz" lIns="91440" tIns="45720" rIns="91440" bIns="45720" rtlCol="0" anchor="b">
            <a:normAutofit fontScale="90000"/>
          </a:bodyPr>
          <a:lstStyle/>
          <a:p>
            <a:r>
              <a:rPr lang="en-US"/>
              <a:t>Expanding the Workforce: A Continuum of Supports</a:t>
            </a:r>
          </a:p>
        </p:txBody>
      </p:sp>
      <p:sp>
        <p:nvSpPr>
          <p:cNvPr id="15" name="Content Placeholder 14">
            <a:extLst>
              <a:ext uri="{FF2B5EF4-FFF2-40B4-BE49-F238E27FC236}">
                <a16:creationId xmlns:a16="http://schemas.microsoft.com/office/drawing/2014/main" id="{BBEE779F-16B6-B3F0-4155-9101479505C1}"/>
              </a:ext>
            </a:extLst>
          </p:cNvPr>
          <p:cNvSpPr>
            <a:spLocks noGrp="1"/>
          </p:cNvSpPr>
          <p:nvPr>
            <p:ph idx="1"/>
          </p:nvPr>
        </p:nvSpPr>
        <p:spPr>
          <a:xfrm>
            <a:off x="684948" y="1241779"/>
            <a:ext cx="10515600" cy="4351338"/>
          </a:xfrm>
        </p:spPr>
        <p:txBody>
          <a:bodyPr vert="horz" lIns="91440" tIns="45720" rIns="91440" bIns="45720" rtlCol="0" anchor="t">
            <a:normAutofit/>
          </a:bodyPr>
          <a:lstStyle/>
          <a:p>
            <a:pPr marL="137160" lvl="2" indent="0">
              <a:lnSpc>
                <a:spcPct val="90000"/>
              </a:lnSpc>
              <a:spcBef>
                <a:spcPts val="1200"/>
              </a:spcBef>
              <a:spcAft>
                <a:spcPts val="600"/>
              </a:spcAft>
              <a:buNone/>
            </a:pPr>
            <a:endParaRPr lang="en-US" sz="2800">
              <a:latin typeface="Verdana Pro Light" panose="020F0502020204030204" pitchFamily="34" charset="0"/>
            </a:endParaRPr>
          </a:p>
          <a:p>
            <a:pPr marL="137160" lvl="2" indent="0">
              <a:lnSpc>
                <a:spcPct val="90000"/>
              </a:lnSpc>
              <a:spcBef>
                <a:spcPts val="1200"/>
              </a:spcBef>
              <a:spcAft>
                <a:spcPts val="600"/>
              </a:spcAft>
              <a:buNone/>
            </a:pPr>
            <a:endParaRPr lang="en-US" sz="2800">
              <a:latin typeface="Verdana Pro Light" panose="020F0502020204030204" pitchFamily="34" charset="0"/>
            </a:endParaRPr>
          </a:p>
        </p:txBody>
      </p:sp>
      <p:sp>
        <p:nvSpPr>
          <p:cNvPr id="4" name="Slide Number Placeholder 3">
            <a:extLst>
              <a:ext uri="{FF2B5EF4-FFF2-40B4-BE49-F238E27FC236}">
                <a16:creationId xmlns:a16="http://schemas.microsoft.com/office/drawing/2014/main" id="{0A34DBE9-1DE8-DDEA-A49F-48D1BF106676}"/>
              </a:ext>
            </a:extLst>
          </p:cNvPr>
          <p:cNvSpPr>
            <a:spLocks noGrp="1"/>
          </p:cNvSpPr>
          <p:nvPr>
            <p:ph type="sldNum" sz="quarter" idx="12"/>
          </p:nvPr>
        </p:nvSpPr>
        <p:spPr/>
        <p:txBody>
          <a:bodyPr vert="horz" lIns="91440" tIns="45720" rIns="91440" bIns="45720" rtlCol="0" anchor="ctr">
            <a:normAutofit/>
          </a:bodyPr>
          <a:lstStyle/>
          <a:p>
            <a:pPr defTabSz="914400">
              <a:spcAft>
                <a:spcPts val="600"/>
              </a:spcAft>
            </a:pPr>
            <a:fld id="{48F63A3B-78C7-47BE-AE5E-E10140E04643}" type="slidenum">
              <a:rPr lang="en-US">
                <a:solidFill>
                  <a:schemeClr val="tx1">
                    <a:lumMod val="50000"/>
                    <a:lumOff val="50000"/>
                  </a:schemeClr>
                </a:solidFill>
              </a:rPr>
              <a:pPr defTabSz="914400">
                <a:spcAft>
                  <a:spcPts val="600"/>
                </a:spcAft>
              </a:pPr>
              <a:t>37</a:t>
            </a:fld>
            <a:endParaRPr lang="en-US">
              <a:solidFill>
                <a:schemeClr val="tx1">
                  <a:lumMod val="50000"/>
                  <a:lumOff val="50000"/>
                </a:schemeClr>
              </a:solidFill>
            </a:endParaRPr>
          </a:p>
        </p:txBody>
      </p:sp>
      <p:sp>
        <p:nvSpPr>
          <p:cNvPr id="19" name="Rectangle 18">
            <a:extLst>
              <a:ext uri="{FF2B5EF4-FFF2-40B4-BE49-F238E27FC236}">
                <a16:creationId xmlns:a16="http://schemas.microsoft.com/office/drawing/2014/main" id="{7AA91A05-7806-AE8E-D9AE-293939C6EF24}"/>
              </a:ext>
            </a:extLst>
          </p:cNvPr>
          <p:cNvSpPr/>
          <p:nvPr/>
        </p:nvSpPr>
        <p:spPr>
          <a:xfrm>
            <a:off x="12068638" y="0"/>
            <a:ext cx="275761" cy="708042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 name="Diagram 1">
            <a:extLst>
              <a:ext uri="{FF2B5EF4-FFF2-40B4-BE49-F238E27FC236}">
                <a16:creationId xmlns:a16="http://schemas.microsoft.com/office/drawing/2014/main" id="{2766B42E-4A0F-8CB9-F7A3-D9C6CE669998}"/>
              </a:ext>
            </a:extLst>
          </p:cNvPr>
          <p:cNvGraphicFramePr/>
          <p:nvPr/>
        </p:nvGraphicFramePr>
        <p:xfrm>
          <a:off x="702732" y="937683"/>
          <a:ext cx="11203066"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Arrow: Right 2">
            <a:extLst>
              <a:ext uri="{FF2B5EF4-FFF2-40B4-BE49-F238E27FC236}">
                <a16:creationId xmlns:a16="http://schemas.microsoft.com/office/drawing/2014/main" id="{F0EABF93-8830-C882-3A63-081A52621799}"/>
              </a:ext>
            </a:extLst>
          </p:cNvPr>
          <p:cNvSpPr/>
          <p:nvPr/>
        </p:nvSpPr>
        <p:spPr>
          <a:xfrm>
            <a:off x="702732" y="5060515"/>
            <a:ext cx="11077186" cy="532602"/>
          </a:xfrm>
          <a:prstGeom prst="rightArrow">
            <a:avLst/>
          </a:prstGeom>
          <a:gradFill flip="none" rotWithShape="1">
            <a:gsLst>
              <a:gs pos="0">
                <a:srgbClr val="FF0066"/>
              </a:gs>
              <a:gs pos="52500">
                <a:srgbClr val="F6CCEB"/>
              </a:gs>
              <a:gs pos="25000">
                <a:schemeClr val="accent1">
                  <a:lumMod val="60000"/>
                  <a:lumOff val="40000"/>
                </a:schemeClr>
              </a:gs>
              <a:gs pos="80000">
                <a:schemeClr val="accent1">
                  <a:lumMod val="45000"/>
                  <a:lumOff val="55000"/>
                </a:schemeClr>
              </a:gs>
              <a:gs pos="100000">
                <a:srgbClr val="FEBC02"/>
              </a:gs>
            </a:gsLst>
            <a:lin ang="0" scaled="1"/>
            <a:tileRect/>
          </a:gradFill>
          <a:ln>
            <a:gradFill>
              <a:gsLst>
                <a:gs pos="0">
                  <a:schemeClr val="accent1">
                    <a:lumMod val="5000"/>
                    <a:lumOff val="95000"/>
                  </a:schemeClr>
                </a:gs>
                <a:gs pos="3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95FFA74B-2B06-A1B2-4C69-DE1ED3C7B111}"/>
              </a:ext>
            </a:extLst>
          </p:cNvPr>
          <p:cNvGrpSpPr/>
          <p:nvPr/>
        </p:nvGrpSpPr>
        <p:grpSpPr>
          <a:xfrm>
            <a:off x="693143" y="3069000"/>
            <a:ext cx="6587919" cy="3297294"/>
            <a:chOff x="-4119201" y="2763719"/>
            <a:chExt cx="6587919" cy="3297294"/>
          </a:xfrm>
        </p:grpSpPr>
        <p:sp>
          <p:nvSpPr>
            <p:cNvPr id="6" name="Rectangle 5">
              <a:extLst>
                <a:ext uri="{FF2B5EF4-FFF2-40B4-BE49-F238E27FC236}">
                  <a16:creationId xmlns:a16="http://schemas.microsoft.com/office/drawing/2014/main" id="{923608F9-5D5F-D1B9-3F4C-0F1BBB410090}"/>
                </a:ext>
              </a:extLst>
            </p:cNvPr>
            <p:cNvSpPr/>
            <p:nvPr/>
          </p:nvSpPr>
          <p:spPr>
            <a:xfrm>
              <a:off x="98593" y="2763719"/>
              <a:ext cx="2370125" cy="72000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en-US"/>
            </a:p>
          </p:txBody>
        </p:sp>
        <p:sp>
          <p:nvSpPr>
            <p:cNvPr id="7" name="TextBox 6">
              <a:extLst>
                <a:ext uri="{FF2B5EF4-FFF2-40B4-BE49-F238E27FC236}">
                  <a16:creationId xmlns:a16="http://schemas.microsoft.com/office/drawing/2014/main" id="{27E85153-57EF-81C6-9335-424851EF666B}"/>
                </a:ext>
              </a:extLst>
            </p:cNvPr>
            <p:cNvSpPr txBox="1"/>
            <p:nvPr/>
          </p:nvSpPr>
          <p:spPr>
            <a:xfrm>
              <a:off x="-4119201" y="5341013"/>
              <a:ext cx="2370125" cy="72000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defTabSz="666750">
                <a:lnSpc>
                  <a:spcPct val="100000"/>
                </a:lnSpc>
                <a:spcBef>
                  <a:spcPct val="0"/>
                </a:spcBef>
                <a:spcAft>
                  <a:spcPct val="35000"/>
                </a:spcAft>
                <a:buNone/>
                <a:defRPr cap="all"/>
              </a:pPr>
              <a:r>
                <a:rPr lang="en-US" sz="1500" kern="1200"/>
                <a:t>Youth (K-12)</a:t>
              </a:r>
            </a:p>
          </p:txBody>
        </p:sp>
      </p:grpSp>
      <p:grpSp>
        <p:nvGrpSpPr>
          <p:cNvPr id="8" name="Group 7">
            <a:extLst>
              <a:ext uri="{FF2B5EF4-FFF2-40B4-BE49-F238E27FC236}">
                <a16:creationId xmlns:a16="http://schemas.microsoft.com/office/drawing/2014/main" id="{2124D219-12F6-7B74-D44E-DF784C37E2EC}"/>
              </a:ext>
            </a:extLst>
          </p:cNvPr>
          <p:cNvGrpSpPr/>
          <p:nvPr/>
        </p:nvGrpSpPr>
        <p:grpSpPr>
          <a:xfrm>
            <a:off x="3352953" y="5641049"/>
            <a:ext cx="2370125" cy="720000"/>
            <a:chOff x="98593" y="2763719"/>
            <a:chExt cx="2370125" cy="720000"/>
          </a:xfrm>
        </p:grpSpPr>
        <p:sp>
          <p:nvSpPr>
            <p:cNvPr id="9" name="Rectangle 8">
              <a:extLst>
                <a:ext uri="{FF2B5EF4-FFF2-40B4-BE49-F238E27FC236}">
                  <a16:creationId xmlns:a16="http://schemas.microsoft.com/office/drawing/2014/main" id="{4A31D684-AE49-98D4-0F00-38811013988B}"/>
                </a:ext>
              </a:extLst>
            </p:cNvPr>
            <p:cNvSpPr/>
            <p:nvPr/>
          </p:nvSpPr>
          <p:spPr>
            <a:xfrm>
              <a:off x="98593" y="2763719"/>
              <a:ext cx="2370125" cy="72000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en-US"/>
            </a:p>
          </p:txBody>
        </p:sp>
        <p:sp>
          <p:nvSpPr>
            <p:cNvPr id="10" name="TextBox 9">
              <a:extLst>
                <a:ext uri="{FF2B5EF4-FFF2-40B4-BE49-F238E27FC236}">
                  <a16:creationId xmlns:a16="http://schemas.microsoft.com/office/drawing/2014/main" id="{FDA1CCEA-687C-1891-D6EB-83D390B14215}"/>
                </a:ext>
              </a:extLst>
            </p:cNvPr>
            <p:cNvSpPr txBox="1"/>
            <p:nvPr/>
          </p:nvSpPr>
          <p:spPr>
            <a:xfrm>
              <a:off x="98593" y="2763719"/>
              <a:ext cx="2370125" cy="72000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666750">
                <a:lnSpc>
                  <a:spcPct val="100000"/>
                </a:lnSpc>
                <a:spcBef>
                  <a:spcPct val="0"/>
                </a:spcBef>
                <a:spcAft>
                  <a:spcPct val="35000"/>
                </a:spcAft>
                <a:buNone/>
                <a:defRPr cap="all"/>
              </a:pPr>
              <a:r>
                <a:rPr lang="en-US" sz="1500" kern="1200"/>
                <a:t>Students/Trainees</a:t>
              </a:r>
            </a:p>
          </p:txBody>
        </p:sp>
      </p:grpSp>
      <p:grpSp>
        <p:nvGrpSpPr>
          <p:cNvPr id="11" name="Group 10">
            <a:extLst>
              <a:ext uri="{FF2B5EF4-FFF2-40B4-BE49-F238E27FC236}">
                <a16:creationId xmlns:a16="http://schemas.microsoft.com/office/drawing/2014/main" id="{62E7EF44-88FE-4FB0-D09E-1D1193FDD9BC}"/>
              </a:ext>
            </a:extLst>
          </p:cNvPr>
          <p:cNvGrpSpPr/>
          <p:nvPr/>
        </p:nvGrpSpPr>
        <p:grpSpPr>
          <a:xfrm>
            <a:off x="7273524" y="5583664"/>
            <a:ext cx="2377663" cy="782630"/>
            <a:chOff x="91055" y="2763719"/>
            <a:chExt cx="2377663" cy="782630"/>
          </a:xfrm>
        </p:grpSpPr>
        <p:sp>
          <p:nvSpPr>
            <p:cNvPr id="12" name="Rectangle 11">
              <a:extLst>
                <a:ext uri="{FF2B5EF4-FFF2-40B4-BE49-F238E27FC236}">
                  <a16:creationId xmlns:a16="http://schemas.microsoft.com/office/drawing/2014/main" id="{D50FF077-C5ED-5E7E-7D6B-1882FB20CFC2}"/>
                </a:ext>
              </a:extLst>
            </p:cNvPr>
            <p:cNvSpPr/>
            <p:nvPr/>
          </p:nvSpPr>
          <p:spPr>
            <a:xfrm>
              <a:off x="98593" y="2763719"/>
              <a:ext cx="2370125" cy="72000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en-US"/>
            </a:p>
          </p:txBody>
        </p:sp>
        <p:sp>
          <p:nvSpPr>
            <p:cNvPr id="13" name="TextBox 12">
              <a:extLst>
                <a:ext uri="{FF2B5EF4-FFF2-40B4-BE49-F238E27FC236}">
                  <a16:creationId xmlns:a16="http://schemas.microsoft.com/office/drawing/2014/main" id="{3616C866-0FF2-EBDE-C96B-0B51C8084902}"/>
                </a:ext>
              </a:extLst>
            </p:cNvPr>
            <p:cNvSpPr txBox="1"/>
            <p:nvPr/>
          </p:nvSpPr>
          <p:spPr>
            <a:xfrm>
              <a:off x="91055" y="2826349"/>
              <a:ext cx="2370125" cy="72000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666750">
                <a:lnSpc>
                  <a:spcPct val="100000"/>
                </a:lnSpc>
                <a:spcBef>
                  <a:spcPct val="0"/>
                </a:spcBef>
                <a:spcAft>
                  <a:spcPct val="35000"/>
                </a:spcAft>
                <a:buNone/>
                <a:defRPr cap="all"/>
              </a:pPr>
              <a:r>
                <a:rPr lang="en-US" sz="1500" kern="1200"/>
                <a:t>Adults/New Hires</a:t>
              </a:r>
            </a:p>
          </p:txBody>
        </p:sp>
      </p:grpSp>
      <p:grpSp>
        <p:nvGrpSpPr>
          <p:cNvPr id="16" name="Group 15">
            <a:extLst>
              <a:ext uri="{FF2B5EF4-FFF2-40B4-BE49-F238E27FC236}">
                <a16:creationId xmlns:a16="http://schemas.microsoft.com/office/drawing/2014/main" id="{6963EE7E-E9EC-7B79-7D41-877324C02B55}"/>
              </a:ext>
            </a:extLst>
          </p:cNvPr>
          <p:cNvGrpSpPr/>
          <p:nvPr/>
        </p:nvGrpSpPr>
        <p:grpSpPr>
          <a:xfrm>
            <a:off x="9933334" y="5602514"/>
            <a:ext cx="2370125" cy="770104"/>
            <a:chOff x="98593" y="2763719"/>
            <a:chExt cx="2370125" cy="770104"/>
          </a:xfrm>
        </p:grpSpPr>
        <p:sp>
          <p:nvSpPr>
            <p:cNvPr id="17" name="Rectangle 16">
              <a:extLst>
                <a:ext uri="{FF2B5EF4-FFF2-40B4-BE49-F238E27FC236}">
                  <a16:creationId xmlns:a16="http://schemas.microsoft.com/office/drawing/2014/main" id="{B7879419-3806-50F3-D570-9D87C47ED07C}"/>
                </a:ext>
              </a:extLst>
            </p:cNvPr>
            <p:cNvSpPr/>
            <p:nvPr/>
          </p:nvSpPr>
          <p:spPr>
            <a:xfrm>
              <a:off x="98593" y="2763719"/>
              <a:ext cx="2370125" cy="72000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en-US"/>
            </a:p>
          </p:txBody>
        </p:sp>
        <p:sp>
          <p:nvSpPr>
            <p:cNvPr id="18" name="TextBox 17">
              <a:extLst>
                <a:ext uri="{FF2B5EF4-FFF2-40B4-BE49-F238E27FC236}">
                  <a16:creationId xmlns:a16="http://schemas.microsoft.com/office/drawing/2014/main" id="{4C7BB57B-F32D-FF58-BB0C-AFD8B1FC11AE}"/>
                </a:ext>
              </a:extLst>
            </p:cNvPr>
            <p:cNvSpPr txBox="1"/>
            <p:nvPr/>
          </p:nvSpPr>
          <p:spPr>
            <a:xfrm>
              <a:off x="98593" y="2813823"/>
              <a:ext cx="2370125" cy="72000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666750">
                <a:lnSpc>
                  <a:spcPct val="100000"/>
                </a:lnSpc>
                <a:spcBef>
                  <a:spcPct val="0"/>
                </a:spcBef>
                <a:spcAft>
                  <a:spcPct val="35000"/>
                </a:spcAft>
                <a:buNone/>
                <a:defRPr cap="all"/>
              </a:pPr>
              <a:r>
                <a:rPr lang="en-US" sz="1500" kern="1200"/>
                <a:t>Retention</a:t>
              </a:r>
            </a:p>
          </p:txBody>
        </p:sp>
      </p:grpSp>
      <p:sp>
        <p:nvSpPr>
          <p:cNvPr id="21" name="Rectangle 20">
            <a:extLst>
              <a:ext uri="{FF2B5EF4-FFF2-40B4-BE49-F238E27FC236}">
                <a16:creationId xmlns:a16="http://schemas.microsoft.com/office/drawing/2014/main" id="{36C30646-1C06-CE1C-5276-E9E0558E7B70}"/>
              </a:ext>
            </a:extLst>
          </p:cNvPr>
          <p:cNvSpPr/>
          <p:nvPr/>
        </p:nvSpPr>
        <p:spPr>
          <a:xfrm>
            <a:off x="8223766" y="6372618"/>
            <a:ext cx="2370125" cy="72000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en-US"/>
          </a:p>
        </p:txBody>
      </p:sp>
      <p:grpSp>
        <p:nvGrpSpPr>
          <p:cNvPr id="23" name="Group 22">
            <a:extLst>
              <a:ext uri="{FF2B5EF4-FFF2-40B4-BE49-F238E27FC236}">
                <a16:creationId xmlns:a16="http://schemas.microsoft.com/office/drawing/2014/main" id="{1BE82C51-43CE-6269-62CA-5AC47698E3BB}"/>
              </a:ext>
            </a:extLst>
          </p:cNvPr>
          <p:cNvGrpSpPr/>
          <p:nvPr/>
        </p:nvGrpSpPr>
        <p:grpSpPr>
          <a:xfrm>
            <a:off x="6384417" y="6133586"/>
            <a:ext cx="7114857" cy="1273458"/>
            <a:chOff x="5012323" y="2088891"/>
            <a:chExt cx="7114857" cy="1273458"/>
          </a:xfrm>
        </p:grpSpPr>
        <p:sp>
          <p:nvSpPr>
            <p:cNvPr id="24" name="Rectangle 23">
              <a:extLst>
                <a:ext uri="{FF2B5EF4-FFF2-40B4-BE49-F238E27FC236}">
                  <a16:creationId xmlns:a16="http://schemas.microsoft.com/office/drawing/2014/main" id="{C6DE81B8-17BA-CBFC-32C5-BBD3CF9DD002}"/>
                </a:ext>
              </a:extLst>
            </p:cNvPr>
            <p:cNvSpPr/>
            <p:nvPr/>
          </p:nvSpPr>
          <p:spPr>
            <a:xfrm>
              <a:off x="5012323" y="2201887"/>
              <a:ext cx="1323884" cy="1160462"/>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en-US"/>
            </a:p>
          </p:txBody>
        </p:sp>
        <p:sp>
          <p:nvSpPr>
            <p:cNvPr id="25" name="TextBox 24">
              <a:extLst>
                <a:ext uri="{FF2B5EF4-FFF2-40B4-BE49-F238E27FC236}">
                  <a16:creationId xmlns:a16="http://schemas.microsoft.com/office/drawing/2014/main" id="{D31DFA29-6BEC-4D44-AEB9-C9ED4A75B896}"/>
                </a:ext>
              </a:extLst>
            </p:cNvPr>
            <p:cNvSpPr txBox="1"/>
            <p:nvPr/>
          </p:nvSpPr>
          <p:spPr>
            <a:xfrm>
              <a:off x="7311049" y="2088891"/>
              <a:ext cx="4816131" cy="1160462"/>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US" sz="1200" i="1" kern="1200">
                  <a:latin typeface="Verdana Pro Light" panose="020F0502020204030204" pitchFamily="34" charset="0"/>
                </a:rPr>
                <a:t>Italicized programs are still under development</a:t>
              </a:r>
            </a:p>
          </p:txBody>
        </p:sp>
      </p:grpSp>
    </p:spTree>
    <p:extLst>
      <p:ext uri="{BB962C8B-B14F-4D97-AF65-F5344CB8AC3E}">
        <p14:creationId xmlns:p14="http://schemas.microsoft.com/office/powerpoint/2010/main" val="47481613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B4C47A-139A-443A-4D53-C416C902378E}"/>
              </a:ext>
            </a:extLst>
          </p:cNvPr>
          <p:cNvSpPr>
            <a:spLocks noGrp="1"/>
          </p:cNvSpPr>
          <p:nvPr>
            <p:ph type="title"/>
          </p:nvPr>
        </p:nvSpPr>
        <p:spPr/>
        <p:txBody>
          <a:bodyPr/>
          <a:lstStyle/>
          <a:p>
            <a:r>
              <a:rPr lang="en-US"/>
              <a:t>Getting Involved: JASON Learning</a:t>
            </a:r>
          </a:p>
        </p:txBody>
      </p:sp>
      <p:pic>
        <p:nvPicPr>
          <p:cNvPr id="7" name="Content Placeholder 6">
            <a:extLst>
              <a:ext uri="{FF2B5EF4-FFF2-40B4-BE49-F238E27FC236}">
                <a16:creationId xmlns:a16="http://schemas.microsoft.com/office/drawing/2014/main" id="{4CC9F021-FAB5-D9C1-A8E3-E982C58016D5}"/>
              </a:ext>
            </a:extLst>
          </p:cNvPr>
          <p:cNvPicPr>
            <a:picLocks noGrp="1" noChangeAspect="1"/>
          </p:cNvPicPr>
          <p:nvPr>
            <p:ph idx="1"/>
          </p:nvPr>
        </p:nvPicPr>
        <p:blipFill>
          <a:blip r:embed="rId3"/>
          <a:stretch>
            <a:fillRect/>
          </a:stretch>
        </p:blipFill>
        <p:spPr>
          <a:xfrm>
            <a:off x="7023254" y="1364541"/>
            <a:ext cx="4351338" cy="4351338"/>
          </a:xfrm>
        </p:spPr>
      </p:pic>
      <p:sp>
        <p:nvSpPr>
          <p:cNvPr id="4" name="Slide Number Placeholder 3">
            <a:extLst>
              <a:ext uri="{FF2B5EF4-FFF2-40B4-BE49-F238E27FC236}">
                <a16:creationId xmlns:a16="http://schemas.microsoft.com/office/drawing/2014/main" id="{29652FDE-9F00-05BE-F2A0-36F120DB5E61}"/>
              </a:ext>
            </a:extLst>
          </p:cNvPr>
          <p:cNvSpPr>
            <a:spLocks noGrp="1"/>
          </p:cNvSpPr>
          <p:nvPr>
            <p:ph type="sldNum" sz="quarter" idx="12"/>
          </p:nvPr>
        </p:nvSpPr>
        <p:spPr/>
        <p:txBody>
          <a:bodyPr/>
          <a:lstStyle/>
          <a:p>
            <a:fld id="{48F63A3B-78C7-47BE-AE5E-E10140E04643}" type="slidenum">
              <a:rPr lang="en-US" smtClean="0"/>
              <a:pPr/>
              <a:t>38</a:t>
            </a:fld>
            <a:endParaRPr lang="en-US"/>
          </a:p>
        </p:txBody>
      </p:sp>
      <p:sp>
        <p:nvSpPr>
          <p:cNvPr id="8" name="Content Placeholder 14">
            <a:extLst>
              <a:ext uri="{FF2B5EF4-FFF2-40B4-BE49-F238E27FC236}">
                <a16:creationId xmlns:a16="http://schemas.microsoft.com/office/drawing/2014/main" id="{2800BC65-6AC3-636F-9162-3B06D84117AB}"/>
              </a:ext>
            </a:extLst>
          </p:cNvPr>
          <p:cNvSpPr txBox="1">
            <a:spLocks/>
          </p:cNvSpPr>
          <p:nvPr/>
        </p:nvSpPr>
        <p:spPr>
          <a:xfrm>
            <a:off x="522108" y="1564106"/>
            <a:ext cx="6299797" cy="4151774"/>
          </a:xfrm>
          <a:prstGeom prst="rect">
            <a:avLst/>
          </a:prstGeom>
        </p:spPr>
        <p:txBody>
          <a:bodyPr vert="horz" lIns="91440" tIns="45720" rIns="91440" bIns="45720" rtlCol="0" anchor="t">
            <a:normAutofit lnSpcReduction="10000"/>
          </a:bodyPr>
          <a:lstStyle>
            <a:lvl1pPr marL="0" indent="0" algn="l" defTabSz="914400" rtl="0" eaLnBrk="1" latinLnBrk="0" hangingPunct="1">
              <a:lnSpc>
                <a:spcPts val="3100"/>
              </a:lnSpc>
              <a:spcBef>
                <a:spcPts val="0"/>
              </a:spcBef>
              <a:buFontTx/>
              <a:buNone/>
              <a:defRPr sz="2100" kern="1200">
                <a:solidFill>
                  <a:schemeClr val="tx1"/>
                </a:solidFill>
                <a:latin typeface="+mn-lt"/>
                <a:ea typeface="+mn-ea"/>
                <a:cs typeface="+mn-cs"/>
              </a:defRPr>
            </a:lvl1pPr>
            <a:lvl2pPr marL="182880" indent="-182880" algn="l" defTabSz="914400" rtl="0" eaLnBrk="1" latinLnBrk="0" hangingPunct="1">
              <a:lnSpc>
                <a:spcPts val="3100"/>
              </a:lnSpc>
              <a:spcBef>
                <a:spcPts val="800"/>
              </a:spcBef>
              <a:buSzPct val="100000"/>
              <a:buFont typeface="Arial" panose="020B0604020202020204" pitchFamily="34" charset="0"/>
              <a:buChar char="•"/>
              <a:defRPr sz="2100" kern="1200">
                <a:solidFill>
                  <a:schemeClr val="tx1"/>
                </a:solidFill>
                <a:latin typeface="+mn-lt"/>
                <a:ea typeface="+mn-ea"/>
                <a:cs typeface="+mn-cs"/>
              </a:defRPr>
            </a:lvl2pPr>
            <a:lvl3pPr marL="365760" indent="-182880" algn="l" defTabSz="914400" rtl="0" eaLnBrk="1" latinLnBrk="0" hangingPunct="1">
              <a:lnSpc>
                <a:spcPts val="3100"/>
              </a:lnSpc>
              <a:spcBef>
                <a:spcPts val="800"/>
              </a:spcBef>
              <a:buFont typeface="System Font Regular"/>
              <a:buChar char="◦"/>
              <a:defRPr sz="2100" kern="1200">
                <a:solidFill>
                  <a:schemeClr val="tx1"/>
                </a:solidFill>
                <a:latin typeface="+mn-lt"/>
                <a:ea typeface="+mn-ea"/>
                <a:cs typeface="+mn-cs"/>
              </a:defRPr>
            </a:lvl3pPr>
            <a:lvl4pPr marL="548640" indent="-182880" algn="l" defTabSz="914400" rtl="0" eaLnBrk="1" latinLnBrk="0" hangingPunct="1">
              <a:lnSpc>
                <a:spcPts val="3100"/>
              </a:lnSpc>
              <a:spcBef>
                <a:spcPts val="800"/>
              </a:spcBef>
              <a:buFont typeface=".Hiragino Kaku Gothic Interface W3"/>
              <a:buChar char="・"/>
              <a:defRPr sz="2100" kern="1200">
                <a:solidFill>
                  <a:schemeClr val="tx1"/>
                </a:solidFill>
                <a:latin typeface="+mn-lt"/>
                <a:ea typeface="+mn-ea"/>
                <a:cs typeface="+mn-cs"/>
              </a:defRPr>
            </a:lvl4pPr>
            <a:lvl5pPr marL="2057400" indent="-182880" algn="l" defTabSz="914400" rtl="0" eaLnBrk="1" latinLnBrk="0" hangingPunct="1">
              <a:lnSpc>
                <a:spcPts val="3100"/>
              </a:lnSpc>
              <a:spcBef>
                <a:spcPts val="800"/>
              </a:spcBef>
              <a:buFont typeface="Arial" panose="020B0604020202020204" pitchFamily="34" charset="0"/>
              <a:buChar char="•"/>
              <a:defRPr sz="2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90000"/>
              </a:lnSpc>
              <a:spcBef>
                <a:spcPts val="1200"/>
              </a:spcBef>
              <a:spcAft>
                <a:spcPts val="600"/>
              </a:spcAft>
            </a:pPr>
            <a:r>
              <a:rPr lang="en-US" sz="2800" b="1">
                <a:latin typeface="+mj-lt"/>
              </a:rPr>
              <a:t>Join us in growing the reach of the JASON Learning curriculum!</a:t>
            </a:r>
          </a:p>
          <a:p>
            <a:pPr indent="-228600">
              <a:lnSpc>
                <a:spcPct val="90000"/>
              </a:lnSpc>
              <a:spcBef>
                <a:spcPts val="1200"/>
              </a:spcBef>
              <a:spcAft>
                <a:spcPts val="600"/>
              </a:spcAft>
              <a:buFont typeface="Arial" panose="020B0604020202020204" pitchFamily="34" charset="0"/>
              <a:buChar char="•"/>
            </a:pPr>
            <a:r>
              <a:rPr lang="en-US" sz="2800">
                <a:latin typeface="Verdana Pro Light" panose="020B0304030504040204" pitchFamily="34" charset="0"/>
              </a:rPr>
              <a:t>Sponsor a school</a:t>
            </a:r>
          </a:p>
          <a:p>
            <a:pPr indent="-228600">
              <a:lnSpc>
                <a:spcPct val="90000"/>
              </a:lnSpc>
              <a:spcBef>
                <a:spcPts val="1200"/>
              </a:spcBef>
              <a:spcAft>
                <a:spcPts val="600"/>
              </a:spcAft>
              <a:buFont typeface="Arial" panose="020B0604020202020204" pitchFamily="34" charset="0"/>
              <a:buChar char="•"/>
            </a:pPr>
            <a:r>
              <a:rPr lang="en-US" sz="2800">
                <a:latin typeface="Verdana Pro Light" panose="020B0304030504040204" pitchFamily="34" charset="0"/>
              </a:rPr>
              <a:t>Encourage educators, parents, students in your network to join the 2024-25 youth poster contest</a:t>
            </a:r>
          </a:p>
          <a:p>
            <a:pPr lvl="2" indent="-228600">
              <a:lnSpc>
                <a:spcPct val="90000"/>
              </a:lnSpc>
              <a:spcBef>
                <a:spcPts val="1200"/>
              </a:spcBef>
              <a:spcAft>
                <a:spcPts val="600"/>
              </a:spcAft>
            </a:pPr>
            <a:r>
              <a:rPr lang="en-US" sz="2800">
                <a:latin typeface="Verdana Pro Light" panose="020B0304030504040204" pitchFamily="34" charset="0"/>
              </a:rPr>
              <a:t>Theme: Sustainable, Resilient, Essential</a:t>
            </a:r>
          </a:p>
          <a:p>
            <a:pPr marL="0" lvl="1" indent="0">
              <a:lnSpc>
                <a:spcPct val="90000"/>
              </a:lnSpc>
              <a:spcBef>
                <a:spcPts val="1200"/>
              </a:spcBef>
              <a:spcAft>
                <a:spcPts val="600"/>
              </a:spcAft>
              <a:buNone/>
            </a:pPr>
            <a:endParaRPr lang="en-US" sz="2800">
              <a:latin typeface="+mj-lt"/>
            </a:endParaRPr>
          </a:p>
        </p:txBody>
      </p:sp>
    </p:spTree>
    <p:extLst>
      <p:ext uri="{BB962C8B-B14F-4D97-AF65-F5344CB8AC3E}">
        <p14:creationId xmlns:p14="http://schemas.microsoft.com/office/powerpoint/2010/main" val="177160058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FCBA787-06A1-B781-37F6-3AAC561F8B33}"/>
              </a:ext>
            </a:extLst>
          </p:cNvPr>
          <p:cNvSpPr>
            <a:spLocks noGrp="1"/>
          </p:cNvSpPr>
          <p:nvPr>
            <p:ph type="title"/>
          </p:nvPr>
        </p:nvSpPr>
        <p:spPr/>
        <p:txBody>
          <a:bodyPr/>
          <a:lstStyle/>
          <a:p>
            <a:r>
              <a:rPr lang="en-US"/>
              <a:t>Internal ESG for ReMA</a:t>
            </a:r>
          </a:p>
        </p:txBody>
      </p:sp>
      <p:sp>
        <p:nvSpPr>
          <p:cNvPr id="4" name="Slide Number Placeholder 3">
            <a:extLst>
              <a:ext uri="{FF2B5EF4-FFF2-40B4-BE49-F238E27FC236}">
                <a16:creationId xmlns:a16="http://schemas.microsoft.com/office/drawing/2014/main" id="{430E6A81-3E31-0949-401D-8692E512ED88}"/>
              </a:ext>
            </a:extLst>
          </p:cNvPr>
          <p:cNvSpPr>
            <a:spLocks noGrp="1"/>
          </p:cNvSpPr>
          <p:nvPr>
            <p:ph type="sldNum" sz="quarter" idx="4294967295"/>
          </p:nvPr>
        </p:nvSpPr>
        <p:spPr>
          <a:xfrm>
            <a:off x="9448800" y="6356350"/>
            <a:ext cx="2743200" cy="365125"/>
          </a:xfrm>
        </p:spPr>
        <p:txBody>
          <a:bodyPr/>
          <a:lstStyle/>
          <a:p>
            <a:fld id="{48F63A3B-78C7-47BE-AE5E-E10140E04643}" type="slidenum">
              <a:rPr lang="en-US" smtClean="0"/>
              <a:pPr/>
              <a:t>39</a:t>
            </a:fld>
            <a:endParaRPr lang="en-US"/>
          </a:p>
        </p:txBody>
      </p:sp>
    </p:spTree>
    <p:extLst>
      <p:ext uri="{BB962C8B-B14F-4D97-AF65-F5344CB8AC3E}">
        <p14:creationId xmlns:p14="http://schemas.microsoft.com/office/powerpoint/2010/main" val="9416509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B97CED-7008-3C90-59A6-ACB09323B1CD}"/>
              </a:ext>
            </a:extLst>
          </p:cNvPr>
          <p:cNvSpPr>
            <a:spLocks noGrp="1"/>
          </p:cNvSpPr>
          <p:nvPr>
            <p:ph type="title"/>
          </p:nvPr>
        </p:nvSpPr>
        <p:spPr>
          <a:xfrm>
            <a:off x="484007" y="171210"/>
            <a:ext cx="10515600" cy="797630"/>
          </a:xfrm>
        </p:spPr>
        <p:txBody>
          <a:bodyPr>
            <a:normAutofit fontScale="90000"/>
          </a:bodyPr>
          <a:lstStyle/>
          <a:p>
            <a:r>
              <a:rPr lang="en-US"/>
              <a:t>Advocacy, Sustainability &amp; Safety – Who Are We? </a:t>
            </a:r>
          </a:p>
        </p:txBody>
      </p:sp>
      <p:sp>
        <p:nvSpPr>
          <p:cNvPr id="3" name="Slide Number Placeholder 2">
            <a:extLst>
              <a:ext uri="{FF2B5EF4-FFF2-40B4-BE49-F238E27FC236}">
                <a16:creationId xmlns:a16="http://schemas.microsoft.com/office/drawing/2014/main" id="{F084F90B-14F3-FAC4-4F12-AC6FB624E1B6}"/>
              </a:ext>
            </a:extLst>
          </p:cNvPr>
          <p:cNvSpPr>
            <a:spLocks noGrp="1"/>
          </p:cNvSpPr>
          <p:nvPr>
            <p:ph type="sldNum" sz="quarter" idx="12"/>
          </p:nvPr>
        </p:nvSpPr>
        <p:spPr/>
        <p:txBody>
          <a:bodyPr/>
          <a:lstStyle/>
          <a:p>
            <a:fld id="{48F63A3B-78C7-47BE-AE5E-E10140E04643}" type="slidenum">
              <a:rPr lang="en-US" smtClean="0"/>
              <a:pPr/>
              <a:t>4</a:t>
            </a:fld>
            <a:endParaRPr lang="en-US"/>
          </a:p>
        </p:txBody>
      </p:sp>
      <p:sp>
        <p:nvSpPr>
          <p:cNvPr id="5" name="Text Placeholder 4">
            <a:extLst>
              <a:ext uri="{FF2B5EF4-FFF2-40B4-BE49-F238E27FC236}">
                <a16:creationId xmlns:a16="http://schemas.microsoft.com/office/drawing/2014/main" id="{EE556C6A-DE2C-B815-75F1-58569D07A166}"/>
              </a:ext>
            </a:extLst>
          </p:cNvPr>
          <p:cNvSpPr>
            <a:spLocks noGrp="1"/>
          </p:cNvSpPr>
          <p:nvPr>
            <p:ph type="body" sz="quarter" idx="43"/>
          </p:nvPr>
        </p:nvSpPr>
        <p:spPr>
          <a:xfrm>
            <a:off x="3163567" y="2917545"/>
            <a:ext cx="2107699" cy="668361"/>
          </a:xfrm>
        </p:spPr>
        <p:txBody>
          <a:bodyPr>
            <a:normAutofit/>
          </a:bodyPr>
          <a:lstStyle/>
          <a:p>
            <a:pPr>
              <a:lnSpc>
                <a:spcPct val="120000"/>
              </a:lnSpc>
              <a:spcBef>
                <a:spcPts val="0"/>
              </a:spcBef>
            </a:pPr>
            <a:r>
              <a:rPr lang="en-US" b="1"/>
              <a:t>Natalie Betts</a:t>
            </a:r>
          </a:p>
          <a:p>
            <a:pPr>
              <a:lnSpc>
                <a:spcPct val="120000"/>
              </a:lnSpc>
              <a:spcBef>
                <a:spcPts val="0"/>
              </a:spcBef>
            </a:pPr>
            <a:r>
              <a:rPr lang="en-US"/>
              <a:t>AVP Sustainability </a:t>
            </a:r>
          </a:p>
        </p:txBody>
      </p:sp>
      <p:sp>
        <p:nvSpPr>
          <p:cNvPr id="7" name="Text Placeholder 6">
            <a:extLst>
              <a:ext uri="{FF2B5EF4-FFF2-40B4-BE49-F238E27FC236}">
                <a16:creationId xmlns:a16="http://schemas.microsoft.com/office/drawing/2014/main" id="{4C13AE0E-9943-7DD4-66C6-490D1717350D}"/>
              </a:ext>
            </a:extLst>
          </p:cNvPr>
          <p:cNvSpPr>
            <a:spLocks noGrp="1"/>
          </p:cNvSpPr>
          <p:nvPr>
            <p:ph type="body" sz="quarter" idx="66"/>
          </p:nvPr>
        </p:nvSpPr>
        <p:spPr>
          <a:xfrm>
            <a:off x="5227607" y="2910979"/>
            <a:ext cx="2107700" cy="668361"/>
          </a:xfrm>
        </p:spPr>
        <p:txBody>
          <a:bodyPr>
            <a:normAutofit lnSpcReduction="10000"/>
          </a:bodyPr>
          <a:lstStyle/>
          <a:p>
            <a:pPr>
              <a:lnSpc>
                <a:spcPct val="100000"/>
              </a:lnSpc>
              <a:spcBef>
                <a:spcPts val="0"/>
              </a:spcBef>
            </a:pPr>
            <a:r>
              <a:rPr lang="en-US" b="1"/>
              <a:t>Ryan Nolte</a:t>
            </a:r>
          </a:p>
          <a:p>
            <a:pPr>
              <a:lnSpc>
                <a:spcPct val="100000"/>
              </a:lnSpc>
              <a:spcBef>
                <a:spcPts val="0"/>
              </a:spcBef>
            </a:pPr>
            <a:r>
              <a:rPr lang="en-US"/>
              <a:t>Senior Director of Safety Outreach</a:t>
            </a:r>
          </a:p>
        </p:txBody>
      </p:sp>
      <p:sp>
        <p:nvSpPr>
          <p:cNvPr id="11" name="Text Placeholder 10">
            <a:extLst>
              <a:ext uri="{FF2B5EF4-FFF2-40B4-BE49-F238E27FC236}">
                <a16:creationId xmlns:a16="http://schemas.microsoft.com/office/drawing/2014/main" id="{0E3B6529-D286-CA2F-E1B2-4698FC282EE2}"/>
              </a:ext>
            </a:extLst>
          </p:cNvPr>
          <p:cNvSpPr>
            <a:spLocks noGrp="1"/>
          </p:cNvSpPr>
          <p:nvPr>
            <p:ph type="body" sz="quarter" idx="74"/>
          </p:nvPr>
        </p:nvSpPr>
        <p:spPr>
          <a:xfrm>
            <a:off x="624813" y="2942055"/>
            <a:ext cx="1686181" cy="668361"/>
          </a:xfrm>
        </p:spPr>
        <p:txBody>
          <a:bodyPr>
            <a:normAutofit fontScale="85000" lnSpcReduction="10000"/>
          </a:bodyPr>
          <a:lstStyle/>
          <a:p>
            <a:pPr>
              <a:lnSpc>
                <a:spcPct val="100000"/>
              </a:lnSpc>
              <a:spcBef>
                <a:spcPts val="0"/>
              </a:spcBef>
            </a:pPr>
            <a:r>
              <a:rPr lang="en-US" b="1"/>
              <a:t>Cheryl Coleman </a:t>
            </a:r>
            <a:r>
              <a:rPr lang="en-US"/>
              <a:t> SVP - Advocacy, Safety, Sustainability</a:t>
            </a:r>
          </a:p>
        </p:txBody>
      </p:sp>
      <p:sp>
        <p:nvSpPr>
          <p:cNvPr id="13" name="Text Placeholder 12">
            <a:extLst>
              <a:ext uri="{FF2B5EF4-FFF2-40B4-BE49-F238E27FC236}">
                <a16:creationId xmlns:a16="http://schemas.microsoft.com/office/drawing/2014/main" id="{7655E947-5130-8847-0538-B3C5D91A6E77}"/>
              </a:ext>
            </a:extLst>
          </p:cNvPr>
          <p:cNvSpPr>
            <a:spLocks noGrp="1"/>
          </p:cNvSpPr>
          <p:nvPr>
            <p:ph type="body" sz="quarter" idx="76"/>
          </p:nvPr>
        </p:nvSpPr>
        <p:spPr>
          <a:xfrm>
            <a:off x="624813" y="5515546"/>
            <a:ext cx="1686181" cy="668361"/>
          </a:xfrm>
        </p:spPr>
        <p:txBody>
          <a:bodyPr>
            <a:normAutofit fontScale="77500" lnSpcReduction="20000"/>
          </a:bodyPr>
          <a:lstStyle/>
          <a:p>
            <a:pPr>
              <a:lnSpc>
                <a:spcPct val="100000"/>
              </a:lnSpc>
              <a:spcBef>
                <a:spcPts val="0"/>
              </a:spcBef>
            </a:pPr>
            <a:r>
              <a:rPr lang="en-US" b="1"/>
              <a:t>Holly Brownell</a:t>
            </a:r>
          </a:p>
          <a:p>
            <a:pPr>
              <a:lnSpc>
                <a:spcPct val="100000"/>
              </a:lnSpc>
              <a:spcBef>
                <a:spcPts val="0"/>
              </a:spcBef>
            </a:pPr>
            <a:r>
              <a:rPr lang="en-US"/>
              <a:t>Administrative Assistant – Advocacy, Safety &amp; Sustainability</a:t>
            </a:r>
          </a:p>
          <a:p>
            <a:endParaRPr lang="en-US"/>
          </a:p>
        </p:txBody>
      </p:sp>
      <p:sp>
        <p:nvSpPr>
          <p:cNvPr id="15" name="Text Placeholder 14">
            <a:extLst>
              <a:ext uri="{FF2B5EF4-FFF2-40B4-BE49-F238E27FC236}">
                <a16:creationId xmlns:a16="http://schemas.microsoft.com/office/drawing/2014/main" id="{E37301B1-13D1-AB6D-6CF1-6496C4C244CE}"/>
              </a:ext>
            </a:extLst>
          </p:cNvPr>
          <p:cNvSpPr>
            <a:spLocks noGrp="1"/>
          </p:cNvSpPr>
          <p:nvPr>
            <p:ph type="body" sz="quarter" idx="78"/>
          </p:nvPr>
        </p:nvSpPr>
        <p:spPr>
          <a:xfrm>
            <a:off x="3163568" y="5511256"/>
            <a:ext cx="2234663" cy="668361"/>
          </a:xfrm>
        </p:spPr>
        <p:txBody>
          <a:bodyPr>
            <a:noAutofit/>
          </a:bodyPr>
          <a:lstStyle/>
          <a:p>
            <a:pPr>
              <a:lnSpc>
                <a:spcPct val="100000"/>
              </a:lnSpc>
            </a:pPr>
            <a:r>
              <a:rPr lang="en-US" b="1"/>
              <a:t>Abigail Shaw </a:t>
            </a:r>
            <a:r>
              <a:rPr lang="en-US"/>
              <a:t>Sustainability Program Coordinator</a:t>
            </a:r>
            <a:endParaRPr lang="en-US" b="1"/>
          </a:p>
        </p:txBody>
      </p:sp>
      <p:sp>
        <p:nvSpPr>
          <p:cNvPr id="17" name="Text Placeholder 16">
            <a:extLst>
              <a:ext uri="{FF2B5EF4-FFF2-40B4-BE49-F238E27FC236}">
                <a16:creationId xmlns:a16="http://schemas.microsoft.com/office/drawing/2014/main" id="{E2A2297B-CC64-9413-4A9B-76BF4E9B64B3}"/>
              </a:ext>
            </a:extLst>
          </p:cNvPr>
          <p:cNvSpPr>
            <a:spLocks noGrp="1"/>
          </p:cNvSpPr>
          <p:nvPr>
            <p:ph type="body" sz="quarter" idx="80"/>
          </p:nvPr>
        </p:nvSpPr>
        <p:spPr>
          <a:xfrm>
            <a:off x="5227607" y="5509275"/>
            <a:ext cx="2107700" cy="668361"/>
          </a:xfrm>
        </p:spPr>
        <p:txBody>
          <a:bodyPr>
            <a:normAutofit lnSpcReduction="10000"/>
          </a:bodyPr>
          <a:lstStyle/>
          <a:p>
            <a:pPr>
              <a:lnSpc>
                <a:spcPct val="100000"/>
              </a:lnSpc>
              <a:spcBef>
                <a:spcPts val="0"/>
              </a:spcBef>
            </a:pPr>
            <a:r>
              <a:rPr lang="en-US" b="1"/>
              <a:t>Jerry Sjogren</a:t>
            </a:r>
          </a:p>
          <a:p>
            <a:pPr>
              <a:lnSpc>
                <a:spcPct val="100000"/>
              </a:lnSpc>
              <a:spcBef>
                <a:spcPts val="0"/>
              </a:spcBef>
            </a:pPr>
            <a:r>
              <a:rPr lang="en-US"/>
              <a:t>Senior Director of Safety</a:t>
            </a:r>
          </a:p>
          <a:p>
            <a:endParaRPr lang="en-US"/>
          </a:p>
        </p:txBody>
      </p:sp>
      <p:pic>
        <p:nvPicPr>
          <p:cNvPr id="20" name="Picture 2" descr="A person in a blue suit&#10;&#10;Description automatically generated">
            <a:extLst>
              <a:ext uri="{FF2B5EF4-FFF2-40B4-BE49-F238E27FC236}">
                <a16:creationId xmlns:a16="http://schemas.microsoft.com/office/drawing/2014/main" id="{FF8BA667-70BA-AAC6-5B35-DF91EF036AA4}"/>
              </a:ext>
            </a:extLst>
          </p:cNvPr>
          <p:cNvPicPr>
            <a:picLocks noGrp="1" noChangeAspect="1" noChangeArrowheads="1"/>
          </p:cNvPicPr>
          <p:nvPr>
            <p:ph type="pic" sz="quarter" idx="73"/>
          </p:nvPr>
        </p:nvPicPr>
        <p:blipFill>
          <a:blip r:embed="rId3"/>
          <a:srcRect t="8994" b="8994"/>
          <a:stretch>
            <a:fillRect/>
          </a:stretch>
        </p:blipFill>
        <p:spPr bwMode="auto">
          <a:xfrm>
            <a:off x="659827" y="970557"/>
            <a:ext cx="1547813" cy="1751013"/>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Placeholder 19" descr="A person with blonde hair wearing a black jacket&#10;&#10;Description automatically generated">
            <a:extLst>
              <a:ext uri="{FF2B5EF4-FFF2-40B4-BE49-F238E27FC236}">
                <a16:creationId xmlns:a16="http://schemas.microsoft.com/office/drawing/2014/main" id="{AD00F15B-0329-4F5F-8149-585AF391264C}"/>
              </a:ext>
            </a:extLst>
          </p:cNvPr>
          <p:cNvPicPr>
            <a:picLocks noGrp="1" noChangeAspect="1"/>
          </p:cNvPicPr>
          <p:nvPr>
            <p:ph type="pic" sz="quarter" idx="75"/>
          </p:nvPr>
        </p:nvPicPr>
        <p:blipFill>
          <a:blip r:embed="rId4"/>
          <a:srcRect l="5802" r="5802"/>
          <a:stretch>
            <a:fillRect/>
          </a:stretch>
        </p:blipFill>
        <p:spPr>
          <a:xfrm>
            <a:off x="669352" y="3647082"/>
            <a:ext cx="1547813" cy="1751013"/>
          </a:xfrm>
        </p:spPr>
      </p:pic>
      <p:cxnSp>
        <p:nvCxnSpPr>
          <p:cNvPr id="28" name="Straight Connector 27">
            <a:extLst>
              <a:ext uri="{FF2B5EF4-FFF2-40B4-BE49-F238E27FC236}">
                <a16:creationId xmlns:a16="http://schemas.microsoft.com/office/drawing/2014/main" id="{68EE7B68-639B-FE64-400E-7193E1E3E3E8}"/>
              </a:ext>
            </a:extLst>
          </p:cNvPr>
          <p:cNvCxnSpPr>
            <a:cxnSpLocks/>
          </p:cNvCxnSpPr>
          <p:nvPr/>
        </p:nvCxnSpPr>
        <p:spPr>
          <a:xfrm>
            <a:off x="2740441" y="787182"/>
            <a:ext cx="0" cy="5700749"/>
          </a:xfrm>
          <a:prstGeom prst="line">
            <a:avLst/>
          </a:prstGeom>
          <a:ln>
            <a:solidFill>
              <a:schemeClr val="tx2"/>
            </a:solidFill>
          </a:ln>
        </p:spPr>
        <p:style>
          <a:lnRef idx="3">
            <a:schemeClr val="accent6"/>
          </a:lnRef>
          <a:fillRef idx="0">
            <a:schemeClr val="accent6"/>
          </a:fillRef>
          <a:effectRef idx="2">
            <a:schemeClr val="accent6"/>
          </a:effectRef>
          <a:fontRef idx="minor">
            <a:schemeClr val="tx1"/>
          </a:fontRef>
        </p:style>
      </p:cxnSp>
      <p:pic>
        <p:nvPicPr>
          <p:cNvPr id="6" name="Picture Placeholder 5" descr="A person with long hair wearing a black suit&#10;&#10;Description automatically generated">
            <a:extLst>
              <a:ext uri="{FF2B5EF4-FFF2-40B4-BE49-F238E27FC236}">
                <a16:creationId xmlns:a16="http://schemas.microsoft.com/office/drawing/2014/main" id="{B825208B-3541-2BE2-9437-02C8CD4A70A2}"/>
              </a:ext>
            </a:extLst>
          </p:cNvPr>
          <p:cNvPicPr>
            <a:picLocks noGrp="1" noChangeAspect="1"/>
          </p:cNvPicPr>
          <p:nvPr>
            <p:ph type="pic" sz="quarter" idx="77"/>
          </p:nvPr>
        </p:nvPicPr>
        <p:blipFill>
          <a:blip r:embed="rId5"/>
          <a:srcRect l="5888" r="5888"/>
          <a:stretch>
            <a:fillRect/>
          </a:stretch>
        </p:blipFill>
        <p:spPr>
          <a:xfrm>
            <a:off x="3452813" y="3732213"/>
            <a:ext cx="1546225" cy="1752600"/>
          </a:xfrm>
        </p:spPr>
      </p:pic>
      <p:pic>
        <p:nvPicPr>
          <p:cNvPr id="10" name="Picture Placeholder 9" descr="A person with a mustache wearing a suit&#10;&#10;Description automatically generated">
            <a:extLst>
              <a:ext uri="{FF2B5EF4-FFF2-40B4-BE49-F238E27FC236}">
                <a16:creationId xmlns:a16="http://schemas.microsoft.com/office/drawing/2014/main" id="{457C2ACC-D0C3-C52C-D828-C4144E348027}"/>
              </a:ext>
            </a:extLst>
          </p:cNvPr>
          <p:cNvPicPr>
            <a:picLocks noGrp="1" noChangeAspect="1"/>
          </p:cNvPicPr>
          <p:nvPr>
            <p:ph type="pic" sz="quarter" idx="79"/>
          </p:nvPr>
        </p:nvPicPr>
        <p:blipFill>
          <a:blip r:embed="rId6"/>
          <a:srcRect t="12287" b="12287"/>
          <a:stretch>
            <a:fillRect/>
          </a:stretch>
        </p:blipFill>
        <p:spPr>
          <a:xfrm>
            <a:off x="5516563" y="3729038"/>
            <a:ext cx="1547812" cy="1751012"/>
          </a:xfrm>
        </p:spPr>
      </p:pic>
      <p:pic>
        <p:nvPicPr>
          <p:cNvPr id="1026" name="Picture 2">
            <a:extLst>
              <a:ext uri="{FF2B5EF4-FFF2-40B4-BE49-F238E27FC236}">
                <a16:creationId xmlns:a16="http://schemas.microsoft.com/office/drawing/2014/main" id="{5C024423-2572-F9FD-7821-5CA7B2CF9545}"/>
              </a:ext>
            </a:extLst>
          </p:cNvPr>
          <p:cNvPicPr>
            <a:picLocks noGrp="1" noChangeAspect="1" noChangeArrowheads="1"/>
          </p:cNvPicPr>
          <p:nvPr>
            <p:ph type="pic" sz="quarter" idx="65"/>
          </p:nvPr>
        </p:nvPicPr>
        <p:blipFill>
          <a:blip r:embed="rId7">
            <a:extLst>
              <a:ext uri="{28A0092B-C50C-407E-A947-70E740481C1C}">
                <a14:useLocalDpi xmlns:a14="http://schemas.microsoft.com/office/drawing/2010/main" val="0"/>
              </a:ext>
            </a:extLst>
          </a:blip>
          <a:srcRect l="5802" r="5802"/>
          <a:stretch>
            <a:fillRect/>
          </a:stretch>
        </p:blipFill>
        <p:spPr bwMode="auto">
          <a:xfrm>
            <a:off x="5516563" y="1081088"/>
            <a:ext cx="1547812" cy="1751012"/>
          </a:xfrm>
          <a:prstGeom prst="rect">
            <a:avLst/>
          </a:prstGeom>
          <a:noFill/>
          <a:extLst>
            <a:ext uri="{909E8E84-426E-40DD-AFC4-6F175D3DCCD1}">
              <a14:hiddenFill xmlns:a14="http://schemas.microsoft.com/office/drawing/2010/main">
                <a:solidFill>
                  <a:srgbClr val="FFFFFF"/>
                </a:solidFill>
              </a14:hiddenFill>
            </a:ext>
          </a:extLst>
        </p:spPr>
      </p:pic>
      <p:sp>
        <p:nvSpPr>
          <p:cNvPr id="35" name="Text Placeholder 6">
            <a:extLst>
              <a:ext uri="{FF2B5EF4-FFF2-40B4-BE49-F238E27FC236}">
                <a16:creationId xmlns:a16="http://schemas.microsoft.com/office/drawing/2014/main" id="{F86F3372-3C67-C288-99B1-E044594F4D3E}"/>
              </a:ext>
            </a:extLst>
          </p:cNvPr>
          <p:cNvSpPr txBox="1">
            <a:spLocks/>
          </p:cNvSpPr>
          <p:nvPr/>
        </p:nvSpPr>
        <p:spPr>
          <a:xfrm>
            <a:off x="7377432" y="2910979"/>
            <a:ext cx="2107700" cy="668361"/>
          </a:xfrm>
          <a:prstGeom prst="rect">
            <a:avLst/>
          </a:prstGeom>
        </p:spPr>
        <p:txBody>
          <a:bodyPr vert="horz" lIns="91440" tIns="45720" rIns="91440" bIns="45720" rtlCol="0">
            <a:normAutofit lnSpcReduction="10000"/>
          </a:bodyPr>
          <a:lstStyle>
            <a:lvl1pPr marL="0" indent="0" algn="ctr" defTabSz="914400" rtl="0" eaLnBrk="1" latinLnBrk="0" hangingPunct="1">
              <a:lnSpc>
                <a:spcPts val="3100"/>
              </a:lnSpc>
              <a:spcBef>
                <a:spcPts val="0"/>
              </a:spcBef>
              <a:buFont typeface="Arial" panose="020B0604020202020204" pitchFamily="34" charset="0"/>
              <a:buNone/>
              <a:defRPr sz="1400" kern="1200">
                <a:solidFill>
                  <a:schemeClr val="tx1">
                    <a:lumMod val="75000"/>
                    <a:lumOff val="25000"/>
                  </a:schemeClr>
                </a:solidFill>
                <a:latin typeface="+mn-lt"/>
                <a:ea typeface="+mn-ea"/>
                <a:cs typeface="+mn-cs"/>
              </a:defRPr>
            </a:lvl1pPr>
            <a:lvl2pPr marL="182880" indent="-182880" algn="l" defTabSz="914400" rtl="0" eaLnBrk="1" latinLnBrk="0" hangingPunct="1">
              <a:lnSpc>
                <a:spcPts val="3100"/>
              </a:lnSpc>
              <a:spcBef>
                <a:spcPts val="800"/>
              </a:spcBef>
              <a:buFont typeface="Arial" panose="020B0604020202020204" pitchFamily="34" charset="0"/>
              <a:buChar char="•"/>
              <a:defRPr sz="2100" kern="1200">
                <a:solidFill>
                  <a:schemeClr val="tx1"/>
                </a:solidFill>
                <a:latin typeface="+mn-lt"/>
                <a:ea typeface="+mn-ea"/>
                <a:cs typeface="+mn-cs"/>
              </a:defRPr>
            </a:lvl2pPr>
            <a:lvl3pPr marL="365760" indent="-182880" algn="l" defTabSz="914400" rtl="0" eaLnBrk="1" latinLnBrk="0" hangingPunct="1">
              <a:lnSpc>
                <a:spcPts val="3100"/>
              </a:lnSpc>
              <a:spcBef>
                <a:spcPts val="800"/>
              </a:spcBef>
              <a:buFont typeface="System Font Regular"/>
              <a:buChar char="◦"/>
              <a:defRPr sz="2100" kern="1200">
                <a:solidFill>
                  <a:schemeClr val="tx1"/>
                </a:solidFill>
                <a:latin typeface="+mn-lt"/>
                <a:ea typeface="+mn-ea"/>
                <a:cs typeface="+mn-cs"/>
              </a:defRPr>
            </a:lvl3pPr>
            <a:lvl4pPr marL="548640" indent="-182880" algn="l" defTabSz="914400" rtl="0" eaLnBrk="1" latinLnBrk="0" hangingPunct="1">
              <a:lnSpc>
                <a:spcPts val="3100"/>
              </a:lnSpc>
              <a:spcBef>
                <a:spcPts val="800"/>
              </a:spcBef>
              <a:buFont typeface=".Hiragino Kaku Gothic Interface W3"/>
              <a:buChar char="・"/>
              <a:defRPr sz="2100" kern="1200">
                <a:solidFill>
                  <a:schemeClr val="tx1"/>
                </a:solidFill>
                <a:latin typeface="+mn-lt"/>
                <a:ea typeface="+mn-ea"/>
                <a:cs typeface="+mn-cs"/>
              </a:defRPr>
            </a:lvl4pPr>
            <a:lvl5pPr marL="2057400" indent="-182880" algn="l" defTabSz="914400" rtl="0" eaLnBrk="1" latinLnBrk="0" hangingPunct="1">
              <a:lnSpc>
                <a:spcPts val="3100"/>
              </a:lnSpc>
              <a:spcBef>
                <a:spcPts val="800"/>
              </a:spcBef>
              <a:buFont typeface="Arial" panose="020B0604020202020204" pitchFamily="34" charset="0"/>
              <a:buChar char="•"/>
              <a:defRPr sz="2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b="1"/>
              <a:t>Todd Foreman</a:t>
            </a:r>
          </a:p>
          <a:p>
            <a:pPr>
              <a:lnSpc>
                <a:spcPct val="100000"/>
              </a:lnSpc>
            </a:pPr>
            <a:r>
              <a:rPr lang="en-US"/>
              <a:t>Director of Law Enforcement Outreach</a:t>
            </a:r>
          </a:p>
        </p:txBody>
      </p:sp>
      <p:pic>
        <p:nvPicPr>
          <p:cNvPr id="36" name="Picture 2">
            <a:extLst>
              <a:ext uri="{FF2B5EF4-FFF2-40B4-BE49-F238E27FC236}">
                <a16:creationId xmlns:a16="http://schemas.microsoft.com/office/drawing/2014/main" id="{255EA85B-6C60-C8A5-FB7B-12970C83B17B}"/>
              </a:ext>
            </a:extLst>
          </p:cNvPr>
          <p:cNvPicPr>
            <a:picLocks noChangeAspect="1" noChangeArrowheads="1"/>
          </p:cNvPicPr>
          <p:nvPr/>
        </p:nvPicPr>
        <p:blipFill>
          <a:blip r:embed="rId8"/>
          <a:srcRect l="6156" r="6156"/>
          <a:stretch/>
        </p:blipFill>
        <p:spPr bwMode="auto">
          <a:xfrm>
            <a:off x="7609550" y="1074907"/>
            <a:ext cx="1547812" cy="1751012"/>
          </a:xfrm>
          <a:prstGeom prst="rect">
            <a:avLst/>
          </a:prstGeom>
          <a:noFill/>
          <a:ln w="95250" cap="sq" cmpd="sng" algn="ctr">
            <a:solidFill>
              <a:schemeClr val="bg1">
                <a:lumMod val="95000"/>
              </a:schemeClr>
            </a:solidFill>
            <a:prstDash val="solid"/>
            <a:miter lim="800000"/>
          </a:ln>
          <a:effectLst/>
          <a:extLst>
            <a:ext uri="{909E8E84-426E-40DD-AFC4-6F175D3DCCD1}">
              <a14:hiddenFill xmlns:a14="http://schemas.microsoft.com/office/drawing/2010/main">
                <a:solidFill>
                  <a:srgbClr val="FFFFFF"/>
                </a:solidFill>
              </a14:hiddenFill>
            </a:ext>
          </a:extLst>
        </p:spPr>
      </p:pic>
      <p:pic>
        <p:nvPicPr>
          <p:cNvPr id="1034" name="Picture 10">
            <a:extLst>
              <a:ext uri="{FF2B5EF4-FFF2-40B4-BE49-F238E27FC236}">
                <a16:creationId xmlns:a16="http://schemas.microsoft.com/office/drawing/2014/main" id="{C9E9572A-1FA7-E3CF-946E-8AE04E653AC6}"/>
              </a:ext>
            </a:extLst>
          </p:cNvPr>
          <p:cNvPicPr>
            <a:picLocks noGrp="1" noChangeAspect="1" noChangeArrowheads="1"/>
          </p:cNvPicPr>
          <p:nvPr>
            <p:ph type="pic" sz="quarter" idx="42"/>
          </p:nvPr>
        </p:nvPicPr>
        <p:blipFill>
          <a:blip r:embed="rId9">
            <a:extLst>
              <a:ext uri="{28A0092B-C50C-407E-A947-70E740481C1C}">
                <a14:useLocalDpi xmlns:a14="http://schemas.microsoft.com/office/drawing/2010/main" val="0"/>
              </a:ext>
            </a:extLst>
          </a:blip>
          <a:srcRect l="5848" r="5848"/>
          <a:stretch>
            <a:fillRect/>
          </a:stretch>
        </p:blipFill>
        <p:spPr bwMode="auto">
          <a:xfrm>
            <a:off x="3452813" y="1084263"/>
            <a:ext cx="1546225" cy="1751012"/>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16">
            <a:extLst>
              <a:ext uri="{FF2B5EF4-FFF2-40B4-BE49-F238E27FC236}">
                <a16:creationId xmlns:a16="http://schemas.microsoft.com/office/drawing/2014/main" id="{76166374-D3F2-BA6A-696F-585B4B2B4877}"/>
              </a:ext>
            </a:extLst>
          </p:cNvPr>
          <p:cNvSpPr txBox="1">
            <a:spLocks/>
          </p:cNvSpPr>
          <p:nvPr/>
        </p:nvSpPr>
        <p:spPr>
          <a:xfrm>
            <a:off x="7351682" y="5518800"/>
            <a:ext cx="2107700" cy="668361"/>
          </a:xfrm>
          <a:prstGeom prst="rect">
            <a:avLst/>
          </a:prstGeom>
        </p:spPr>
        <p:txBody>
          <a:bodyPr vert="horz" lIns="91440" tIns="45720" rIns="91440" bIns="45720" rtlCol="0" anchor="t">
            <a:normAutofit/>
          </a:bodyPr>
          <a:lstStyle>
            <a:lvl1pPr marL="0" indent="0" algn="ctr" defTabSz="914400" rtl="0" eaLnBrk="1" latinLnBrk="0" hangingPunct="1">
              <a:lnSpc>
                <a:spcPts val="3100"/>
              </a:lnSpc>
              <a:spcBef>
                <a:spcPts val="0"/>
              </a:spcBef>
              <a:buFont typeface="Arial" panose="020B0604020202020204" pitchFamily="34" charset="0"/>
              <a:buNone/>
              <a:defRPr sz="1400" kern="1200">
                <a:solidFill>
                  <a:schemeClr val="tx1">
                    <a:lumMod val="75000"/>
                    <a:lumOff val="25000"/>
                  </a:schemeClr>
                </a:solidFill>
                <a:latin typeface="+mn-lt"/>
                <a:ea typeface="+mn-ea"/>
                <a:cs typeface="+mn-cs"/>
              </a:defRPr>
            </a:lvl1pPr>
            <a:lvl2pPr marL="182880" indent="-182880" algn="l" defTabSz="914400" rtl="0" eaLnBrk="1" latinLnBrk="0" hangingPunct="1">
              <a:lnSpc>
                <a:spcPts val="3100"/>
              </a:lnSpc>
              <a:spcBef>
                <a:spcPts val="800"/>
              </a:spcBef>
              <a:buFont typeface="Arial" panose="020B0604020202020204" pitchFamily="34" charset="0"/>
              <a:buChar char="•"/>
              <a:defRPr sz="2100" kern="1200">
                <a:solidFill>
                  <a:schemeClr val="tx1"/>
                </a:solidFill>
                <a:latin typeface="+mn-lt"/>
                <a:ea typeface="+mn-ea"/>
                <a:cs typeface="+mn-cs"/>
              </a:defRPr>
            </a:lvl2pPr>
            <a:lvl3pPr marL="365760" indent="-182880" algn="l" defTabSz="914400" rtl="0" eaLnBrk="1" latinLnBrk="0" hangingPunct="1">
              <a:lnSpc>
                <a:spcPts val="3100"/>
              </a:lnSpc>
              <a:spcBef>
                <a:spcPts val="800"/>
              </a:spcBef>
              <a:buFont typeface="System Font Regular"/>
              <a:buChar char="◦"/>
              <a:defRPr sz="2100" kern="1200">
                <a:solidFill>
                  <a:schemeClr val="tx1"/>
                </a:solidFill>
                <a:latin typeface="+mn-lt"/>
                <a:ea typeface="+mn-ea"/>
                <a:cs typeface="+mn-cs"/>
              </a:defRPr>
            </a:lvl3pPr>
            <a:lvl4pPr marL="548640" indent="-182880" algn="l" defTabSz="914400" rtl="0" eaLnBrk="1" latinLnBrk="0" hangingPunct="1">
              <a:lnSpc>
                <a:spcPts val="3100"/>
              </a:lnSpc>
              <a:spcBef>
                <a:spcPts val="800"/>
              </a:spcBef>
              <a:buFont typeface=".Hiragino Kaku Gothic Interface W3"/>
              <a:buChar char="・"/>
              <a:defRPr sz="2100" kern="1200">
                <a:solidFill>
                  <a:schemeClr val="tx1"/>
                </a:solidFill>
                <a:latin typeface="+mn-lt"/>
                <a:ea typeface="+mn-ea"/>
                <a:cs typeface="+mn-cs"/>
              </a:defRPr>
            </a:lvl4pPr>
            <a:lvl5pPr marL="2057400" indent="-182880" algn="l" defTabSz="914400" rtl="0" eaLnBrk="1" latinLnBrk="0" hangingPunct="1">
              <a:lnSpc>
                <a:spcPts val="3100"/>
              </a:lnSpc>
              <a:spcBef>
                <a:spcPts val="800"/>
              </a:spcBef>
              <a:buFont typeface="Arial" panose="020B0604020202020204" pitchFamily="34" charset="0"/>
              <a:buChar char="•"/>
              <a:defRPr sz="2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b="1"/>
              <a:t>Bret Biggers</a:t>
            </a:r>
          </a:p>
          <a:p>
            <a:pPr>
              <a:lnSpc>
                <a:spcPct val="100000"/>
              </a:lnSpc>
            </a:pPr>
            <a:r>
              <a:rPr lang="en-US">
                <a:cs typeface="Arial"/>
              </a:rPr>
              <a:t>Senior Economist</a:t>
            </a:r>
          </a:p>
          <a:p>
            <a:endParaRPr lang="en-US"/>
          </a:p>
        </p:txBody>
      </p:sp>
      <p:pic>
        <p:nvPicPr>
          <p:cNvPr id="12" name="Picture Placeholder 9" descr="A person in a blue shirt and black jacket&#10;&#10;Description automatically generated">
            <a:extLst>
              <a:ext uri="{FF2B5EF4-FFF2-40B4-BE49-F238E27FC236}">
                <a16:creationId xmlns:a16="http://schemas.microsoft.com/office/drawing/2014/main" id="{C784C201-B8B1-C832-80E2-A43528609D12}"/>
              </a:ext>
            </a:extLst>
          </p:cNvPr>
          <p:cNvPicPr>
            <a:picLocks noChangeAspect="1"/>
          </p:cNvPicPr>
          <p:nvPr/>
        </p:nvPicPr>
        <p:blipFill>
          <a:blip r:embed="rId10"/>
          <a:srcRect l="20535" r="20535"/>
          <a:stretch>
            <a:fillRect/>
          </a:stretch>
        </p:blipFill>
        <p:spPr>
          <a:xfrm>
            <a:off x="7640638" y="3738563"/>
            <a:ext cx="1547812" cy="1751012"/>
          </a:xfrm>
          <a:prstGeom prst="rect">
            <a:avLst/>
          </a:prstGeom>
          <a:solidFill>
            <a:schemeClr val="bg1">
              <a:lumMod val="95000"/>
              <a:alpha val="70000"/>
            </a:schemeClr>
          </a:solidFill>
          <a:ln w="95250" cap="sq" cmpd="sng" algn="ctr">
            <a:solidFill>
              <a:schemeClr val="bg1">
                <a:lumMod val="95000"/>
              </a:schemeClr>
            </a:solidFill>
            <a:prstDash val="solid"/>
            <a:miter lim="800000"/>
          </a:ln>
          <a:effectLst/>
        </p:spPr>
      </p:pic>
      <p:sp>
        <p:nvSpPr>
          <p:cNvPr id="14" name="Text Placeholder 16">
            <a:extLst>
              <a:ext uri="{FF2B5EF4-FFF2-40B4-BE49-F238E27FC236}">
                <a16:creationId xmlns:a16="http://schemas.microsoft.com/office/drawing/2014/main" id="{8788C961-E679-1A28-483B-858EF4285C96}"/>
              </a:ext>
            </a:extLst>
          </p:cNvPr>
          <p:cNvSpPr txBox="1">
            <a:spLocks/>
          </p:cNvSpPr>
          <p:nvPr/>
        </p:nvSpPr>
        <p:spPr>
          <a:xfrm>
            <a:off x="9237631" y="4232924"/>
            <a:ext cx="2107700" cy="668361"/>
          </a:xfrm>
          <a:prstGeom prst="rect">
            <a:avLst/>
          </a:prstGeom>
        </p:spPr>
        <p:txBody>
          <a:bodyPr vert="horz" lIns="91440" tIns="45720" rIns="91440" bIns="45720" rtlCol="0" anchor="t">
            <a:normAutofit lnSpcReduction="10000"/>
          </a:bodyPr>
          <a:lstStyle>
            <a:lvl1pPr marL="0" indent="0" algn="ctr" defTabSz="914400" rtl="0" eaLnBrk="1" latinLnBrk="0" hangingPunct="1">
              <a:lnSpc>
                <a:spcPts val="3100"/>
              </a:lnSpc>
              <a:spcBef>
                <a:spcPts val="0"/>
              </a:spcBef>
              <a:buFont typeface="Arial" panose="020B0604020202020204" pitchFamily="34" charset="0"/>
              <a:buNone/>
              <a:defRPr sz="1400" kern="1200">
                <a:solidFill>
                  <a:schemeClr val="tx1">
                    <a:lumMod val="75000"/>
                    <a:lumOff val="25000"/>
                  </a:schemeClr>
                </a:solidFill>
                <a:latin typeface="+mn-lt"/>
                <a:ea typeface="+mn-ea"/>
                <a:cs typeface="+mn-cs"/>
              </a:defRPr>
            </a:lvl1pPr>
            <a:lvl2pPr marL="182880" indent="-182880" algn="l" defTabSz="914400" rtl="0" eaLnBrk="1" latinLnBrk="0" hangingPunct="1">
              <a:lnSpc>
                <a:spcPts val="3100"/>
              </a:lnSpc>
              <a:spcBef>
                <a:spcPts val="800"/>
              </a:spcBef>
              <a:buFont typeface="Arial" panose="020B0604020202020204" pitchFamily="34" charset="0"/>
              <a:buChar char="•"/>
              <a:defRPr sz="2100" kern="1200">
                <a:solidFill>
                  <a:schemeClr val="tx1"/>
                </a:solidFill>
                <a:latin typeface="+mn-lt"/>
                <a:ea typeface="+mn-ea"/>
                <a:cs typeface="+mn-cs"/>
              </a:defRPr>
            </a:lvl2pPr>
            <a:lvl3pPr marL="365760" indent="-182880" algn="l" defTabSz="914400" rtl="0" eaLnBrk="1" latinLnBrk="0" hangingPunct="1">
              <a:lnSpc>
                <a:spcPts val="3100"/>
              </a:lnSpc>
              <a:spcBef>
                <a:spcPts val="800"/>
              </a:spcBef>
              <a:buFont typeface="System Font Regular"/>
              <a:buChar char="◦"/>
              <a:defRPr sz="2100" kern="1200">
                <a:solidFill>
                  <a:schemeClr val="tx1"/>
                </a:solidFill>
                <a:latin typeface="+mn-lt"/>
                <a:ea typeface="+mn-ea"/>
                <a:cs typeface="+mn-cs"/>
              </a:defRPr>
            </a:lvl3pPr>
            <a:lvl4pPr marL="548640" indent="-182880" algn="l" defTabSz="914400" rtl="0" eaLnBrk="1" latinLnBrk="0" hangingPunct="1">
              <a:lnSpc>
                <a:spcPts val="3100"/>
              </a:lnSpc>
              <a:spcBef>
                <a:spcPts val="800"/>
              </a:spcBef>
              <a:buFont typeface=".Hiragino Kaku Gothic Interface W3"/>
              <a:buChar char="・"/>
              <a:defRPr sz="2100" kern="1200">
                <a:solidFill>
                  <a:schemeClr val="tx1"/>
                </a:solidFill>
                <a:latin typeface="+mn-lt"/>
                <a:ea typeface="+mn-ea"/>
                <a:cs typeface="+mn-cs"/>
              </a:defRPr>
            </a:lvl4pPr>
            <a:lvl5pPr marL="2057400" indent="-182880" algn="l" defTabSz="914400" rtl="0" eaLnBrk="1" latinLnBrk="0" hangingPunct="1">
              <a:lnSpc>
                <a:spcPts val="3100"/>
              </a:lnSpc>
              <a:spcBef>
                <a:spcPts val="800"/>
              </a:spcBef>
              <a:buFont typeface="Arial" panose="020B0604020202020204" pitchFamily="34" charset="0"/>
              <a:buChar char="•"/>
              <a:defRPr sz="2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b="1"/>
              <a:t>Joseph Pickard</a:t>
            </a:r>
          </a:p>
          <a:p>
            <a:pPr>
              <a:lnSpc>
                <a:spcPct val="100000"/>
              </a:lnSpc>
            </a:pPr>
            <a:r>
              <a:rPr lang="en-US" sz="1200">
                <a:solidFill>
                  <a:srgbClr val="212529"/>
                </a:solidFill>
                <a:ea typeface="+mn-lt"/>
                <a:cs typeface="+mn-lt"/>
              </a:rPr>
              <a:t>Chief Economist</a:t>
            </a:r>
            <a:endParaRPr lang="en-US">
              <a:solidFill>
                <a:srgbClr val="656565"/>
              </a:solidFill>
              <a:ea typeface="+mn-lt"/>
              <a:cs typeface="+mn-lt"/>
            </a:endParaRPr>
          </a:p>
          <a:p>
            <a:pPr>
              <a:lnSpc>
                <a:spcPct val="100000"/>
              </a:lnSpc>
            </a:pPr>
            <a:r>
              <a:rPr lang="en-US" sz="1200">
                <a:solidFill>
                  <a:srgbClr val="212529"/>
                </a:solidFill>
                <a:ea typeface="+mn-lt"/>
                <a:cs typeface="+mn-lt"/>
              </a:rPr>
              <a:t>Director of Commodities</a:t>
            </a:r>
            <a:endParaRPr lang="en-US">
              <a:cs typeface="Arial"/>
            </a:endParaRPr>
          </a:p>
          <a:p>
            <a:endParaRPr lang="en-US"/>
          </a:p>
        </p:txBody>
      </p:sp>
      <p:pic>
        <p:nvPicPr>
          <p:cNvPr id="16" name="Picture Placeholder 9" descr="A person in a suit and tie&#10;&#10;Description automatically generated">
            <a:extLst>
              <a:ext uri="{FF2B5EF4-FFF2-40B4-BE49-F238E27FC236}">
                <a16:creationId xmlns:a16="http://schemas.microsoft.com/office/drawing/2014/main" id="{538D4D8D-A9F8-598A-ADE0-5A8C5F57C434}"/>
              </a:ext>
            </a:extLst>
          </p:cNvPr>
          <p:cNvPicPr>
            <a:picLocks noChangeAspect="1"/>
          </p:cNvPicPr>
          <p:nvPr/>
        </p:nvPicPr>
        <p:blipFill>
          <a:blip r:embed="rId11"/>
          <a:srcRect t="234" b="234"/>
          <a:stretch>
            <a:fillRect/>
          </a:stretch>
        </p:blipFill>
        <p:spPr>
          <a:xfrm>
            <a:off x="9526588" y="2452687"/>
            <a:ext cx="1547812" cy="1751012"/>
          </a:xfrm>
          <a:prstGeom prst="rect">
            <a:avLst/>
          </a:prstGeom>
          <a:solidFill>
            <a:schemeClr val="bg1">
              <a:lumMod val="95000"/>
              <a:alpha val="70000"/>
            </a:schemeClr>
          </a:solidFill>
          <a:ln w="95250" cap="sq" cmpd="sng" algn="ctr">
            <a:solidFill>
              <a:schemeClr val="bg1">
                <a:lumMod val="95000"/>
              </a:schemeClr>
            </a:solidFill>
            <a:prstDash val="solid"/>
            <a:miter lim="800000"/>
          </a:ln>
          <a:effectLst/>
        </p:spPr>
      </p:pic>
    </p:spTree>
    <p:extLst>
      <p:ext uri="{BB962C8B-B14F-4D97-AF65-F5344CB8AC3E}">
        <p14:creationId xmlns:p14="http://schemas.microsoft.com/office/powerpoint/2010/main" val="284273664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63E535-8391-4072-EE9C-9F8F82629F63}"/>
              </a:ext>
            </a:extLst>
          </p:cNvPr>
          <p:cNvSpPr>
            <a:spLocks noGrp="1"/>
          </p:cNvSpPr>
          <p:nvPr>
            <p:ph type="title"/>
          </p:nvPr>
        </p:nvSpPr>
        <p:spPr/>
        <p:txBody>
          <a:bodyPr>
            <a:normAutofit/>
          </a:bodyPr>
          <a:lstStyle/>
          <a:p>
            <a:r>
              <a:rPr lang="en-US">
                <a:latin typeface="Verdana" panose="020B0604030504040204" pitchFamily="34" charset="0"/>
                <a:ea typeface="Verdana" panose="020B0604030504040204" pitchFamily="34" charset="0"/>
              </a:rPr>
              <a:t>What is ESG? </a:t>
            </a:r>
          </a:p>
        </p:txBody>
      </p:sp>
      <p:sp>
        <p:nvSpPr>
          <p:cNvPr id="4" name="Content Placeholder 3">
            <a:extLst>
              <a:ext uri="{FF2B5EF4-FFF2-40B4-BE49-F238E27FC236}">
                <a16:creationId xmlns:a16="http://schemas.microsoft.com/office/drawing/2014/main" id="{AEECFAF4-121A-91F8-FE21-32CE2BE0FDC0}"/>
              </a:ext>
            </a:extLst>
          </p:cNvPr>
          <p:cNvSpPr>
            <a:spLocks noGrp="1"/>
          </p:cNvSpPr>
          <p:nvPr>
            <p:ph idx="13"/>
          </p:nvPr>
        </p:nvSpPr>
        <p:spPr>
          <a:xfrm>
            <a:off x="567262" y="4518975"/>
            <a:ext cx="3406425" cy="1470726"/>
          </a:xfrm>
        </p:spPr>
        <p:txBody>
          <a:bodyPr/>
          <a:lstStyle/>
          <a:p>
            <a:r>
              <a:rPr lang="en-US">
                <a:latin typeface="Verdana" panose="020B0604030504040204" pitchFamily="34" charset="0"/>
                <a:ea typeface="Verdana" panose="020B0604030504040204" pitchFamily="34" charset="0"/>
              </a:rPr>
              <a:t>Air pollution</a:t>
            </a:r>
          </a:p>
          <a:p>
            <a:r>
              <a:rPr lang="en-US">
                <a:latin typeface="Verdana" panose="020B0604030504040204" pitchFamily="34" charset="0"/>
                <a:ea typeface="Verdana" panose="020B0604030504040204" pitchFamily="34" charset="0"/>
              </a:rPr>
              <a:t>GHGs and carbon emissions</a:t>
            </a:r>
          </a:p>
          <a:p>
            <a:r>
              <a:rPr lang="en-US">
                <a:latin typeface="Verdana" panose="020B0604030504040204" pitchFamily="34" charset="0"/>
                <a:ea typeface="Verdana" panose="020B0604030504040204" pitchFamily="34" charset="0"/>
              </a:rPr>
              <a:t>Energy/water waste</a:t>
            </a:r>
          </a:p>
          <a:p>
            <a:r>
              <a:rPr lang="en-US">
                <a:latin typeface="Verdana" panose="020B0604030504040204" pitchFamily="34" charset="0"/>
                <a:ea typeface="Verdana" panose="020B0604030504040204" pitchFamily="34" charset="0"/>
              </a:rPr>
              <a:t>Biodiversity</a:t>
            </a:r>
          </a:p>
        </p:txBody>
      </p:sp>
      <p:sp>
        <p:nvSpPr>
          <p:cNvPr id="5" name="Text Placeholder 4">
            <a:extLst>
              <a:ext uri="{FF2B5EF4-FFF2-40B4-BE49-F238E27FC236}">
                <a16:creationId xmlns:a16="http://schemas.microsoft.com/office/drawing/2014/main" id="{B4A2C2D7-24CC-BFDF-5E8C-08033CC39E96}"/>
              </a:ext>
            </a:extLst>
          </p:cNvPr>
          <p:cNvSpPr>
            <a:spLocks noGrp="1"/>
          </p:cNvSpPr>
          <p:nvPr>
            <p:ph type="body" sz="quarter" idx="15"/>
          </p:nvPr>
        </p:nvSpPr>
        <p:spPr>
          <a:xfrm>
            <a:off x="567262" y="4028817"/>
            <a:ext cx="3406427" cy="540185"/>
          </a:xfrm>
        </p:spPr>
        <p:txBody>
          <a:bodyPr/>
          <a:lstStyle/>
          <a:p>
            <a:pPr algn="ctr"/>
            <a:r>
              <a:rPr lang="en-US">
                <a:latin typeface="Verdana" panose="020B0604030504040204" pitchFamily="34" charset="0"/>
                <a:ea typeface="Verdana" panose="020B0604030504040204" pitchFamily="34" charset="0"/>
              </a:rPr>
              <a:t>Environmental</a:t>
            </a:r>
          </a:p>
        </p:txBody>
      </p:sp>
      <p:sp>
        <p:nvSpPr>
          <p:cNvPr id="6" name="Content Placeholder 5">
            <a:extLst>
              <a:ext uri="{FF2B5EF4-FFF2-40B4-BE49-F238E27FC236}">
                <a16:creationId xmlns:a16="http://schemas.microsoft.com/office/drawing/2014/main" id="{57848628-E6D6-0F2D-8888-DF5A0596A360}"/>
              </a:ext>
            </a:extLst>
          </p:cNvPr>
          <p:cNvSpPr>
            <a:spLocks noGrp="1"/>
          </p:cNvSpPr>
          <p:nvPr>
            <p:ph idx="16"/>
          </p:nvPr>
        </p:nvSpPr>
        <p:spPr>
          <a:xfrm>
            <a:off x="4323639" y="4498526"/>
            <a:ext cx="3406425" cy="2080901"/>
          </a:xfrm>
        </p:spPr>
        <p:txBody>
          <a:bodyPr>
            <a:normAutofit/>
          </a:bodyPr>
          <a:lstStyle/>
          <a:p>
            <a:r>
              <a:rPr lang="en-US">
                <a:latin typeface="Verdana" panose="020B0604030504040204" pitchFamily="34" charset="0"/>
                <a:ea typeface="Verdana" panose="020B0604030504040204" pitchFamily="34" charset="0"/>
              </a:rPr>
              <a:t>Employee relations and development</a:t>
            </a:r>
          </a:p>
          <a:p>
            <a:r>
              <a:rPr lang="en-US">
                <a:latin typeface="Verdana" panose="020B0604030504040204" pitchFamily="34" charset="0"/>
                <a:ea typeface="Verdana" panose="020B0604030504040204" pitchFamily="34" charset="0"/>
              </a:rPr>
              <a:t>Occupational health</a:t>
            </a:r>
          </a:p>
          <a:p>
            <a:r>
              <a:rPr lang="en-US">
                <a:latin typeface="Verdana" panose="020B0604030504040204" pitchFamily="34" charset="0"/>
                <a:ea typeface="Verdana" panose="020B0604030504040204" pitchFamily="34" charset="0"/>
              </a:rPr>
              <a:t>Human rights</a:t>
            </a:r>
          </a:p>
          <a:p>
            <a:r>
              <a:rPr lang="en-US">
                <a:latin typeface="Verdana" panose="020B0604030504040204" pitchFamily="34" charset="0"/>
                <a:ea typeface="Verdana" panose="020B0604030504040204" pitchFamily="34" charset="0"/>
              </a:rPr>
              <a:t>DE&amp;I</a:t>
            </a:r>
          </a:p>
          <a:p>
            <a:r>
              <a:rPr lang="en-US">
                <a:latin typeface="Verdana" panose="020B0604030504040204" pitchFamily="34" charset="0"/>
                <a:ea typeface="Verdana" panose="020B0604030504040204" pitchFamily="34" charset="0"/>
              </a:rPr>
              <a:t>Data security</a:t>
            </a:r>
          </a:p>
        </p:txBody>
      </p:sp>
      <p:sp>
        <p:nvSpPr>
          <p:cNvPr id="7" name="Text Placeholder 6">
            <a:extLst>
              <a:ext uri="{FF2B5EF4-FFF2-40B4-BE49-F238E27FC236}">
                <a16:creationId xmlns:a16="http://schemas.microsoft.com/office/drawing/2014/main" id="{51B73E5F-E9EC-7634-4168-C2FD01806E5F}"/>
              </a:ext>
            </a:extLst>
          </p:cNvPr>
          <p:cNvSpPr>
            <a:spLocks noGrp="1"/>
          </p:cNvSpPr>
          <p:nvPr>
            <p:ph type="body" sz="quarter" idx="17"/>
          </p:nvPr>
        </p:nvSpPr>
        <p:spPr>
          <a:xfrm>
            <a:off x="4326462" y="4028816"/>
            <a:ext cx="3406427" cy="540185"/>
          </a:xfrm>
        </p:spPr>
        <p:txBody>
          <a:bodyPr/>
          <a:lstStyle/>
          <a:p>
            <a:pPr algn="ctr"/>
            <a:r>
              <a:rPr lang="en-US">
                <a:latin typeface="Verdana" panose="020B0604030504040204" pitchFamily="34" charset="0"/>
                <a:ea typeface="Verdana" panose="020B0604030504040204" pitchFamily="34" charset="0"/>
              </a:rPr>
              <a:t>Social</a:t>
            </a:r>
          </a:p>
        </p:txBody>
      </p:sp>
      <p:sp>
        <p:nvSpPr>
          <p:cNvPr id="8" name="Content Placeholder 7">
            <a:extLst>
              <a:ext uri="{FF2B5EF4-FFF2-40B4-BE49-F238E27FC236}">
                <a16:creationId xmlns:a16="http://schemas.microsoft.com/office/drawing/2014/main" id="{98D462D7-D4D8-C6DD-FA50-EA1D14E2A71F}"/>
              </a:ext>
            </a:extLst>
          </p:cNvPr>
          <p:cNvSpPr>
            <a:spLocks noGrp="1"/>
          </p:cNvSpPr>
          <p:nvPr>
            <p:ph idx="18"/>
          </p:nvPr>
        </p:nvSpPr>
        <p:spPr>
          <a:xfrm>
            <a:off x="8080014" y="4610851"/>
            <a:ext cx="3406425" cy="2031870"/>
          </a:xfrm>
        </p:spPr>
        <p:txBody>
          <a:bodyPr>
            <a:normAutofit/>
          </a:bodyPr>
          <a:lstStyle/>
          <a:p>
            <a:r>
              <a:rPr lang="en-US">
                <a:latin typeface="Verdana" panose="020B0604030504040204" pitchFamily="34" charset="0"/>
                <a:ea typeface="Verdana" panose="020B0604030504040204" pitchFamily="34" charset="0"/>
              </a:rPr>
              <a:t>Board oversight &amp; diversity</a:t>
            </a:r>
          </a:p>
          <a:p>
            <a:r>
              <a:rPr lang="en-US">
                <a:latin typeface="Verdana" panose="020B0604030504040204" pitchFamily="34" charset="0"/>
                <a:ea typeface="Verdana" panose="020B0604030504040204" pitchFamily="34" charset="0"/>
              </a:rPr>
              <a:t>Risk management</a:t>
            </a:r>
          </a:p>
          <a:p>
            <a:r>
              <a:rPr lang="en-US">
                <a:latin typeface="Verdana" panose="020B0604030504040204" pitchFamily="34" charset="0"/>
                <a:ea typeface="Verdana" panose="020B0604030504040204" pitchFamily="34" charset="0"/>
              </a:rPr>
              <a:t>Shareholder rights</a:t>
            </a:r>
          </a:p>
          <a:p>
            <a:r>
              <a:rPr lang="en-US">
                <a:latin typeface="Verdana" panose="020B0604030504040204" pitchFamily="34" charset="0"/>
                <a:ea typeface="Verdana" panose="020B0604030504040204" pitchFamily="34" charset="0"/>
              </a:rPr>
              <a:t>Anti-corruption</a:t>
            </a:r>
          </a:p>
          <a:p>
            <a:r>
              <a:rPr lang="en-US">
                <a:latin typeface="Verdana" panose="020B0604030504040204" pitchFamily="34" charset="0"/>
                <a:ea typeface="Verdana" panose="020B0604030504040204" pitchFamily="34" charset="0"/>
              </a:rPr>
              <a:t>Transparency</a:t>
            </a:r>
          </a:p>
        </p:txBody>
      </p:sp>
      <p:sp>
        <p:nvSpPr>
          <p:cNvPr id="9" name="Text Placeholder 8">
            <a:extLst>
              <a:ext uri="{FF2B5EF4-FFF2-40B4-BE49-F238E27FC236}">
                <a16:creationId xmlns:a16="http://schemas.microsoft.com/office/drawing/2014/main" id="{8794021C-8074-B042-E3CC-60D95270E981}"/>
              </a:ext>
            </a:extLst>
          </p:cNvPr>
          <p:cNvSpPr>
            <a:spLocks noGrp="1"/>
          </p:cNvSpPr>
          <p:nvPr>
            <p:ph type="body" sz="quarter" idx="19"/>
          </p:nvPr>
        </p:nvSpPr>
        <p:spPr>
          <a:xfrm>
            <a:off x="8082841" y="4016204"/>
            <a:ext cx="3406427" cy="540185"/>
          </a:xfrm>
        </p:spPr>
        <p:txBody>
          <a:bodyPr/>
          <a:lstStyle/>
          <a:p>
            <a:pPr algn="ctr"/>
            <a:r>
              <a:rPr lang="en-US">
                <a:latin typeface="Verdana" panose="020B0604030504040204" pitchFamily="34" charset="0"/>
                <a:ea typeface="Verdana" panose="020B0604030504040204" pitchFamily="34" charset="0"/>
              </a:rPr>
              <a:t>Governance</a:t>
            </a:r>
          </a:p>
        </p:txBody>
      </p:sp>
      <p:pic>
        <p:nvPicPr>
          <p:cNvPr id="14" name="Picture Placeholder 13" descr="A group of water bottles&#10;&#10;Description automatically generated">
            <a:extLst>
              <a:ext uri="{FF2B5EF4-FFF2-40B4-BE49-F238E27FC236}">
                <a16:creationId xmlns:a16="http://schemas.microsoft.com/office/drawing/2014/main" id="{5C50FE52-0A5F-3784-81D9-C993C66B4BF4}"/>
              </a:ext>
            </a:extLst>
          </p:cNvPr>
          <p:cNvPicPr>
            <a:picLocks noGrp="1" noChangeAspect="1"/>
          </p:cNvPicPr>
          <p:nvPr>
            <p:ph type="pic" sz="quarter" idx="20"/>
          </p:nvPr>
        </p:nvPicPr>
        <p:blipFill>
          <a:blip r:embed="rId3"/>
          <a:srcRect t="1509" b="1509"/>
          <a:stretch>
            <a:fillRect/>
          </a:stretch>
        </p:blipFill>
        <p:spPr>
          <a:xfrm>
            <a:off x="620888" y="2427112"/>
            <a:ext cx="2926080" cy="1463040"/>
          </a:xfrm>
        </p:spPr>
      </p:pic>
      <p:pic>
        <p:nvPicPr>
          <p:cNvPr id="16" name="Picture Placeholder 15" descr="A person wearing a hard hat and holding a tablet&#10;&#10;Description automatically generated">
            <a:extLst>
              <a:ext uri="{FF2B5EF4-FFF2-40B4-BE49-F238E27FC236}">
                <a16:creationId xmlns:a16="http://schemas.microsoft.com/office/drawing/2014/main" id="{068B617B-C3BE-1330-54AE-5EB13F0F9FB6}"/>
              </a:ext>
            </a:extLst>
          </p:cNvPr>
          <p:cNvPicPr>
            <a:picLocks noGrp="1" noChangeAspect="1"/>
          </p:cNvPicPr>
          <p:nvPr>
            <p:ph type="pic" sz="quarter" idx="21"/>
          </p:nvPr>
        </p:nvPicPr>
        <p:blipFill>
          <a:blip r:embed="rId4"/>
          <a:srcRect l="191" r="191"/>
          <a:stretch>
            <a:fillRect/>
          </a:stretch>
        </p:blipFill>
        <p:spPr>
          <a:xfrm>
            <a:off x="4437090" y="2401869"/>
            <a:ext cx="2926080" cy="1463040"/>
          </a:xfrm>
        </p:spPr>
      </p:pic>
      <p:pic>
        <p:nvPicPr>
          <p:cNvPr id="18" name="Picture Placeholder 17" descr="A bridge over a forest&#10;&#10;Description automatically generated">
            <a:extLst>
              <a:ext uri="{FF2B5EF4-FFF2-40B4-BE49-F238E27FC236}">
                <a16:creationId xmlns:a16="http://schemas.microsoft.com/office/drawing/2014/main" id="{3FF2C285-AB35-CB80-5DB3-5100C8865C8D}"/>
              </a:ext>
            </a:extLst>
          </p:cNvPr>
          <p:cNvPicPr>
            <a:picLocks noGrp="1" noChangeAspect="1"/>
          </p:cNvPicPr>
          <p:nvPr>
            <p:ph type="pic" sz="quarter" idx="22"/>
          </p:nvPr>
        </p:nvPicPr>
        <p:blipFill>
          <a:blip r:embed="rId5"/>
          <a:srcRect t="1917" b="1917"/>
          <a:stretch>
            <a:fillRect/>
          </a:stretch>
        </p:blipFill>
        <p:spPr>
          <a:xfrm>
            <a:off x="8111628" y="2360101"/>
            <a:ext cx="2926080" cy="1463040"/>
          </a:xfrm>
        </p:spPr>
      </p:pic>
      <p:sp>
        <p:nvSpPr>
          <p:cNvPr id="10" name="Slide Number Placeholder 9">
            <a:extLst>
              <a:ext uri="{FF2B5EF4-FFF2-40B4-BE49-F238E27FC236}">
                <a16:creationId xmlns:a16="http://schemas.microsoft.com/office/drawing/2014/main" id="{E604A557-7A2F-CDDF-F029-B18AE5CE0AEB}"/>
              </a:ext>
            </a:extLst>
          </p:cNvPr>
          <p:cNvSpPr>
            <a:spLocks noGrp="1"/>
          </p:cNvSpPr>
          <p:nvPr>
            <p:ph type="sldNum" sz="quarter" idx="12"/>
          </p:nvPr>
        </p:nvSpPr>
        <p:spPr/>
        <p:txBody>
          <a:bodyPr/>
          <a:lstStyle/>
          <a:p>
            <a:fld id="{48F63A3B-78C7-47BE-AE5E-E10140E04643}" type="slidenum">
              <a:rPr lang="en-US" smtClean="0">
                <a:latin typeface="Verdana" panose="020B0604030504040204" pitchFamily="34" charset="0"/>
                <a:ea typeface="Verdana" panose="020B0604030504040204" pitchFamily="34" charset="0"/>
              </a:rPr>
              <a:pPr/>
              <a:t>40</a:t>
            </a:fld>
            <a:endParaRPr lang="en-US">
              <a:latin typeface="Verdana" panose="020B0604030504040204" pitchFamily="34" charset="0"/>
              <a:ea typeface="Verdana" panose="020B0604030504040204" pitchFamily="34" charset="0"/>
            </a:endParaRPr>
          </a:p>
        </p:txBody>
      </p:sp>
      <p:cxnSp>
        <p:nvCxnSpPr>
          <p:cNvPr id="11" name="Straight Connector 10">
            <a:extLst>
              <a:ext uri="{FF2B5EF4-FFF2-40B4-BE49-F238E27FC236}">
                <a16:creationId xmlns:a16="http://schemas.microsoft.com/office/drawing/2014/main" id="{9367583D-241B-F729-4422-558FC1BFA0AB}"/>
              </a:ext>
            </a:extLst>
          </p:cNvPr>
          <p:cNvCxnSpPr/>
          <p:nvPr/>
        </p:nvCxnSpPr>
        <p:spPr>
          <a:xfrm>
            <a:off x="620888" y="1196623"/>
            <a:ext cx="10881360" cy="0"/>
          </a:xfrm>
          <a:prstGeom prst="line">
            <a:avLst/>
          </a:prstGeom>
          <a:ln w="12700">
            <a:solidFill>
              <a:schemeClr val="bg2"/>
            </a:solidFill>
          </a:ln>
        </p:spPr>
        <p:style>
          <a:lnRef idx="2">
            <a:schemeClr val="accent1"/>
          </a:lnRef>
          <a:fillRef idx="0">
            <a:schemeClr val="accent1"/>
          </a:fillRef>
          <a:effectRef idx="1">
            <a:schemeClr val="accent1"/>
          </a:effectRef>
          <a:fontRef idx="minor">
            <a:schemeClr val="tx1"/>
          </a:fontRef>
        </p:style>
      </p:cxnSp>
      <p:sp>
        <p:nvSpPr>
          <p:cNvPr id="13" name="Content Placeholder 12">
            <a:extLst>
              <a:ext uri="{FF2B5EF4-FFF2-40B4-BE49-F238E27FC236}">
                <a16:creationId xmlns:a16="http://schemas.microsoft.com/office/drawing/2014/main" id="{081A11BB-25F8-620B-EB0D-3DC4FD4CEA5E}"/>
              </a:ext>
            </a:extLst>
          </p:cNvPr>
          <p:cNvSpPr>
            <a:spLocks noGrp="1"/>
          </p:cNvSpPr>
          <p:nvPr>
            <p:ph idx="1"/>
          </p:nvPr>
        </p:nvSpPr>
        <p:spPr>
          <a:xfrm>
            <a:off x="567262" y="1241779"/>
            <a:ext cx="11003849" cy="1470725"/>
          </a:xfrm>
        </p:spPr>
        <p:txBody>
          <a:bodyPr>
            <a:normAutofit/>
          </a:bodyPr>
          <a:lstStyle/>
          <a:p>
            <a:r>
              <a:rPr lang="en-US" sz="1800">
                <a:solidFill>
                  <a:schemeClr val="tx2"/>
                </a:solidFill>
              </a:rPr>
              <a:t>ESG stands for Environmental, Social, and Governance, and was coined by the finance industry to categorize non-financial or “pre-financial” indicators used to assess risk.</a:t>
            </a:r>
          </a:p>
          <a:p>
            <a:endParaRPr lang="en-US" sz="1500"/>
          </a:p>
        </p:txBody>
      </p:sp>
    </p:spTree>
    <p:extLst>
      <p:ext uri="{BB962C8B-B14F-4D97-AF65-F5344CB8AC3E}">
        <p14:creationId xmlns:p14="http://schemas.microsoft.com/office/powerpoint/2010/main" val="333701883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3" name="Title 2">
            <a:extLst>
              <a:ext uri="{FF2B5EF4-FFF2-40B4-BE49-F238E27FC236}">
                <a16:creationId xmlns:a16="http://schemas.microsoft.com/office/drawing/2014/main" id="{0C67097B-A7F8-8213-AE92-AB7C774B411C}"/>
              </a:ext>
            </a:extLst>
          </p:cNvPr>
          <p:cNvSpPr>
            <a:spLocks noGrp="1"/>
          </p:cNvSpPr>
          <p:nvPr>
            <p:ph type="title"/>
          </p:nvPr>
        </p:nvSpPr>
        <p:spPr/>
        <p:txBody>
          <a:bodyPr>
            <a:normAutofit fontScale="90000"/>
          </a:bodyPr>
          <a:lstStyle/>
          <a:p>
            <a:r>
              <a:rPr lang="en" sz="3600" b="1">
                <a:solidFill>
                  <a:schemeClr val="tx2"/>
                </a:solidFill>
                <a:sym typeface="Pontano Sans"/>
              </a:rPr>
              <a:t>ESG defined in the context of associations</a:t>
            </a:r>
            <a:br>
              <a:rPr lang="en-US" sz="2400" b="1">
                <a:solidFill>
                  <a:schemeClr val="tx2"/>
                </a:solidFill>
              </a:rPr>
            </a:br>
            <a:endParaRPr lang="en-US"/>
          </a:p>
        </p:txBody>
      </p:sp>
      <p:sp>
        <p:nvSpPr>
          <p:cNvPr id="4" name="Content Placeholder 3">
            <a:extLst>
              <a:ext uri="{FF2B5EF4-FFF2-40B4-BE49-F238E27FC236}">
                <a16:creationId xmlns:a16="http://schemas.microsoft.com/office/drawing/2014/main" id="{E1E2D479-DBA4-AD4F-6A25-37D7494A3E89}"/>
              </a:ext>
            </a:extLst>
          </p:cNvPr>
          <p:cNvSpPr>
            <a:spLocks noGrp="1"/>
          </p:cNvSpPr>
          <p:nvPr>
            <p:ph idx="1"/>
          </p:nvPr>
        </p:nvSpPr>
        <p:spPr/>
        <p:txBody>
          <a:bodyPr/>
          <a:lstStyle/>
          <a:p>
            <a:endParaRPr lang="en-US"/>
          </a:p>
        </p:txBody>
      </p:sp>
      <p:sp>
        <p:nvSpPr>
          <p:cNvPr id="123" name="Google Shape;123;p16"/>
          <p:cNvSpPr txBox="1">
            <a:spLocks noGrp="1"/>
          </p:cNvSpPr>
          <p:nvPr>
            <p:ph type="sldNum" sz="quarter" idx="12"/>
          </p:nvPr>
        </p:nvSpPr>
        <p:spPr>
          <a:prstGeom prst="rect">
            <a:avLst/>
          </a:prstGeom>
        </p:spPr>
        <p:txBody>
          <a:bodyPr spcFirstLastPara="1" vert="horz" wrap="square" lIns="121900" tIns="121900" rIns="121900" bIns="121900" rtlCol="0" anchor="ctr" anchorCtr="0">
            <a:noAutofit/>
          </a:bodyPr>
          <a:lstStyle/>
          <a:p>
            <a:pPr algn="l"/>
            <a:fld id="{00000000-1234-1234-1234-123412341234}" type="slidenum">
              <a:rPr lang="en">
                <a:solidFill>
                  <a:srgbClr val="FFFFFF"/>
                </a:solidFill>
              </a:rPr>
              <a:pPr algn="l"/>
              <a:t>41</a:t>
            </a:fld>
            <a:endParaRPr>
              <a:solidFill>
                <a:srgbClr val="FFFFFF"/>
              </a:solidFill>
            </a:endParaRPr>
          </a:p>
        </p:txBody>
      </p:sp>
      <p:sp>
        <p:nvSpPr>
          <p:cNvPr id="5" name="Picture Placeholder 4">
            <a:extLst>
              <a:ext uri="{FF2B5EF4-FFF2-40B4-BE49-F238E27FC236}">
                <a16:creationId xmlns:a16="http://schemas.microsoft.com/office/drawing/2014/main" id="{AEABD570-CBDA-5A5F-47A2-313B5FEE0D81}"/>
              </a:ext>
            </a:extLst>
          </p:cNvPr>
          <p:cNvSpPr>
            <a:spLocks noGrp="1"/>
          </p:cNvSpPr>
          <p:nvPr>
            <p:ph type="pic" sz="quarter" idx="13"/>
          </p:nvPr>
        </p:nvSpPr>
        <p:spPr/>
        <p:txBody>
          <a:bodyPr/>
          <a:lstStyle/>
          <a:p>
            <a:endParaRPr lang="en-US"/>
          </a:p>
        </p:txBody>
      </p:sp>
      <p:sp>
        <p:nvSpPr>
          <p:cNvPr id="124" name="Google Shape;124;p16"/>
          <p:cNvSpPr txBox="1"/>
          <p:nvPr/>
        </p:nvSpPr>
        <p:spPr>
          <a:xfrm>
            <a:off x="8714200" y="1928233"/>
            <a:ext cx="2687600" cy="5248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a:r>
              <a:rPr lang="en" sz="3200">
                <a:solidFill>
                  <a:schemeClr val="dk1"/>
                </a:solidFill>
                <a:latin typeface="Pontano Sans"/>
                <a:ea typeface="Pontano Sans"/>
                <a:cs typeface="Pontano Sans"/>
                <a:sym typeface="Pontano Sans"/>
              </a:rPr>
              <a:t>Governance</a:t>
            </a:r>
            <a:endParaRPr sz="3200">
              <a:solidFill>
                <a:schemeClr val="dk1"/>
              </a:solidFill>
              <a:latin typeface="Pontano Sans"/>
              <a:ea typeface="Pontano Sans"/>
              <a:cs typeface="Pontano Sans"/>
              <a:sym typeface="Pontano Sans"/>
            </a:endParaRPr>
          </a:p>
        </p:txBody>
      </p:sp>
      <p:sp>
        <p:nvSpPr>
          <p:cNvPr id="125" name="Google Shape;125;p16"/>
          <p:cNvSpPr txBox="1"/>
          <p:nvPr/>
        </p:nvSpPr>
        <p:spPr>
          <a:xfrm>
            <a:off x="4770300" y="1928217"/>
            <a:ext cx="2687600" cy="5248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a:r>
              <a:rPr lang="en" sz="3200">
                <a:solidFill>
                  <a:schemeClr val="dk1"/>
                </a:solidFill>
                <a:latin typeface="Pontano Sans"/>
                <a:ea typeface="Pontano Sans"/>
                <a:cs typeface="Pontano Sans"/>
                <a:sym typeface="Pontano Sans"/>
              </a:rPr>
              <a:t>Social</a:t>
            </a:r>
            <a:endParaRPr sz="3200">
              <a:solidFill>
                <a:schemeClr val="dk1"/>
              </a:solidFill>
              <a:latin typeface="Pontano Sans"/>
              <a:ea typeface="Pontano Sans"/>
              <a:cs typeface="Pontano Sans"/>
              <a:sym typeface="Pontano Sans"/>
            </a:endParaRPr>
          </a:p>
        </p:txBody>
      </p:sp>
      <p:sp>
        <p:nvSpPr>
          <p:cNvPr id="127" name="Google Shape;127;p16"/>
          <p:cNvSpPr txBox="1"/>
          <p:nvPr/>
        </p:nvSpPr>
        <p:spPr>
          <a:xfrm>
            <a:off x="893133" y="1928233"/>
            <a:ext cx="2687600" cy="524800"/>
          </a:xfrm>
          <a:prstGeom prst="rect">
            <a:avLst/>
          </a:prstGeom>
          <a:noFill/>
          <a:ln w="9525" cap="flat" cmpd="sng">
            <a:solidFill>
              <a:srgbClr val="1D5885"/>
            </a:solidFill>
            <a:prstDash val="solid"/>
            <a:round/>
            <a:headEnd type="none" w="sm" len="sm"/>
            <a:tailEnd type="none" w="sm" len="sm"/>
          </a:ln>
        </p:spPr>
        <p:txBody>
          <a:bodyPr spcFirstLastPara="1" wrap="square" lIns="121900" tIns="121900" rIns="121900" bIns="121900" anchor="ctr" anchorCtr="0">
            <a:noAutofit/>
          </a:bodyPr>
          <a:lstStyle/>
          <a:p>
            <a:pPr algn="ctr"/>
            <a:r>
              <a:rPr lang="en" sz="2933">
                <a:solidFill>
                  <a:schemeClr val="dk1"/>
                </a:solidFill>
                <a:latin typeface="Pontano Sans"/>
                <a:ea typeface="Pontano Sans"/>
                <a:cs typeface="Pontano Sans"/>
                <a:sym typeface="Pontano Sans"/>
              </a:rPr>
              <a:t>Environment</a:t>
            </a:r>
            <a:endParaRPr sz="3067">
              <a:solidFill>
                <a:schemeClr val="dk1"/>
              </a:solidFill>
              <a:latin typeface="Pontano Sans"/>
              <a:ea typeface="Pontano Sans"/>
              <a:cs typeface="Pontano Sans"/>
              <a:sym typeface="Pontano Sans"/>
            </a:endParaRPr>
          </a:p>
        </p:txBody>
      </p:sp>
      <p:sp>
        <p:nvSpPr>
          <p:cNvPr id="128" name="Google Shape;128;p16"/>
          <p:cNvSpPr txBox="1"/>
          <p:nvPr/>
        </p:nvSpPr>
        <p:spPr>
          <a:xfrm>
            <a:off x="595333" y="2974833"/>
            <a:ext cx="3283200" cy="3901200"/>
          </a:xfrm>
          <a:prstGeom prst="rect">
            <a:avLst/>
          </a:prstGeom>
          <a:noFill/>
          <a:ln>
            <a:noFill/>
          </a:ln>
        </p:spPr>
        <p:txBody>
          <a:bodyPr spcFirstLastPara="1" wrap="square" lIns="121900" tIns="121900" rIns="121900" bIns="121900" anchor="t" anchorCtr="0">
            <a:noAutofit/>
          </a:bodyPr>
          <a:lstStyle/>
          <a:p>
            <a:pPr marL="609585" indent="-448722">
              <a:lnSpc>
                <a:spcPct val="150000"/>
              </a:lnSpc>
              <a:buClr>
                <a:schemeClr val="accent1"/>
              </a:buClr>
              <a:buSzPts val="1700"/>
              <a:buFont typeface="Pontano Sans"/>
              <a:buChar char="❖"/>
            </a:pPr>
            <a:r>
              <a:rPr lang="en" sz="2267">
                <a:latin typeface="Pontano Sans"/>
                <a:ea typeface="Pontano Sans"/>
                <a:cs typeface="Pontano Sans"/>
                <a:sym typeface="Pontano Sans"/>
              </a:rPr>
              <a:t>Energy usage</a:t>
            </a:r>
            <a:endParaRPr sz="2267">
              <a:latin typeface="Pontano Sans"/>
              <a:ea typeface="Pontano Sans"/>
              <a:cs typeface="Pontano Sans"/>
              <a:sym typeface="Pontano Sans"/>
            </a:endParaRPr>
          </a:p>
          <a:p>
            <a:pPr marL="609585" indent="-448722">
              <a:lnSpc>
                <a:spcPct val="150000"/>
              </a:lnSpc>
              <a:buClr>
                <a:schemeClr val="accent1"/>
              </a:buClr>
              <a:buSzPts val="1700"/>
              <a:buFont typeface="Pontano Sans"/>
              <a:buChar char="❖"/>
            </a:pPr>
            <a:r>
              <a:rPr lang="en" sz="2267">
                <a:latin typeface="Pontano Sans"/>
                <a:ea typeface="Pontano Sans"/>
                <a:cs typeface="Pontano Sans"/>
                <a:sym typeface="Pontano Sans"/>
              </a:rPr>
              <a:t>Travel to and from ISRI events</a:t>
            </a:r>
            <a:endParaRPr sz="2267">
              <a:latin typeface="Pontano Sans"/>
              <a:ea typeface="Pontano Sans"/>
              <a:cs typeface="Pontano Sans"/>
              <a:sym typeface="Pontano Sans"/>
            </a:endParaRPr>
          </a:p>
          <a:p>
            <a:pPr marL="609585" indent="-448722">
              <a:lnSpc>
                <a:spcPct val="150000"/>
              </a:lnSpc>
              <a:buClr>
                <a:schemeClr val="accent1"/>
              </a:buClr>
              <a:buSzPts val="1700"/>
              <a:buFont typeface="Pontano Sans"/>
              <a:buChar char="❖"/>
            </a:pPr>
            <a:r>
              <a:rPr lang="en" sz="2267">
                <a:latin typeface="Pontano Sans"/>
                <a:ea typeface="Pontano Sans"/>
                <a:cs typeface="Pontano Sans"/>
                <a:sym typeface="Pontano Sans"/>
              </a:rPr>
              <a:t>Waste reduction</a:t>
            </a:r>
            <a:endParaRPr sz="2267">
              <a:latin typeface="Pontano Sans"/>
              <a:ea typeface="Pontano Sans"/>
              <a:cs typeface="Pontano Sans"/>
              <a:sym typeface="Pontano Sans"/>
            </a:endParaRPr>
          </a:p>
          <a:p>
            <a:pPr marL="609585" indent="-448722">
              <a:lnSpc>
                <a:spcPct val="150000"/>
              </a:lnSpc>
              <a:buClr>
                <a:schemeClr val="accent1"/>
              </a:buClr>
              <a:buSzPts val="1700"/>
              <a:buFont typeface="Pontano Sans"/>
              <a:buChar char="❖"/>
            </a:pPr>
            <a:r>
              <a:rPr lang="en" sz="2267">
                <a:latin typeface="Pontano Sans"/>
                <a:ea typeface="Pontano Sans"/>
                <a:cs typeface="Pontano Sans"/>
                <a:sym typeface="Pontano Sans"/>
              </a:rPr>
              <a:t>Greenhouse gas emissions</a:t>
            </a:r>
            <a:endParaRPr sz="2267">
              <a:latin typeface="Pontano Sans"/>
              <a:ea typeface="Pontano Sans"/>
              <a:cs typeface="Pontano Sans"/>
              <a:sym typeface="Pontano Sans"/>
            </a:endParaRPr>
          </a:p>
          <a:p>
            <a:endParaRPr sz="2400">
              <a:latin typeface="Pontano Sans"/>
              <a:ea typeface="Pontano Sans"/>
              <a:cs typeface="Pontano Sans"/>
              <a:sym typeface="Pontano Sans"/>
            </a:endParaRPr>
          </a:p>
        </p:txBody>
      </p:sp>
      <p:sp>
        <p:nvSpPr>
          <p:cNvPr id="129" name="Google Shape;129;p16"/>
          <p:cNvSpPr txBox="1"/>
          <p:nvPr/>
        </p:nvSpPr>
        <p:spPr>
          <a:xfrm>
            <a:off x="4472500" y="2974817"/>
            <a:ext cx="3283200" cy="3901200"/>
          </a:xfrm>
          <a:prstGeom prst="rect">
            <a:avLst/>
          </a:prstGeom>
          <a:noFill/>
          <a:ln>
            <a:noFill/>
          </a:ln>
        </p:spPr>
        <p:txBody>
          <a:bodyPr spcFirstLastPara="1" wrap="square" lIns="121900" tIns="121900" rIns="121900" bIns="121900" anchor="t" anchorCtr="0">
            <a:noAutofit/>
          </a:bodyPr>
          <a:lstStyle/>
          <a:p>
            <a:pPr marL="609585" indent="-448722">
              <a:lnSpc>
                <a:spcPct val="150000"/>
              </a:lnSpc>
              <a:buClr>
                <a:schemeClr val="accent1"/>
              </a:buClr>
              <a:buSzPts val="1700"/>
              <a:buFont typeface="Pontano Sans"/>
              <a:buChar char="❖"/>
            </a:pPr>
            <a:r>
              <a:rPr lang="en" sz="2267">
                <a:latin typeface="Pontano Sans"/>
                <a:ea typeface="Pontano Sans"/>
                <a:cs typeface="Pontano Sans"/>
                <a:sym typeface="Pontano Sans"/>
              </a:rPr>
              <a:t>Fair pay/wages</a:t>
            </a:r>
            <a:endParaRPr sz="2267">
              <a:latin typeface="Pontano Sans"/>
              <a:ea typeface="Pontano Sans"/>
              <a:cs typeface="Pontano Sans"/>
              <a:sym typeface="Pontano Sans"/>
            </a:endParaRPr>
          </a:p>
          <a:p>
            <a:pPr marL="609585" indent="-448722">
              <a:lnSpc>
                <a:spcPct val="150000"/>
              </a:lnSpc>
              <a:buClr>
                <a:schemeClr val="accent1"/>
              </a:buClr>
              <a:buSzPts val="1700"/>
              <a:buFont typeface="Pontano Sans"/>
              <a:buChar char="❖"/>
            </a:pPr>
            <a:r>
              <a:rPr lang="en" sz="2267">
                <a:latin typeface="Pontano Sans"/>
                <a:ea typeface="Pontano Sans"/>
                <a:cs typeface="Pontano Sans"/>
                <a:sym typeface="Pontano Sans"/>
              </a:rPr>
              <a:t>EEO</a:t>
            </a:r>
            <a:endParaRPr sz="2267">
              <a:latin typeface="Pontano Sans"/>
              <a:ea typeface="Pontano Sans"/>
              <a:cs typeface="Pontano Sans"/>
              <a:sym typeface="Pontano Sans"/>
            </a:endParaRPr>
          </a:p>
          <a:p>
            <a:pPr marL="609585" indent="-448722">
              <a:lnSpc>
                <a:spcPct val="150000"/>
              </a:lnSpc>
              <a:buClr>
                <a:schemeClr val="accent1"/>
              </a:buClr>
              <a:buSzPts val="1700"/>
              <a:buFont typeface="Pontano Sans"/>
              <a:buChar char="❖"/>
            </a:pPr>
            <a:r>
              <a:rPr lang="en" sz="2267">
                <a:latin typeface="Pontano Sans"/>
                <a:ea typeface="Pontano Sans"/>
                <a:cs typeface="Pontano Sans"/>
                <a:sym typeface="Pontano Sans"/>
              </a:rPr>
              <a:t>DEI programs</a:t>
            </a:r>
            <a:endParaRPr sz="2267">
              <a:latin typeface="Pontano Sans"/>
              <a:ea typeface="Pontano Sans"/>
              <a:cs typeface="Pontano Sans"/>
              <a:sym typeface="Pontano Sans"/>
            </a:endParaRPr>
          </a:p>
          <a:p>
            <a:pPr marL="609585" indent="-448722">
              <a:lnSpc>
                <a:spcPct val="150000"/>
              </a:lnSpc>
              <a:buClr>
                <a:schemeClr val="accent1"/>
              </a:buClr>
              <a:buSzPts val="1700"/>
              <a:buFont typeface="Pontano Sans"/>
              <a:buChar char="❖"/>
            </a:pPr>
            <a:r>
              <a:rPr lang="en" sz="2267">
                <a:latin typeface="Pontano Sans"/>
                <a:ea typeface="Pontano Sans"/>
                <a:cs typeface="Pontano Sans"/>
                <a:sym typeface="Pontano Sans"/>
              </a:rPr>
              <a:t>Employee benefits</a:t>
            </a:r>
            <a:endParaRPr sz="2267">
              <a:latin typeface="Pontano Sans"/>
              <a:ea typeface="Pontano Sans"/>
              <a:cs typeface="Pontano Sans"/>
              <a:sym typeface="Pontano Sans"/>
            </a:endParaRPr>
          </a:p>
          <a:p>
            <a:pPr marL="609585" indent="-448722">
              <a:lnSpc>
                <a:spcPct val="150000"/>
              </a:lnSpc>
              <a:buClr>
                <a:schemeClr val="accent1"/>
              </a:buClr>
              <a:buSzPts val="1700"/>
              <a:buFont typeface="Pontano Sans"/>
              <a:buChar char="❖"/>
            </a:pPr>
            <a:r>
              <a:rPr lang="en" sz="2267">
                <a:latin typeface="Pontano Sans"/>
                <a:ea typeface="Pontano Sans"/>
                <a:cs typeface="Pontano Sans"/>
                <a:sym typeface="Pontano Sans"/>
              </a:rPr>
              <a:t>Workplace health and safety</a:t>
            </a:r>
            <a:endParaRPr sz="2267">
              <a:latin typeface="Pontano Sans"/>
              <a:ea typeface="Pontano Sans"/>
              <a:cs typeface="Pontano Sans"/>
              <a:sym typeface="Pontano Sans"/>
            </a:endParaRPr>
          </a:p>
          <a:p>
            <a:pPr marL="609585" indent="-448722">
              <a:lnSpc>
                <a:spcPct val="150000"/>
              </a:lnSpc>
              <a:buClr>
                <a:schemeClr val="accent1"/>
              </a:buClr>
              <a:buSzPts val="1700"/>
              <a:buFont typeface="Pontano Sans"/>
              <a:buChar char="❖"/>
            </a:pPr>
            <a:r>
              <a:rPr lang="en" sz="2267">
                <a:latin typeface="Pontano Sans"/>
                <a:ea typeface="Pontano Sans"/>
                <a:cs typeface="Pontano Sans"/>
                <a:sym typeface="Pontano Sans"/>
              </a:rPr>
              <a:t>Labor laws</a:t>
            </a:r>
            <a:endParaRPr sz="2400">
              <a:latin typeface="Pontano Sans"/>
              <a:ea typeface="Pontano Sans"/>
              <a:cs typeface="Pontano Sans"/>
              <a:sym typeface="Pontano Sans"/>
            </a:endParaRPr>
          </a:p>
        </p:txBody>
      </p:sp>
      <p:sp>
        <p:nvSpPr>
          <p:cNvPr id="130" name="Google Shape;130;p16"/>
          <p:cNvSpPr txBox="1"/>
          <p:nvPr/>
        </p:nvSpPr>
        <p:spPr>
          <a:xfrm>
            <a:off x="8349667" y="3041717"/>
            <a:ext cx="3560400" cy="3901200"/>
          </a:xfrm>
          <a:prstGeom prst="rect">
            <a:avLst/>
          </a:prstGeom>
          <a:noFill/>
          <a:ln>
            <a:noFill/>
          </a:ln>
        </p:spPr>
        <p:txBody>
          <a:bodyPr spcFirstLastPara="1" wrap="square" lIns="121900" tIns="121900" rIns="121900" bIns="121900" anchor="t" anchorCtr="0">
            <a:noAutofit/>
          </a:bodyPr>
          <a:lstStyle/>
          <a:p>
            <a:pPr marL="609585" indent="-448722">
              <a:lnSpc>
                <a:spcPct val="150000"/>
              </a:lnSpc>
              <a:buClr>
                <a:schemeClr val="accent1"/>
              </a:buClr>
              <a:buSzPts val="1700"/>
              <a:buFont typeface="Pontano Sans"/>
              <a:buChar char="❖"/>
            </a:pPr>
            <a:r>
              <a:rPr lang="en" sz="2267">
                <a:latin typeface="Pontano Sans"/>
                <a:ea typeface="Pontano Sans"/>
                <a:cs typeface="Pontano Sans"/>
                <a:sym typeface="Pontano Sans"/>
              </a:rPr>
              <a:t>Risk management</a:t>
            </a:r>
            <a:endParaRPr sz="2267">
              <a:latin typeface="Pontano Sans"/>
              <a:ea typeface="Pontano Sans"/>
              <a:cs typeface="Pontano Sans"/>
              <a:sym typeface="Pontano Sans"/>
            </a:endParaRPr>
          </a:p>
          <a:p>
            <a:pPr marL="609585" indent="-448722">
              <a:lnSpc>
                <a:spcPct val="150000"/>
              </a:lnSpc>
              <a:buClr>
                <a:schemeClr val="accent1"/>
              </a:buClr>
              <a:buSzPts val="1700"/>
              <a:buFont typeface="Pontano Sans"/>
              <a:buChar char="❖"/>
            </a:pPr>
            <a:r>
              <a:rPr lang="en" sz="2267">
                <a:latin typeface="Pontano Sans"/>
                <a:ea typeface="Pontano Sans"/>
                <a:cs typeface="Pontano Sans"/>
                <a:sym typeface="Pontano Sans"/>
              </a:rPr>
              <a:t>Compliance</a:t>
            </a:r>
            <a:endParaRPr sz="2267">
              <a:latin typeface="Pontano Sans"/>
              <a:ea typeface="Pontano Sans"/>
              <a:cs typeface="Pontano Sans"/>
              <a:sym typeface="Pontano Sans"/>
            </a:endParaRPr>
          </a:p>
          <a:p>
            <a:pPr marL="609585" indent="-448722">
              <a:lnSpc>
                <a:spcPct val="150000"/>
              </a:lnSpc>
              <a:buClr>
                <a:schemeClr val="accent1"/>
              </a:buClr>
              <a:buSzPts val="1700"/>
              <a:buFont typeface="Pontano Sans"/>
              <a:buChar char="❖"/>
            </a:pPr>
            <a:r>
              <a:rPr lang="en" sz="2267">
                <a:latin typeface="Pontano Sans"/>
                <a:ea typeface="Pontano Sans"/>
                <a:cs typeface="Pontano Sans"/>
                <a:sym typeface="Pontano Sans"/>
              </a:rPr>
              <a:t>Ethical practices / interactions with member companies</a:t>
            </a:r>
            <a:endParaRPr sz="2267">
              <a:latin typeface="Pontano Sans"/>
              <a:ea typeface="Pontano Sans"/>
              <a:cs typeface="Pontano Sans"/>
              <a:sym typeface="Pontano Sans"/>
            </a:endParaRPr>
          </a:p>
          <a:p>
            <a:pPr marL="609585" indent="-448722">
              <a:lnSpc>
                <a:spcPct val="150000"/>
              </a:lnSpc>
              <a:buClr>
                <a:schemeClr val="accent1"/>
              </a:buClr>
              <a:buSzPts val="1700"/>
              <a:buFont typeface="Pontano Sans"/>
              <a:buChar char="❖"/>
            </a:pPr>
            <a:r>
              <a:rPr lang="en" sz="2267">
                <a:latin typeface="Pontano Sans"/>
                <a:ea typeface="Pontano Sans"/>
                <a:cs typeface="Pontano Sans"/>
                <a:sym typeface="Pontano Sans"/>
              </a:rPr>
              <a:t>Conflict of interest </a:t>
            </a:r>
            <a:endParaRPr sz="2267">
              <a:latin typeface="Pontano Sans"/>
              <a:ea typeface="Pontano Sans"/>
              <a:cs typeface="Pontano Sans"/>
              <a:sym typeface="Pontano Sans"/>
            </a:endParaRPr>
          </a:p>
          <a:p>
            <a:endParaRPr sz="2400">
              <a:latin typeface="Pontano Sans"/>
              <a:ea typeface="Pontano Sans"/>
              <a:cs typeface="Pontano Sans"/>
              <a:sym typeface="Pontano Sans"/>
            </a:endParaRPr>
          </a:p>
        </p:txBody>
      </p:sp>
      <p:sp>
        <p:nvSpPr>
          <p:cNvPr id="131" name="Google Shape;131;p16"/>
          <p:cNvSpPr txBox="1"/>
          <p:nvPr/>
        </p:nvSpPr>
        <p:spPr>
          <a:xfrm>
            <a:off x="1930704" y="14737"/>
            <a:ext cx="11054391" cy="305089"/>
          </a:xfrm>
          <a:prstGeom prst="rect">
            <a:avLst/>
          </a:prstGeom>
          <a:noFill/>
          <a:ln>
            <a:noFill/>
          </a:ln>
        </p:spPr>
        <p:txBody>
          <a:bodyPr spcFirstLastPara="1" wrap="square" lIns="121900" tIns="121900" rIns="121900" bIns="121900" anchor="t" anchorCtr="0">
            <a:noAutofit/>
          </a:bodyPr>
          <a:lstStyle/>
          <a:p>
            <a:endParaRPr lang="en-US" sz="2400" b="1">
              <a:solidFill>
                <a:schemeClr val="tx2"/>
              </a:solidFill>
            </a:endParaRPr>
          </a:p>
        </p:txBody>
      </p:sp>
      <p:pic>
        <p:nvPicPr>
          <p:cNvPr id="132" name="Google Shape;132;p16"/>
          <p:cNvPicPr preferRelativeResize="0"/>
          <p:nvPr/>
        </p:nvPicPr>
        <p:blipFill rotWithShape="1">
          <a:blip r:embed="rId3">
            <a:alphaModFix/>
          </a:blip>
          <a:srcRect t="18785" b="86"/>
          <a:stretch/>
        </p:blipFill>
        <p:spPr>
          <a:xfrm>
            <a:off x="0" y="1108072"/>
            <a:ext cx="12192000" cy="5535968"/>
          </a:xfrm>
          <a:prstGeom prst="rect">
            <a:avLst/>
          </a:prstGeom>
          <a:noFill/>
          <a:ln>
            <a:noFill/>
          </a:ln>
        </p:spPr>
      </p:pic>
      <p:sp>
        <p:nvSpPr>
          <p:cNvPr id="2" name="TextBox 1">
            <a:extLst>
              <a:ext uri="{FF2B5EF4-FFF2-40B4-BE49-F238E27FC236}">
                <a16:creationId xmlns:a16="http://schemas.microsoft.com/office/drawing/2014/main" id="{0953C3AA-A31A-40DE-5F01-709A28853341}"/>
              </a:ext>
            </a:extLst>
          </p:cNvPr>
          <p:cNvSpPr txBox="1"/>
          <p:nvPr/>
        </p:nvSpPr>
        <p:spPr>
          <a:xfrm>
            <a:off x="4267201" y="3124200"/>
            <a:ext cx="3657599" cy="492443"/>
          </a:xfrm>
          <a:prstGeom prst="rect">
            <a:avLst/>
          </a:prstGeom>
          <a:noFill/>
        </p:spPr>
        <p:txBody>
          <a:bodyPr rot="0" spcFirstLastPara="0" vertOverflow="overflow" horzOverflow="overflow" vert="horz" wrap="square" lIns="121920" tIns="60960" rIns="121920" bIns="60960" numCol="1" spcCol="0" rtlCol="0" fromWordArt="0" anchor="t" anchorCtr="0" forceAA="0" compatLnSpc="1">
            <a:prstTxWarp prst="textNoShape">
              <a:avLst/>
            </a:prstTxWarp>
            <a:spAutoFit/>
          </a:bodyPr>
          <a:lstStyle/>
          <a:p>
            <a:pPr algn="l"/>
            <a:endParaRPr lang="en-US" sz="2400"/>
          </a:p>
        </p:txBody>
      </p:sp>
    </p:spTree>
    <p:extLst>
      <p:ext uri="{BB962C8B-B14F-4D97-AF65-F5344CB8AC3E}">
        <p14:creationId xmlns:p14="http://schemas.microsoft.com/office/powerpoint/2010/main" val="390929547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18"/>
          <p:cNvSpPr txBox="1">
            <a:spLocks noGrp="1"/>
          </p:cNvSpPr>
          <p:nvPr>
            <p:ph type="sldNum" sz="quarter" idx="12"/>
          </p:nvPr>
        </p:nvSpPr>
        <p:spPr>
          <a:prstGeom prst="rect">
            <a:avLst/>
          </a:prstGeom>
        </p:spPr>
        <p:txBody>
          <a:bodyPr spcFirstLastPara="1" vert="horz" wrap="square" lIns="121900" tIns="121900" rIns="121900" bIns="121900" rtlCol="0" anchor="ctr" anchorCtr="0">
            <a:noAutofit/>
          </a:bodyPr>
          <a:lstStyle/>
          <a:p>
            <a:pPr algn="l"/>
            <a:fld id="{00000000-1234-1234-1234-123412341234}" type="slidenum">
              <a:rPr lang="en"/>
              <a:pPr algn="l"/>
              <a:t>42</a:t>
            </a:fld>
            <a:endParaRPr/>
          </a:p>
        </p:txBody>
      </p:sp>
      <p:pic>
        <p:nvPicPr>
          <p:cNvPr id="145" name="Google Shape;145;p18"/>
          <p:cNvPicPr preferRelativeResize="0"/>
          <p:nvPr/>
        </p:nvPicPr>
        <p:blipFill rotWithShape="1">
          <a:blip r:embed="rId3">
            <a:alphaModFix/>
          </a:blip>
          <a:srcRect t="23838"/>
          <a:stretch/>
        </p:blipFill>
        <p:spPr>
          <a:xfrm>
            <a:off x="28964" y="1460446"/>
            <a:ext cx="12192000" cy="5261029"/>
          </a:xfrm>
          <a:prstGeom prst="rect">
            <a:avLst/>
          </a:prstGeom>
          <a:noFill/>
          <a:ln>
            <a:noFill/>
          </a:ln>
        </p:spPr>
      </p:pic>
      <p:sp>
        <p:nvSpPr>
          <p:cNvPr id="2" name="TextBox 1">
            <a:extLst>
              <a:ext uri="{FF2B5EF4-FFF2-40B4-BE49-F238E27FC236}">
                <a16:creationId xmlns:a16="http://schemas.microsoft.com/office/drawing/2014/main" id="{DC4202CB-526C-3CC4-7BA2-44D7AFE139C1}"/>
              </a:ext>
            </a:extLst>
          </p:cNvPr>
          <p:cNvSpPr txBox="1"/>
          <p:nvPr/>
        </p:nvSpPr>
        <p:spPr>
          <a:xfrm>
            <a:off x="4267201" y="3124200"/>
            <a:ext cx="3657599" cy="492443"/>
          </a:xfrm>
          <a:prstGeom prst="rect">
            <a:avLst/>
          </a:prstGeom>
          <a:noFill/>
        </p:spPr>
        <p:txBody>
          <a:bodyPr rot="0" spcFirstLastPara="0" vertOverflow="overflow" horzOverflow="overflow" vert="horz" wrap="square" lIns="121920" tIns="60960" rIns="121920" bIns="60960" numCol="1" spcCol="0" rtlCol="0" fromWordArt="0" anchor="t" anchorCtr="0" forceAA="0" compatLnSpc="1">
            <a:prstTxWarp prst="textNoShape">
              <a:avLst/>
            </a:prstTxWarp>
            <a:spAutoFit/>
          </a:bodyPr>
          <a:lstStyle/>
          <a:p>
            <a:pPr algn="l"/>
            <a:endParaRPr lang="en-US" sz="2400"/>
          </a:p>
        </p:txBody>
      </p:sp>
      <p:sp>
        <p:nvSpPr>
          <p:cNvPr id="3" name="TextBox 2">
            <a:extLst>
              <a:ext uri="{FF2B5EF4-FFF2-40B4-BE49-F238E27FC236}">
                <a16:creationId xmlns:a16="http://schemas.microsoft.com/office/drawing/2014/main" id="{46D5C69C-1071-E419-A135-4173F4FC3212}"/>
              </a:ext>
            </a:extLst>
          </p:cNvPr>
          <p:cNvSpPr txBox="1"/>
          <p:nvPr/>
        </p:nvSpPr>
        <p:spPr>
          <a:xfrm>
            <a:off x="4457701" y="3314700"/>
            <a:ext cx="3657599" cy="492443"/>
          </a:xfrm>
          <a:prstGeom prst="rect">
            <a:avLst/>
          </a:prstGeom>
          <a:noFill/>
        </p:spPr>
        <p:txBody>
          <a:bodyPr rot="0" spcFirstLastPara="0" vertOverflow="overflow" horzOverflow="overflow" vert="horz" wrap="square" lIns="121920" tIns="60960" rIns="121920" bIns="60960" numCol="1" spcCol="0" rtlCol="0" fromWordArt="0" anchor="t" anchorCtr="0" forceAA="0" compatLnSpc="1">
            <a:prstTxWarp prst="textNoShape">
              <a:avLst/>
            </a:prstTxWarp>
            <a:spAutoFit/>
          </a:bodyPr>
          <a:lstStyle/>
          <a:p>
            <a:pPr algn="l"/>
            <a:endParaRPr lang="en-US" sz="2400"/>
          </a:p>
        </p:txBody>
      </p:sp>
      <p:sp>
        <p:nvSpPr>
          <p:cNvPr id="4" name="TextBox 3">
            <a:extLst>
              <a:ext uri="{FF2B5EF4-FFF2-40B4-BE49-F238E27FC236}">
                <a16:creationId xmlns:a16="http://schemas.microsoft.com/office/drawing/2014/main" id="{F102CD9C-A383-AD89-B4AF-76B11943A4B1}"/>
              </a:ext>
            </a:extLst>
          </p:cNvPr>
          <p:cNvSpPr txBox="1"/>
          <p:nvPr/>
        </p:nvSpPr>
        <p:spPr>
          <a:xfrm>
            <a:off x="630588" y="400368"/>
            <a:ext cx="7052648" cy="697563"/>
          </a:xfrm>
          <a:prstGeom prst="rect">
            <a:avLst/>
          </a:prstGeom>
          <a:noFill/>
        </p:spPr>
        <p:txBody>
          <a:bodyPr rot="0" spcFirstLastPara="0" vertOverflow="overflow" horzOverflow="overflow" vert="horz" wrap="square" lIns="121920" tIns="60960" rIns="121920" bIns="60960" numCol="1" spcCol="0" rtlCol="0" fromWordArt="0" anchor="t" anchorCtr="0" forceAA="0" compatLnSpc="1">
            <a:prstTxWarp prst="textNoShape">
              <a:avLst/>
            </a:prstTxWarp>
            <a:spAutoFit/>
          </a:bodyPr>
          <a:lstStyle/>
          <a:p>
            <a:r>
              <a:rPr lang="en-US" sz="3733" b="1">
                <a:solidFill>
                  <a:schemeClr val="tx2"/>
                </a:solidFill>
                <a:latin typeface="+mj-lt"/>
              </a:rPr>
              <a:t>Advantages of ESG</a:t>
            </a:r>
          </a:p>
        </p:txBody>
      </p:sp>
    </p:spTree>
    <p:extLst>
      <p:ext uri="{BB962C8B-B14F-4D97-AF65-F5344CB8AC3E}">
        <p14:creationId xmlns:p14="http://schemas.microsoft.com/office/powerpoint/2010/main" val="65574494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p17"/>
          <p:cNvSpPr txBox="1">
            <a:spLocks noGrp="1"/>
          </p:cNvSpPr>
          <p:nvPr>
            <p:ph type="sldNum" sz="quarter" idx="12"/>
          </p:nvPr>
        </p:nvSpPr>
        <p:spPr>
          <a:prstGeom prst="rect">
            <a:avLst/>
          </a:prstGeom>
        </p:spPr>
        <p:txBody>
          <a:bodyPr spcFirstLastPara="1" vert="horz" wrap="square" lIns="121900" tIns="121900" rIns="121900" bIns="121900" rtlCol="0" anchor="ctr" anchorCtr="0">
            <a:noAutofit/>
          </a:bodyPr>
          <a:lstStyle/>
          <a:p>
            <a:pPr algn="l"/>
            <a:fld id="{00000000-1234-1234-1234-123412341234}" type="slidenum">
              <a:rPr lang="en"/>
              <a:pPr algn="l"/>
              <a:t>43</a:t>
            </a:fld>
            <a:endParaRPr/>
          </a:p>
        </p:txBody>
      </p:sp>
      <p:pic>
        <p:nvPicPr>
          <p:cNvPr id="139" name="Google Shape;139;p17"/>
          <p:cNvPicPr preferRelativeResize="0"/>
          <p:nvPr/>
        </p:nvPicPr>
        <p:blipFill rotWithShape="1">
          <a:blip r:embed="rId3">
            <a:alphaModFix/>
          </a:blip>
          <a:srcRect t="23160" r="-61" b="-217"/>
          <a:stretch/>
        </p:blipFill>
        <p:spPr>
          <a:xfrm>
            <a:off x="-67392" y="1343528"/>
            <a:ext cx="12326783" cy="5377947"/>
          </a:xfrm>
          <a:prstGeom prst="rect">
            <a:avLst/>
          </a:prstGeom>
          <a:noFill/>
          <a:ln>
            <a:noFill/>
          </a:ln>
        </p:spPr>
      </p:pic>
      <p:sp>
        <p:nvSpPr>
          <p:cNvPr id="3" name="TextBox 2">
            <a:extLst>
              <a:ext uri="{FF2B5EF4-FFF2-40B4-BE49-F238E27FC236}">
                <a16:creationId xmlns:a16="http://schemas.microsoft.com/office/drawing/2014/main" id="{3F19D3EB-7E53-9389-759D-B511920FA44D}"/>
              </a:ext>
            </a:extLst>
          </p:cNvPr>
          <p:cNvSpPr txBox="1"/>
          <p:nvPr/>
        </p:nvSpPr>
        <p:spPr>
          <a:xfrm>
            <a:off x="581288" y="425314"/>
            <a:ext cx="7052648" cy="697563"/>
          </a:xfrm>
          <a:prstGeom prst="rect">
            <a:avLst/>
          </a:prstGeom>
          <a:noFill/>
        </p:spPr>
        <p:txBody>
          <a:bodyPr rot="0" spcFirstLastPara="0" vertOverflow="overflow" horzOverflow="overflow" vert="horz" wrap="square" lIns="121920" tIns="60960" rIns="121920" bIns="60960" numCol="1" spcCol="0" rtlCol="0" fromWordArt="0" anchor="t" anchorCtr="0" forceAA="0" compatLnSpc="1">
            <a:prstTxWarp prst="textNoShape">
              <a:avLst/>
            </a:prstTxWarp>
            <a:spAutoFit/>
          </a:bodyPr>
          <a:lstStyle/>
          <a:p>
            <a:r>
              <a:rPr lang="en-US" sz="3733" b="1">
                <a:solidFill>
                  <a:schemeClr val="tx2"/>
                </a:solidFill>
                <a:latin typeface="+mj-lt"/>
              </a:rPr>
              <a:t>Criticisms of ESG</a:t>
            </a:r>
            <a:endParaRPr lang="en-US" sz="2400">
              <a:solidFill>
                <a:schemeClr val="tx2"/>
              </a:solidFill>
              <a:latin typeface="+mj-lt"/>
            </a:endParaRPr>
          </a:p>
        </p:txBody>
      </p:sp>
    </p:spTree>
    <p:extLst>
      <p:ext uri="{BB962C8B-B14F-4D97-AF65-F5344CB8AC3E}">
        <p14:creationId xmlns:p14="http://schemas.microsoft.com/office/powerpoint/2010/main" val="28517648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921455-1F13-A2AC-D0F7-98F7D05A3FF0}"/>
              </a:ext>
            </a:extLst>
          </p:cNvPr>
          <p:cNvSpPr>
            <a:spLocks noGrp="1"/>
          </p:cNvSpPr>
          <p:nvPr>
            <p:ph type="title"/>
          </p:nvPr>
        </p:nvSpPr>
        <p:spPr/>
        <p:txBody>
          <a:bodyPr/>
          <a:lstStyle/>
          <a:p>
            <a:r>
              <a:rPr lang="en-US"/>
              <a:t>Why Tackle ESG at ReMA</a:t>
            </a:r>
          </a:p>
        </p:txBody>
      </p:sp>
      <p:sp>
        <p:nvSpPr>
          <p:cNvPr id="14" name="Content Placeholder 13">
            <a:extLst>
              <a:ext uri="{FF2B5EF4-FFF2-40B4-BE49-F238E27FC236}">
                <a16:creationId xmlns:a16="http://schemas.microsoft.com/office/drawing/2014/main" id="{884761DA-574A-CD2D-B67A-0E67F013F7FC}"/>
              </a:ext>
            </a:extLst>
          </p:cNvPr>
          <p:cNvSpPr>
            <a:spLocks noGrp="1"/>
          </p:cNvSpPr>
          <p:nvPr>
            <p:ph idx="1"/>
          </p:nvPr>
        </p:nvSpPr>
        <p:spPr/>
        <p:txBody>
          <a:bodyPr/>
          <a:lstStyle/>
          <a:p>
            <a:pPr marL="342900" indent="-342900">
              <a:buFontTx/>
              <a:buChar char="-"/>
            </a:pPr>
            <a:r>
              <a:rPr lang="en-US"/>
              <a:t>Brand &amp; mission alignment</a:t>
            </a:r>
          </a:p>
          <a:p>
            <a:pPr marL="342900" indent="-342900">
              <a:buFontTx/>
              <a:buChar char="-"/>
            </a:pPr>
            <a:r>
              <a:rPr lang="en-US"/>
              <a:t>First-hand experience to support ESG education</a:t>
            </a:r>
          </a:p>
          <a:p>
            <a:pPr marL="342900" indent="-342900">
              <a:buFontTx/>
              <a:buChar char="-"/>
            </a:pPr>
            <a:r>
              <a:rPr lang="en-US"/>
              <a:t>Leadership</a:t>
            </a:r>
          </a:p>
          <a:p>
            <a:pPr marL="342900" indent="-342900">
              <a:buFontTx/>
              <a:buChar char="-"/>
            </a:pPr>
            <a:r>
              <a:rPr lang="en-US"/>
              <a:t>Stakeholder requests</a:t>
            </a:r>
          </a:p>
        </p:txBody>
      </p:sp>
      <p:sp>
        <p:nvSpPr>
          <p:cNvPr id="4" name="Slide Number Placeholder 3">
            <a:extLst>
              <a:ext uri="{FF2B5EF4-FFF2-40B4-BE49-F238E27FC236}">
                <a16:creationId xmlns:a16="http://schemas.microsoft.com/office/drawing/2014/main" id="{9B798FC6-56A8-2CFB-28FB-FD48633ACBEA}"/>
              </a:ext>
            </a:extLst>
          </p:cNvPr>
          <p:cNvSpPr>
            <a:spLocks noGrp="1"/>
          </p:cNvSpPr>
          <p:nvPr>
            <p:ph type="sldNum" sz="quarter" idx="12"/>
          </p:nvPr>
        </p:nvSpPr>
        <p:spPr/>
        <p:txBody>
          <a:bodyPr/>
          <a:lstStyle/>
          <a:p>
            <a:fld id="{48F63A3B-78C7-47BE-AE5E-E10140E04643}" type="slidenum">
              <a:rPr lang="en-US" smtClean="0"/>
              <a:pPr/>
              <a:t>44</a:t>
            </a:fld>
            <a:endParaRPr lang="en-US"/>
          </a:p>
        </p:txBody>
      </p:sp>
      <p:pic>
        <p:nvPicPr>
          <p:cNvPr id="17" name="Picture Placeholder 16" descr="Yellow and blue tapes">
            <a:extLst>
              <a:ext uri="{FF2B5EF4-FFF2-40B4-BE49-F238E27FC236}">
                <a16:creationId xmlns:a16="http://schemas.microsoft.com/office/drawing/2014/main" id="{65D49A6D-F608-E593-2C53-A69833A6FDAD}"/>
              </a:ext>
            </a:extLst>
          </p:cNvPr>
          <p:cNvPicPr>
            <a:picLocks noGrp="1" noChangeAspect="1"/>
          </p:cNvPicPr>
          <p:nvPr>
            <p:ph type="pic" sz="quarter" idx="10"/>
          </p:nvPr>
        </p:nvPicPr>
        <p:blipFill rotWithShape="1">
          <a:blip r:embed="rId3"/>
          <a:srcRect l="28608" t="-530" r="4812" b="530"/>
          <a:stretch/>
        </p:blipFill>
        <p:spPr>
          <a:xfrm>
            <a:off x="6961485" y="1553021"/>
            <a:ext cx="4563703" cy="4572000"/>
          </a:xfrm>
        </p:spPr>
      </p:pic>
    </p:spTree>
    <p:extLst>
      <p:ext uri="{BB962C8B-B14F-4D97-AF65-F5344CB8AC3E}">
        <p14:creationId xmlns:p14="http://schemas.microsoft.com/office/powerpoint/2010/main" val="163920897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63E535-8391-4072-EE9C-9F8F82629F63}"/>
              </a:ext>
            </a:extLst>
          </p:cNvPr>
          <p:cNvSpPr>
            <a:spLocks noGrp="1"/>
          </p:cNvSpPr>
          <p:nvPr>
            <p:ph type="title"/>
          </p:nvPr>
        </p:nvSpPr>
        <p:spPr/>
        <p:txBody>
          <a:bodyPr>
            <a:normAutofit/>
          </a:bodyPr>
          <a:lstStyle/>
          <a:p>
            <a:r>
              <a:rPr lang="en-US">
                <a:latin typeface="Verdana" panose="020B0604030504040204" pitchFamily="34" charset="0"/>
                <a:ea typeface="Verdana" panose="020B0604030504040204" pitchFamily="34" charset="0"/>
              </a:rPr>
              <a:t>Practical Examples</a:t>
            </a:r>
          </a:p>
        </p:txBody>
      </p:sp>
      <p:sp>
        <p:nvSpPr>
          <p:cNvPr id="4" name="Content Placeholder 3">
            <a:extLst>
              <a:ext uri="{FF2B5EF4-FFF2-40B4-BE49-F238E27FC236}">
                <a16:creationId xmlns:a16="http://schemas.microsoft.com/office/drawing/2014/main" id="{AEECFAF4-121A-91F8-FE21-32CE2BE0FDC0}"/>
              </a:ext>
            </a:extLst>
          </p:cNvPr>
          <p:cNvSpPr>
            <a:spLocks noGrp="1"/>
          </p:cNvSpPr>
          <p:nvPr>
            <p:ph idx="13"/>
          </p:nvPr>
        </p:nvSpPr>
        <p:spPr>
          <a:xfrm>
            <a:off x="567262" y="3561819"/>
            <a:ext cx="3406425" cy="2427882"/>
          </a:xfrm>
        </p:spPr>
        <p:txBody>
          <a:bodyPr/>
          <a:lstStyle/>
          <a:p>
            <a:pPr marL="285750" indent="-285750">
              <a:buFont typeface="Arial" panose="020B0604020202020204" pitchFamily="34" charset="0"/>
              <a:buChar char="•"/>
            </a:pPr>
            <a:r>
              <a:rPr lang="en-US">
                <a:latin typeface="Verdana" panose="020B0604030504040204" pitchFamily="34" charset="0"/>
                <a:ea typeface="Verdana" panose="020B0604030504040204" pitchFamily="34" charset="0"/>
              </a:rPr>
              <a:t>Offering environmental training or upskilling</a:t>
            </a:r>
          </a:p>
          <a:p>
            <a:pPr marL="285750" indent="-285750">
              <a:buFont typeface="Arial" panose="020B0604020202020204" pitchFamily="34" charset="0"/>
              <a:buChar char="•"/>
            </a:pPr>
            <a:r>
              <a:rPr lang="en-US">
                <a:latin typeface="Verdana" panose="020B0604030504040204" pitchFamily="34" charset="0"/>
                <a:ea typeface="Verdana" panose="020B0604030504040204" pitchFamily="34" charset="0"/>
              </a:rPr>
              <a:t>Measuring and reducing GHG emissions</a:t>
            </a:r>
          </a:p>
          <a:p>
            <a:pPr marL="285750" indent="-285750">
              <a:buFont typeface="Arial" panose="020B0604020202020204" pitchFamily="34" charset="0"/>
              <a:buChar char="•"/>
            </a:pPr>
            <a:r>
              <a:rPr lang="en-US">
                <a:latin typeface="Verdana" panose="020B0604030504040204" pitchFamily="34" charset="0"/>
                <a:ea typeface="Verdana" panose="020B0604030504040204" pitchFamily="34" charset="0"/>
              </a:rPr>
              <a:t>Sustainable materials choices</a:t>
            </a:r>
          </a:p>
          <a:p>
            <a:pPr marL="285750" indent="-285750">
              <a:buFont typeface="Arial" panose="020B0604020202020204" pitchFamily="34" charset="0"/>
              <a:buChar char="•"/>
            </a:pPr>
            <a:r>
              <a:rPr lang="en-US">
                <a:latin typeface="Verdana" panose="020B0604030504040204" pitchFamily="34" charset="0"/>
                <a:ea typeface="Verdana" panose="020B0604030504040204" pitchFamily="34" charset="0"/>
              </a:rPr>
              <a:t>Recycling access</a:t>
            </a:r>
          </a:p>
        </p:txBody>
      </p:sp>
      <p:sp>
        <p:nvSpPr>
          <p:cNvPr id="5" name="Text Placeholder 4">
            <a:extLst>
              <a:ext uri="{FF2B5EF4-FFF2-40B4-BE49-F238E27FC236}">
                <a16:creationId xmlns:a16="http://schemas.microsoft.com/office/drawing/2014/main" id="{B4A2C2D7-24CC-BFDF-5E8C-08033CC39E96}"/>
              </a:ext>
            </a:extLst>
          </p:cNvPr>
          <p:cNvSpPr>
            <a:spLocks noGrp="1"/>
          </p:cNvSpPr>
          <p:nvPr>
            <p:ph type="body" sz="quarter" idx="15"/>
          </p:nvPr>
        </p:nvSpPr>
        <p:spPr>
          <a:xfrm>
            <a:off x="380714" y="3207175"/>
            <a:ext cx="3406427" cy="540185"/>
          </a:xfrm>
        </p:spPr>
        <p:txBody>
          <a:bodyPr/>
          <a:lstStyle/>
          <a:p>
            <a:pPr algn="ctr"/>
            <a:r>
              <a:rPr lang="en-US">
                <a:latin typeface="Verdana" panose="020B0604030504040204" pitchFamily="34" charset="0"/>
                <a:ea typeface="Verdana" panose="020B0604030504040204" pitchFamily="34" charset="0"/>
              </a:rPr>
              <a:t>Environmental</a:t>
            </a:r>
          </a:p>
        </p:txBody>
      </p:sp>
      <p:sp>
        <p:nvSpPr>
          <p:cNvPr id="6" name="Content Placeholder 5">
            <a:extLst>
              <a:ext uri="{FF2B5EF4-FFF2-40B4-BE49-F238E27FC236}">
                <a16:creationId xmlns:a16="http://schemas.microsoft.com/office/drawing/2014/main" id="{57848628-E6D6-0F2D-8888-DF5A0596A360}"/>
              </a:ext>
            </a:extLst>
          </p:cNvPr>
          <p:cNvSpPr>
            <a:spLocks noGrp="1"/>
          </p:cNvSpPr>
          <p:nvPr>
            <p:ph idx="16"/>
          </p:nvPr>
        </p:nvSpPr>
        <p:spPr>
          <a:xfrm>
            <a:off x="4323639" y="3429000"/>
            <a:ext cx="3406425" cy="3150427"/>
          </a:xfrm>
        </p:spPr>
        <p:txBody>
          <a:bodyPr>
            <a:normAutofit/>
          </a:bodyPr>
          <a:lstStyle/>
          <a:p>
            <a:pPr marL="285750" indent="-285750">
              <a:buFont typeface="Arial" panose="020B0604020202020204" pitchFamily="34" charset="0"/>
              <a:buChar char="•"/>
            </a:pPr>
            <a:r>
              <a:rPr lang="en-US">
                <a:latin typeface="Verdana" panose="020B0604030504040204" pitchFamily="34" charset="0"/>
                <a:ea typeface="Verdana" panose="020B0604030504040204" pitchFamily="34" charset="0"/>
              </a:rPr>
              <a:t>Employee Health and Safety, including Mental Health</a:t>
            </a:r>
          </a:p>
          <a:p>
            <a:pPr marL="285750" indent="-285750">
              <a:buFont typeface="Arial" panose="020B0604020202020204" pitchFamily="34" charset="0"/>
              <a:buChar char="•"/>
            </a:pPr>
            <a:r>
              <a:rPr lang="en-US">
                <a:latin typeface="Verdana" panose="020B0604030504040204" pitchFamily="34" charset="0"/>
                <a:ea typeface="Verdana" panose="020B0604030504040204" pitchFamily="34" charset="0"/>
              </a:rPr>
              <a:t>Diversity, Equity &amp; Inclusion Strategy</a:t>
            </a:r>
          </a:p>
          <a:p>
            <a:pPr marL="285750" indent="-285750">
              <a:buFont typeface="Arial" panose="020B0604020202020204" pitchFamily="34" charset="0"/>
              <a:buChar char="•"/>
            </a:pPr>
            <a:r>
              <a:rPr lang="en-US">
                <a:latin typeface="Verdana" panose="020B0604030504040204" pitchFamily="34" charset="0"/>
                <a:ea typeface="Verdana" panose="020B0604030504040204" pitchFamily="34" charset="0"/>
              </a:rPr>
              <a:t>Scholarships or pricing discounts</a:t>
            </a:r>
          </a:p>
          <a:p>
            <a:pPr marL="285750" indent="-285750">
              <a:buFont typeface="Arial" panose="020B0604020202020204" pitchFamily="34" charset="0"/>
              <a:buChar char="•"/>
            </a:pPr>
            <a:r>
              <a:rPr lang="en-US">
                <a:latin typeface="Verdana" panose="020B0604030504040204" pitchFamily="34" charset="0"/>
                <a:ea typeface="Verdana" panose="020B0604030504040204" pitchFamily="34" charset="0"/>
              </a:rPr>
              <a:t>Community engagement programs</a:t>
            </a:r>
          </a:p>
          <a:p>
            <a:endParaRPr lang="en-US">
              <a:latin typeface="Verdana" panose="020B0604030504040204" pitchFamily="34" charset="0"/>
              <a:ea typeface="Verdana" panose="020B0604030504040204" pitchFamily="34" charset="0"/>
            </a:endParaRPr>
          </a:p>
        </p:txBody>
      </p:sp>
      <p:sp>
        <p:nvSpPr>
          <p:cNvPr id="7" name="Text Placeholder 6">
            <a:extLst>
              <a:ext uri="{FF2B5EF4-FFF2-40B4-BE49-F238E27FC236}">
                <a16:creationId xmlns:a16="http://schemas.microsoft.com/office/drawing/2014/main" id="{51B73E5F-E9EC-7634-4168-C2FD01806E5F}"/>
              </a:ext>
            </a:extLst>
          </p:cNvPr>
          <p:cNvSpPr>
            <a:spLocks noGrp="1"/>
          </p:cNvSpPr>
          <p:nvPr>
            <p:ph type="body" sz="quarter" idx="17"/>
          </p:nvPr>
        </p:nvSpPr>
        <p:spPr>
          <a:xfrm>
            <a:off x="4229476" y="3021634"/>
            <a:ext cx="3406427" cy="540185"/>
          </a:xfrm>
        </p:spPr>
        <p:txBody>
          <a:bodyPr/>
          <a:lstStyle/>
          <a:p>
            <a:pPr algn="ctr"/>
            <a:r>
              <a:rPr lang="en-US">
                <a:latin typeface="Verdana" panose="020B0604030504040204" pitchFamily="34" charset="0"/>
                <a:ea typeface="Verdana" panose="020B0604030504040204" pitchFamily="34" charset="0"/>
              </a:rPr>
              <a:t>Social</a:t>
            </a:r>
          </a:p>
        </p:txBody>
      </p:sp>
      <p:sp>
        <p:nvSpPr>
          <p:cNvPr id="8" name="Content Placeholder 7">
            <a:extLst>
              <a:ext uri="{FF2B5EF4-FFF2-40B4-BE49-F238E27FC236}">
                <a16:creationId xmlns:a16="http://schemas.microsoft.com/office/drawing/2014/main" id="{98D462D7-D4D8-C6DD-FA50-EA1D14E2A71F}"/>
              </a:ext>
            </a:extLst>
          </p:cNvPr>
          <p:cNvSpPr>
            <a:spLocks noGrp="1"/>
          </p:cNvSpPr>
          <p:nvPr>
            <p:ph idx="18"/>
          </p:nvPr>
        </p:nvSpPr>
        <p:spPr>
          <a:xfrm>
            <a:off x="8080014" y="3429000"/>
            <a:ext cx="3967824" cy="3213721"/>
          </a:xfrm>
        </p:spPr>
        <p:txBody>
          <a:bodyPr>
            <a:normAutofit/>
          </a:bodyPr>
          <a:lstStyle/>
          <a:p>
            <a:pPr marL="285750" indent="-285750">
              <a:buFont typeface="Arial" panose="020B0604020202020204" pitchFamily="34" charset="0"/>
              <a:buChar char="•"/>
            </a:pPr>
            <a:r>
              <a:rPr lang="en-US">
                <a:latin typeface="Verdana" panose="020B0604030504040204" pitchFamily="34" charset="0"/>
                <a:ea typeface="Verdana" panose="020B0604030504040204" pitchFamily="34" charset="0"/>
              </a:rPr>
              <a:t>Bylaws</a:t>
            </a:r>
          </a:p>
          <a:p>
            <a:pPr marL="285750" indent="-285750">
              <a:buFont typeface="Arial" panose="020B0604020202020204" pitchFamily="34" charset="0"/>
              <a:buChar char="•"/>
            </a:pPr>
            <a:r>
              <a:rPr lang="en-US">
                <a:latin typeface="Verdana" panose="020B0604030504040204" pitchFamily="34" charset="0"/>
                <a:ea typeface="Verdana" panose="020B0604030504040204" pitchFamily="34" charset="0"/>
              </a:rPr>
              <a:t>Code of Conduct or Ethics</a:t>
            </a:r>
          </a:p>
          <a:p>
            <a:pPr marL="285750" indent="-285750">
              <a:buFont typeface="Arial" panose="020B0604020202020204" pitchFamily="34" charset="0"/>
              <a:buChar char="•"/>
            </a:pPr>
            <a:r>
              <a:rPr lang="en-US">
                <a:latin typeface="Verdana" panose="020B0604030504040204" pitchFamily="34" charset="0"/>
                <a:ea typeface="Verdana" panose="020B0604030504040204" pitchFamily="34" charset="0"/>
              </a:rPr>
              <a:t>Data, Privacy and Security Policy</a:t>
            </a:r>
          </a:p>
          <a:p>
            <a:pPr marL="285750" indent="-285750">
              <a:buFont typeface="Arial" panose="020B0604020202020204" pitchFamily="34" charset="0"/>
              <a:buChar char="•"/>
            </a:pPr>
            <a:r>
              <a:rPr lang="en-US">
                <a:latin typeface="Verdana" panose="020B0604030504040204" pitchFamily="34" charset="0"/>
                <a:ea typeface="Verdana" panose="020B0604030504040204" pitchFamily="34" charset="0"/>
              </a:rPr>
              <a:t>Policy Compliance</a:t>
            </a:r>
          </a:p>
          <a:p>
            <a:pPr marL="285750" indent="-285750">
              <a:buFont typeface="Arial" panose="020B0604020202020204" pitchFamily="34" charset="0"/>
              <a:buChar char="•"/>
            </a:pPr>
            <a:r>
              <a:rPr lang="en-US">
                <a:latin typeface="Verdana" panose="020B0604030504040204" pitchFamily="34" charset="0"/>
                <a:ea typeface="Verdana" panose="020B0604030504040204" pitchFamily="34" charset="0"/>
              </a:rPr>
              <a:t>Clear role descriptions</a:t>
            </a:r>
          </a:p>
          <a:p>
            <a:pPr marL="285750" indent="-285750">
              <a:buFont typeface="Arial" panose="020B0604020202020204" pitchFamily="34" charset="0"/>
              <a:buChar char="•"/>
            </a:pPr>
            <a:r>
              <a:rPr lang="en-US">
                <a:latin typeface="Verdana" panose="020B0604030504040204" pitchFamily="34" charset="0"/>
                <a:ea typeface="Verdana" panose="020B0604030504040204" pitchFamily="34" charset="0"/>
              </a:rPr>
              <a:t>Board composition (competencies and representation)</a:t>
            </a:r>
          </a:p>
          <a:p>
            <a:pPr marL="285750" indent="-285750">
              <a:buFont typeface="Arial" panose="020B0604020202020204" pitchFamily="34" charset="0"/>
              <a:buChar char="•"/>
            </a:pPr>
            <a:endParaRPr lang="en-US">
              <a:latin typeface="Verdana" panose="020B0604030504040204" pitchFamily="34" charset="0"/>
              <a:ea typeface="Verdana" panose="020B0604030504040204" pitchFamily="34" charset="0"/>
            </a:endParaRPr>
          </a:p>
        </p:txBody>
      </p:sp>
      <p:sp>
        <p:nvSpPr>
          <p:cNvPr id="9" name="Text Placeholder 8">
            <a:extLst>
              <a:ext uri="{FF2B5EF4-FFF2-40B4-BE49-F238E27FC236}">
                <a16:creationId xmlns:a16="http://schemas.microsoft.com/office/drawing/2014/main" id="{8794021C-8074-B042-E3CC-60D95270E981}"/>
              </a:ext>
            </a:extLst>
          </p:cNvPr>
          <p:cNvSpPr>
            <a:spLocks noGrp="1"/>
          </p:cNvSpPr>
          <p:nvPr>
            <p:ph type="body" sz="quarter" idx="19"/>
          </p:nvPr>
        </p:nvSpPr>
        <p:spPr>
          <a:xfrm>
            <a:off x="7962525" y="3011364"/>
            <a:ext cx="3406427" cy="540185"/>
          </a:xfrm>
        </p:spPr>
        <p:txBody>
          <a:bodyPr/>
          <a:lstStyle/>
          <a:p>
            <a:pPr algn="ctr"/>
            <a:r>
              <a:rPr lang="en-US">
                <a:latin typeface="Verdana" panose="020B0604030504040204" pitchFamily="34" charset="0"/>
                <a:ea typeface="Verdana" panose="020B0604030504040204" pitchFamily="34" charset="0"/>
              </a:rPr>
              <a:t>Governance</a:t>
            </a:r>
          </a:p>
        </p:txBody>
      </p:sp>
      <p:pic>
        <p:nvPicPr>
          <p:cNvPr id="14" name="Picture Placeholder 13" descr="A group of water bottles&#10;&#10;Description automatically generated">
            <a:extLst>
              <a:ext uri="{FF2B5EF4-FFF2-40B4-BE49-F238E27FC236}">
                <a16:creationId xmlns:a16="http://schemas.microsoft.com/office/drawing/2014/main" id="{5C50FE52-0A5F-3784-81D9-C993C66B4BF4}"/>
              </a:ext>
            </a:extLst>
          </p:cNvPr>
          <p:cNvPicPr>
            <a:picLocks noGrp="1" noChangeAspect="1"/>
          </p:cNvPicPr>
          <p:nvPr>
            <p:ph type="pic" sz="quarter" idx="20"/>
          </p:nvPr>
        </p:nvPicPr>
        <p:blipFill>
          <a:blip r:embed="rId3"/>
          <a:srcRect t="1509" b="1509"/>
          <a:stretch>
            <a:fillRect/>
          </a:stretch>
        </p:blipFill>
        <p:spPr>
          <a:xfrm>
            <a:off x="620888" y="1512707"/>
            <a:ext cx="2926080" cy="1463040"/>
          </a:xfrm>
        </p:spPr>
      </p:pic>
      <p:pic>
        <p:nvPicPr>
          <p:cNvPr id="16" name="Picture Placeholder 15" descr="A person wearing a hard hat and holding a tablet&#10;&#10;Description automatically generated">
            <a:extLst>
              <a:ext uri="{FF2B5EF4-FFF2-40B4-BE49-F238E27FC236}">
                <a16:creationId xmlns:a16="http://schemas.microsoft.com/office/drawing/2014/main" id="{068B617B-C3BE-1330-54AE-5EB13F0F9FB6}"/>
              </a:ext>
            </a:extLst>
          </p:cNvPr>
          <p:cNvPicPr>
            <a:picLocks noGrp="1" noChangeAspect="1"/>
          </p:cNvPicPr>
          <p:nvPr>
            <p:ph type="pic" sz="quarter" idx="21"/>
          </p:nvPr>
        </p:nvPicPr>
        <p:blipFill>
          <a:blip r:embed="rId4"/>
          <a:srcRect l="191" r="191"/>
          <a:stretch>
            <a:fillRect/>
          </a:stretch>
        </p:blipFill>
        <p:spPr>
          <a:xfrm>
            <a:off x="4437090" y="1487464"/>
            <a:ext cx="2926080" cy="1463040"/>
          </a:xfrm>
        </p:spPr>
      </p:pic>
      <p:pic>
        <p:nvPicPr>
          <p:cNvPr id="18" name="Picture Placeholder 17" descr="A bridge over a forest&#10;&#10;Description automatically generated">
            <a:extLst>
              <a:ext uri="{FF2B5EF4-FFF2-40B4-BE49-F238E27FC236}">
                <a16:creationId xmlns:a16="http://schemas.microsoft.com/office/drawing/2014/main" id="{3FF2C285-AB35-CB80-5DB3-5100C8865C8D}"/>
              </a:ext>
            </a:extLst>
          </p:cNvPr>
          <p:cNvPicPr>
            <a:picLocks noGrp="1" noChangeAspect="1"/>
          </p:cNvPicPr>
          <p:nvPr>
            <p:ph type="pic" sz="quarter" idx="22"/>
          </p:nvPr>
        </p:nvPicPr>
        <p:blipFill>
          <a:blip r:embed="rId5"/>
          <a:srcRect t="1917" b="1917"/>
          <a:stretch>
            <a:fillRect/>
          </a:stretch>
        </p:blipFill>
        <p:spPr>
          <a:xfrm>
            <a:off x="8111628" y="1445696"/>
            <a:ext cx="2926080" cy="1463040"/>
          </a:xfrm>
        </p:spPr>
      </p:pic>
      <p:sp>
        <p:nvSpPr>
          <p:cNvPr id="10" name="Slide Number Placeholder 9">
            <a:extLst>
              <a:ext uri="{FF2B5EF4-FFF2-40B4-BE49-F238E27FC236}">
                <a16:creationId xmlns:a16="http://schemas.microsoft.com/office/drawing/2014/main" id="{E604A557-7A2F-CDDF-F029-B18AE5CE0AEB}"/>
              </a:ext>
            </a:extLst>
          </p:cNvPr>
          <p:cNvSpPr>
            <a:spLocks noGrp="1"/>
          </p:cNvSpPr>
          <p:nvPr>
            <p:ph type="sldNum" sz="quarter" idx="12"/>
          </p:nvPr>
        </p:nvSpPr>
        <p:spPr/>
        <p:txBody>
          <a:bodyPr/>
          <a:lstStyle/>
          <a:p>
            <a:fld id="{48F63A3B-78C7-47BE-AE5E-E10140E04643}" type="slidenum">
              <a:rPr lang="en-US" smtClean="0">
                <a:latin typeface="Verdana" panose="020B0604030504040204" pitchFamily="34" charset="0"/>
                <a:ea typeface="Verdana" panose="020B0604030504040204" pitchFamily="34" charset="0"/>
              </a:rPr>
              <a:pPr/>
              <a:t>45</a:t>
            </a:fld>
            <a:endParaRPr lang="en-US">
              <a:latin typeface="Verdana" panose="020B0604030504040204" pitchFamily="34" charset="0"/>
              <a:ea typeface="Verdana" panose="020B0604030504040204" pitchFamily="34" charset="0"/>
            </a:endParaRPr>
          </a:p>
        </p:txBody>
      </p:sp>
      <p:cxnSp>
        <p:nvCxnSpPr>
          <p:cNvPr id="11" name="Straight Connector 10">
            <a:extLst>
              <a:ext uri="{FF2B5EF4-FFF2-40B4-BE49-F238E27FC236}">
                <a16:creationId xmlns:a16="http://schemas.microsoft.com/office/drawing/2014/main" id="{9367583D-241B-F729-4422-558FC1BFA0AB}"/>
              </a:ext>
            </a:extLst>
          </p:cNvPr>
          <p:cNvCxnSpPr/>
          <p:nvPr/>
        </p:nvCxnSpPr>
        <p:spPr>
          <a:xfrm>
            <a:off x="620888" y="1196623"/>
            <a:ext cx="10881360" cy="0"/>
          </a:xfrm>
          <a:prstGeom prst="line">
            <a:avLst/>
          </a:prstGeom>
          <a:ln w="12700">
            <a:solidFill>
              <a:schemeClr val="bg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7018282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23"/>
          <p:cNvSpPr txBox="1">
            <a:spLocks noGrp="1"/>
          </p:cNvSpPr>
          <p:nvPr>
            <p:ph type="body" idx="1"/>
          </p:nvPr>
        </p:nvSpPr>
        <p:spPr>
          <a:prstGeom prst="rect">
            <a:avLst/>
          </a:prstGeom>
        </p:spPr>
        <p:txBody>
          <a:bodyPr spcFirstLastPara="1" vert="horz" wrap="square" lIns="121900" tIns="121900" rIns="121900" bIns="121900" rtlCol="0" anchor="t" anchorCtr="0">
            <a:noAutofit/>
          </a:bodyPr>
          <a:lstStyle/>
          <a:p>
            <a:pPr marL="0" indent="0">
              <a:buNone/>
            </a:pPr>
            <a:endParaRPr/>
          </a:p>
        </p:txBody>
      </p:sp>
      <p:sp>
        <p:nvSpPr>
          <p:cNvPr id="183" name="Google Shape;183;p23"/>
          <p:cNvSpPr txBox="1">
            <a:spLocks noGrp="1"/>
          </p:cNvSpPr>
          <p:nvPr>
            <p:ph type="sldNum" idx="12"/>
          </p:nvPr>
        </p:nvSpPr>
        <p:spPr>
          <a:prstGeom prst="rect">
            <a:avLst/>
          </a:prstGeom>
        </p:spPr>
        <p:txBody>
          <a:bodyPr spcFirstLastPara="1" vert="horz" wrap="square" lIns="121900" tIns="121900" rIns="121900" bIns="121900" rtlCol="0" anchor="ctr" anchorCtr="0">
            <a:noAutofit/>
          </a:bodyPr>
          <a:lstStyle/>
          <a:p>
            <a:pPr algn="l"/>
            <a:fld id="{00000000-1234-1234-1234-123412341234}" type="slidenum">
              <a:rPr lang="en"/>
              <a:pPr algn="l"/>
              <a:t>46</a:t>
            </a:fld>
            <a:endParaRPr/>
          </a:p>
        </p:txBody>
      </p:sp>
      <p:pic>
        <p:nvPicPr>
          <p:cNvPr id="184" name="Google Shape;184;p23"/>
          <p:cNvPicPr preferRelativeResize="0"/>
          <p:nvPr/>
        </p:nvPicPr>
        <p:blipFill>
          <a:blip r:embed="rId3">
            <a:alphaModFix/>
          </a:blip>
          <a:stretch>
            <a:fillRect/>
          </a:stretch>
        </p:blipFill>
        <p:spPr>
          <a:xfrm>
            <a:off x="1" y="232749"/>
            <a:ext cx="12192001" cy="6100435"/>
          </a:xfrm>
          <a:prstGeom prst="rect">
            <a:avLst/>
          </a:prstGeom>
          <a:noFill/>
          <a:ln>
            <a:noFill/>
          </a:ln>
        </p:spPr>
      </p:pic>
    </p:spTree>
    <p:extLst>
      <p:ext uri="{BB962C8B-B14F-4D97-AF65-F5344CB8AC3E}">
        <p14:creationId xmlns:p14="http://schemas.microsoft.com/office/powerpoint/2010/main" val="283791637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6" name="Google Shape;276;p28"/>
          <p:cNvSpPr txBox="1">
            <a:spLocks noGrp="1"/>
          </p:cNvSpPr>
          <p:nvPr>
            <p:ph type="sldNum" sz="quarter" idx="12"/>
          </p:nvPr>
        </p:nvSpPr>
        <p:spPr>
          <a:prstGeom prst="rect">
            <a:avLst/>
          </a:prstGeom>
        </p:spPr>
        <p:txBody>
          <a:bodyPr spcFirstLastPara="1" vert="horz" wrap="square" lIns="121900" tIns="121900" rIns="121900" bIns="121900" rtlCol="0" anchor="ctr" anchorCtr="0">
            <a:noAutofit/>
          </a:bodyPr>
          <a:lstStyle/>
          <a:p>
            <a:pPr algn="l" defTabSz="1219170">
              <a:buClr>
                <a:srgbClr val="000000"/>
              </a:buClr>
              <a:defRPr/>
            </a:pPr>
            <a:fld id="{00000000-1234-1234-1234-123412341234}" type="slidenum">
              <a:rPr lang="en" sz="1000" kern="0">
                <a:solidFill>
                  <a:prstClr val="black">
                    <a:lumMod val="95000"/>
                    <a:lumOff val="5000"/>
                  </a:prstClr>
                </a:solidFill>
                <a:latin typeface="Tw Cen MT Condensed" panose="020B0606020104020203"/>
                <a:cs typeface="Arial"/>
                <a:sym typeface="Arial"/>
              </a:rPr>
              <a:pPr algn="l" defTabSz="1219170">
                <a:buClr>
                  <a:srgbClr val="000000"/>
                </a:buClr>
                <a:defRPr/>
              </a:pPr>
              <a:t>47</a:t>
            </a:fld>
            <a:endParaRPr sz="1000" kern="0">
              <a:solidFill>
                <a:prstClr val="black">
                  <a:lumMod val="95000"/>
                  <a:lumOff val="5000"/>
                </a:prstClr>
              </a:solidFill>
              <a:latin typeface="Tw Cen MT Condensed" panose="020B0606020104020203"/>
              <a:cs typeface="Arial"/>
              <a:sym typeface="Arial"/>
            </a:endParaRPr>
          </a:p>
        </p:txBody>
      </p:sp>
      <p:sp>
        <p:nvSpPr>
          <p:cNvPr id="274" name="Google Shape;274;p28"/>
          <p:cNvSpPr txBox="1">
            <a:spLocks noGrp="1"/>
          </p:cNvSpPr>
          <p:nvPr>
            <p:ph type="title" idx="4294967295"/>
          </p:nvPr>
        </p:nvSpPr>
        <p:spPr>
          <a:xfrm>
            <a:off x="626302" y="727063"/>
            <a:ext cx="9720263" cy="365125"/>
          </a:xfrm>
          <a:prstGeom prst="rect">
            <a:avLst/>
          </a:prstGeom>
        </p:spPr>
        <p:txBody>
          <a:bodyPr spcFirstLastPara="1" vert="horz" wrap="square" lIns="121900" tIns="121900" rIns="121900" bIns="121900" rtlCol="0" anchor="b" anchorCtr="0">
            <a:noAutofit/>
          </a:bodyPr>
          <a:lstStyle/>
          <a:p>
            <a:pPr>
              <a:spcBef>
                <a:spcPts val="0"/>
              </a:spcBef>
            </a:pPr>
            <a:r>
              <a:rPr lang="en" b="1">
                <a:solidFill>
                  <a:schemeClr val="tx2"/>
                </a:solidFill>
                <a:ea typeface="Pontano Sans"/>
                <a:cs typeface="Pontano Sans"/>
                <a:sym typeface="Pontano Sans"/>
              </a:rPr>
              <a:t>Steps + Deliverables</a:t>
            </a:r>
            <a:endParaRPr lang="en-US" b="1">
              <a:solidFill>
                <a:schemeClr val="tx2"/>
              </a:solidFill>
              <a:ea typeface="Pontano Sans"/>
              <a:cs typeface="Pontano Sans"/>
            </a:endParaRPr>
          </a:p>
        </p:txBody>
      </p:sp>
      <p:graphicFrame>
        <p:nvGraphicFramePr>
          <p:cNvPr id="3" name="Table 3">
            <a:extLst>
              <a:ext uri="{FF2B5EF4-FFF2-40B4-BE49-F238E27FC236}">
                <a16:creationId xmlns:a16="http://schemas.microsoft.com/office/drawing/2014/main" id="{AD515267-594E-0787-DB76-15A7CA6BDA96}"/>
              </a:ext>
            </a:extLst>
          </p:cNvPr>
          <p:cNvGraphicFramePr>
            <a:graphicFrameLocks noGrp="1"/>
          </p:cNvGraphicFramePr>
          <p:nvPr>
            <p:ph sz="half" idx="4294967295"/>
          </p:nvPr>
        </p:nvGraphicFramePr>
        <p:xfrm>
          <a:off x="902463" y="1464163"/>
          <a:ext cx="9957604" cy="4052937"/>
        </p:xfrm>
        <a:graphic>
          <a:graphicData uri="http://schemas.openxmlformats.org/drawingml/2006/table">
            <a:tbl>
              <a:tblPr firstRow="1" bandRow="1">
                <a:tableStyleId>{72833802-FEF1-4C79-8D5D-14CF1EAF98D9}</a:tableStyleId>
              </a:tblPr>
              <a:tblGrid>
                <a:gridCol w="3159124">
                  <a:extLst>
                    <a:ext uri="{9D8B030D-6E8A-4147-A177-3AD203B41FA5}">
                      <a16:colId xmlns:a16="http://schemas.microsoft.com/office/drawing/2014/main" val="3733876650"/>
                    </a:ext>
                  </a:extLst>
                </a:gridCol>
                <a:gridCol w="2479676">
                  <a:extLst>
                    <a:ext uri="{9D8B030D-6E8A-4147-A177-3AD203B41FA5}">
                      <a16:colId xmlns:a16="http://schemas.microsoft.com/office/drawing/2014/main" val="2125822341"/>
                    </a:ext>
                  </a:extLst>
                </a:gridCol>
                <a:gridCol w="4318804">
                  <a:extLst>
                    <a:ext uri="{9D8B030D-6E8A-4147-A177-3AD203B41FA5}">
                      <a16:colId xmlns:a16="http://schemas.microsoft.com/office/drawing/2014/main" val="1302897470"/>
                    </a:ext>
                  </a:extLst>
                </a:gridCol>
              </a:tblGrid>
              <a:tr h="838652">
                <a:tc>
                  <a:txBody>
                    <a:bodyPr/>
                    <a:lstStyle/>
                    <a:p>
                      <a:r>
                        <a:rPr lang="en-US" sz="2400"/>
                        <a:t>STEP</a:t>
                      </a:r>
                    </a:p>
                  </a:txBody>
                  <a:tcPr marL="121920" marR="121920" marT="60960" marB="60960"/>
                </a:tc>
                <a:tc>
                  <a:txBody>
                    <a:bodyPr/>
                    <a:lstStyle/>
                    <a:p>
                      <a:endParaRPr lang="en-US" sz="2400"/>
                    </a:p>
                  </a:txBody>
                  <a:tcPr marL="121920" marR="121920" marT="60960" marB="60960"/>
                </a:tc>
                <a:tc>
                  <a:txBody>
                    <a:bodyPr/>
                    <a:lstStyle/>
                    <a:p>
                      <a:r>
                        <a:rPr lang="en-US" sz="2400"/>
                        <a:t>YEAR 1 DELIVERABLE</a:t>
                      </a:r>
                    </a:p>
                  </a:txBody>
                  <a:tcPr marL="121920" marR="121920" marT="60960" marB="60960"/>
                </a:tc>
                <a:extLst>
                  <a:ext uri="{0D108BD9-81ED-4DB2-BD59-A6C34878D82A}">
                    <a16:rowId xmlns:a16="http://schemas.microsoft.com/office/drawing/2014/main" val="1207606830"/>
                  </a:ext>
                </a:extLst>
              </a:tr>
              <a:tr h="838652">
                <a:tc>
                  <a:txBody>
                    <a:bodyPr/>
                    <a:lstStyle/>
                    <a:p>
                      <a:r>
                        <a:rPr lang="en-US" sz="2400">
                          <a:latin typeface="Verdana Pro Light" panose="020B0304030504040204" pitchFamily="34" charset="0"/>
                        </a:rPr>
                        <a:t>Materiality Assessment</a:t>
                      </a:r>
                    </a:p>
                  </a:txBody>
                  <a:tcPr marL="121920" marR="121920" marT="60960" marB="60960"/>
                </a:tc>
                <a:tc>
                  <a:txBody>
                    <a:bodyPr/>
                    <a:lstStyle/>
                    <a:p>
                      <a:endParaRPr lang="en-US" sz="2400">
                        <a:latin typeface="Verdana Pro Light" panose="020B0304030504040204" pitchFamily="34" charset="0"/>
                      </a:endParaRPr>
                    </a:p>
                  </a:txBody>
                  <a:tcPr marL="121920" marR="121920" marT="60960" marB="60960"/>
                </a:tc>
                <a:tc>
                  <a:txBody>
                    <a:bodyPr/>
                    <a:lstStyle/>
                    <a:p>
                      <a:r>
                        <a:rPr lang="en-US" sz="2400">
                          <a:latin typeface="Verdana Pro Light" panose="020B0304030504040204" pitchFamily="34" charset="0"/>
                        </a:rPr>
                        <a:t>List of Material Topics</a:t>
                      </a:r>
                    </a:p>
                  </a:txBody>
                  <a:tcPr marL="121920" marR="121920" marT="60960" marB="60960"/>
                </a:tc>
                <a:extLst>
                  <a:ext uri="{0D108BD9-81ED-4DB2-BD59-A6C34878D82A}">
                    <a16:rowId xmlns:a16="http://schemas.microsoft.com/office/drawing/2014/main" val="1165048433"/>
                  </a:ext>
                </a:extLst>
              </a:tr>
              <a:tr h="748924">
                <a:tc>
                  <a:txBody>
                    <a:bodyPr/>
                    <a:lstStyle/>
                    <a:p>
                      <a:r>
                        <a:rPr lang="en-US" sz="2400">
                          <a:latin typeface="Verdana Pro Light" panose="020B0304030504040204" pitchFamily="34" charset="0"/>
                        </a:rPr>
                        <a:t>Data Collection</a:t>
                      </a:r>
                    </a:p>
                  </a:txBody>
                  <a:tcPr marL="121920" marR="121920" marT="60960" marB="60960"/>
                </a:tc>
                <a:tc>
                  <a:txBody>
                    <a:bodyPr/>
                    <a:lstStyle/>
                    <a:p>
                      <a:endParaRPr lang="en-US" sz="2400">
                        <a:latin typeface="Verdana Pro Light" panose="020B0304030504040204" pitchFamily="34" charset="0"/>
                      </a:endParaRPr>
                    </a:p>
                  </a:txBody>
                  <a:tcPr marL="121920" marR="121920" marT="60960" marB="60960"/>
                </a:tc>
                <a:tc>
                  <a:txBody>
                    <a:bodyPr/>
                    <a:lstStyle/>
                    <a:p>
                      <a:r>
                        <a:rPr lang="en-US" sz="2400">
                          <a:latin typeface="Verdana Pro Light" panose="020B0304030504040204" pitchFamily="34" charset="0"/>
                        </a:rPr>
                        <a:t>Baseline Data from 2023</a:t>
                      </a:r>
                    </a:p>
                  </a:txBody>
                  <a:tcPr marL="121920" marR="121920" marT="60960" marB="60960"/>
                </a:tc>
                <a:extLst>
                  <a:ext uri="{0D108BD9-81ED-4DB2-BD59-A6C34878D82A}">
                    <a16:rowId xmlns:a16="http://schemas.microsoft.com/office/drawing/2014/main" val="49240876"/>
                  </a:ext>
                </a:extLst>
              </a:tr>
              <a:tr h="758481">
                <a:tc>
                  <a:txBody>
                    <a:bodyPr/>
                    <a:lstStyle/>
                    <a:p>
                      <a:r>
                        <a:rPr lang="en-US" sz="2400">
                          <a:latin typeface="Verdana Pro Light" panose="020B0304030504040204" pitchFamily="34" charset="0"/>
                        </a:rPr>
                        <a:t>Goal-Setting</a:t>
                      </a:r>
                    </a:p>
                  </a:txBody>
                  <a:tcPr marL="121920" marR="121920" marT="60960" marB="60960"/>
                </a:tc>
                <a:tc>
                  <a:txBody>
                    <a:bodyPr/>
                    <a:lstStyle/>
                    <a:p>
                      <a:endParaRPr lang="en-US" sz="2400">
                        <a:latin typeface="Verdana Pro Light" panose="020B0304030504040204" pitchFamily="34" charset="0"/>
                      </a:endParaRPr>
                    </a:p>
                  </a:txBody>
                  <a:tcPr marL="121920" marR="121920" marT="60960" marB="60960"/>
                </a:tc>
                <a:tc>
                  <a:txBody>
                    <a:bodyPr/>
                    <a:lstStyle/>
                    <a:p>
                      <a:r>
                        <a:rPr lang="en-US" sz="2400">
                          <a:latin typeface="Verdana Pro Light" panose="020B0304030504040204" pitchFamily="34" charset="0"/>
                        </a:rPr>
                        <a:t>3-5 SMART Goals</a:t>
                      </a:r>
                    </a:p>
                  </a:txBody>
                  <a:tcPr marL="121920" marR="121920" marT="60960" marB="60960"/>
                </a:tc>
                <a:extLst>
                  <a:ext uri="{0D108BD9-81ED-4DB2-BD59-A6C34878D82A}">
                    <a16:rowId xmlns:a16="http://schemas.microsoft.com/office/drawing/2014/main" val="1681712194"/>
                  </a:ext>
                </a:extLst>
              </a:tr>
              <a:tr h="838652">
                <a:tc>
                  <a:txBody>
                    <a:bodyPr/>
                    <a:lstStyle/>
                    <a:p>
                      <a:r>
                        <a:rPr lang="en-US" sz="2400">
                          <a:latin typeface="Verdana Pro Light" panose="020B0304030504040204" pitchFamily="34" charset="0"/>
                        </a:rPr>
                        <a:t>Tactics &amp; Reporting</a:t>
                      </a:r>
                    </a:p>
                  </a:txBody>
                  <a:tcPr marL="121920" marR="121920" marT="60960" marB="60960"/>
                </a:tc>
                <a:tc>
                  <a:txBody>
                    <a:bodyPr/>
                    <a:lstStyle/>
                    <a:p>
                      <a:endParaRPr lang="en-US" sz="2400">
                        <a:latin typeface="Verdana Pro Light" panose="020B0304030504040204" pitchFamily="34" charset="0"/>
                      </a:endParaRPr>
                    </a:p>
                  </a:txBody>
                  <a:tcPr marL="121920" marR="121920" marT="60960" marB="60960"/>
                </a:tc>
                <a:tc>
                  <a:txBody>
                    <a:bodyPr/>
                    <a:lstStyle/>
                    <a:p>
                      <a:r>
                        <a:rPr lang="en-US" sz="2400">
                          <a:latin typeface="Verdana Pro Light" panose="020B0304030504040204" pitchFamily="34" charset="0"/>
                        </a:rPr>
                        <a:t>Internal Report</a:t>
                      </a:r>
                    </a:p>
                    <a:p>
                      <a:r>
                        <a:rPr lang="en-US" sz="2400">
                          <a:latin typeface="Verdana Pro Light" panose="020B0304030504040204" pitchFamily="34" charset="0"/>
                        </a:rPr>
                        <a:t>2024-25 Action Plan</a:t>
                      </a:r>
                    </a:p>
                  </a:txBody>
                  <a:tcPr marL="121920" marR="121920" marT="60960" marB="60960"/>
                </a:tc>
                <a:extLst>
                  <a:ext uri="{0D108BD9-81ED-4DB2-BD59-A6C34878D82A}">
                    <a16:rowId xmlns:a16="http://schemas.microsoft.com/office/drawing/2014/main" val="2307746937"/>
                  </a:ext>
                </a:extLst>
              </a:tr>
            </a:tbl>
          </a:graphicData>
        </a:graphic>
      </p:graphicFrame>
      <p:cxnSp>
        <p:nvCxnSpPr>
          <p:cNvPr id="5" name="Straight Arrow Connector 4">
            <a:extLst>
              <a:ext uri="{FF2B5EF4-FFF2-40B4-BE49-F238E27FC236}">
                <a16:creationId xmlns:a16="http://schemas.microsoft.com/office/drawing/2014/main" id="{BCD1F421-166A-8423-3226-CEED2FDFCB76}"/>
              </a:ext>
            </a:extLst>
          </p:cNvPr>
          <p:cNvCxnSpPr/>
          <p:nvPr/>
        </p:nvCxnSpPr>
        <p:spPr>
          <a:xfrm>
            <a:off x="4297602" y="2731979"/>
            <a:ext cx="1381125" cy="0"/>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6" name="Straight Arrow Connector 5">
            <a:extLst>
              <a:ext uri="{FF2B5EF4-FFF2-40B4-BE49-F238E27FC236}">
                <a16:creationId xmlns:a16="http://schemas.microsoft.com/office/drawing/2014/main" id="{78F18C5C-0FBE-BB09-5A2A-F36D2DFB6963}"/>
              </a:ext>
            </a:extLst>
          </p:cNvPr>
          <p:cNvCxnSpPr/>
          <p:nvPr/>
        </p:nvCxnSpPr>
        <p:spPr>
          <a:xfrm>
            <a:off x="4297602" y="3516205"/>
            <a:ext cx="1381125" cy="0"/>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7" name="Straight Arrow Connector 6">
            <a:extLst>
              <a:ext uri="{FF2B5EF4-FFF2-40B4-BE49-F238E27FC236}">
                <a16:creationId xmlns:a16="http://schemas.microsoft.com/office/drawing/2014/main" id="{9D5B098D-13C7-AF74-85C6-AAC940A971C5}"/>
              </a:ext>
            </a:extLst>
          </p:cNvPr>
          <p:cNvCxnSpPr/>
          <p:nvPr/>
        </p:nvCxnSpPr>
        <p:spPr>
          <a:xfrm>
            <a:off x="4297602" y="4260156"/>
            <a:ext cx="1381125" cy="0"/>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8" name="Straight Arrow Connector 7">
            <a:extLst>
              <a:ext uri="{FF2B5EF4-FFF2-40B4-BE49-F238E27FC236}">
                <a16:creationId xmlns:a16="http://schemas.microsoft.com/office/drawing/2014/main" id="{556B0B80-1FB4-5489-14F8-6D1345B1ADFA}"/>
              </a:ext>
            </a:extLst>
          </p:cNvPr>
          <p:cNvCxnSpPr/>
          <p:nvPr/>
        </p:nvCxnSpPr>
        <p:spPr>
          <a:xfrm>
            <a:off x="4297602" y="5125363"/>
            <a:ext cx="1381125" cy="0"/>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95383099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6" name="Google Shape;276;p28"/>
          <p:cNvSpPr txBox="1">
            <a:spLocks noGrp="1"/>
          </p:cNvSpPr>
          <p:nvPr>
            <p:ph type="sldNum" sz="quarter" idx="12"/>
          </p:nvPr>
        </p:nvSpPr>
        <p:spPr>
          <a:prstGeom prst="rect">
            <a:avLst/>
          </a:prstGeom>
        </p:spPr>
        <p:txBody>
          <a:bodyPr spcFirstLastPara="1" vert="horz" wrap="square" lIns="121900" tIns="121900" rIns="121900" bIns="121900" rtlCol="0" anchor="ctr" anchorCtr="0">
            <a:noAutofit/>
          </a:bodyPr>
          <a:lstStyle/>
          <a:p>
            <a:pPr algn="l"/>
            <a:fld id="{00000000-1234-1234-1234-123412341234}" type="slidenum">
              <a:rPr lang="en"/>
              <a:pPr algn="l"/>
              <a:t>48</a:t>
            </a:fld>
            <a:endParaRPr/>
          </a:p>
        </p:txBody>
      </p:sp>
      <p:graphicFrame>
        <p:nvGraphicFramePr>
          <p:cNvPr id="3" name="Table 4">
            <a:extLst>
              <a:ext uri="{FF2B5EF4-FFF2-40B4-BE49-F238E27FC236}">
                <a16:creationId xmlns:a16="http://schemas.microsoft.com/office/drawing/2014/main" id="{47DF0E11-C43D-BC10-5CAC-33AE96AD785D}"/>
              </a:ext>
            </a:extLst>
          </p:cNvPr>
          <p:cNvGraphicFramePr>
            <a:graphicFrameLocks noGrp="1"/>
          </p:cNvGraphicFramePr>
          <p:nvPr/>
        </p:nvGraphicFramePr>
        <p:xfrm>
          <a:off x="1241457" y="1535494"/>
          <a:ext cx="9971762" cy="4672459"/>
        </p:xfrm>
        <a:graphic>
          <a:graphicData uri="http://schemas.openxmlformats.org/drawingml/2006/table">
            <a:tbl>
              <a:tblPr firstRow="1" bandRow="1">
                <a:tableStyleId>{72833802-FEF1-4C79-8D5D-14CF1EAF98D9}</a:tableStyleId>
              </a:tblPr>
              <a:tblGrid>
                <a:gridCol w="4901018">
                  <a:extLst>
                    <a:ext uri="{9D8B030D-6E8A-4147-A177-3AD203B41FA5}">
                      <a16:colId xmlns:a16="http://schemas.microsoft.com/office/drawing/2014/main" val="2368147203"/>
                    </a:ext>
                  </a:extLst>
                </a:gridCol>
                <a:gridCol w="5070744">
                  <a:extLst>
                    <a:ext uri="{9D8B030D-6E8A-4147-A177-3AD203B41FA5}">
                      <a16:colId xmlns:a16="http://schemas.microsoft.com/office/drawing/2014/main" val="2048666872"/>
                    </a:ext>
                  </a:extLst>
                </a:gridCol>
              </a:tblGrid>
              <a:tr h="598124">
                <a:tc>
                  <a:txBody>
                    <a:bodyPr/>
                    <a:lstStyle/>
                    <a:p>
                      <a:r>
                        <a:rPr lang="en-US" sz="2000">
                          <a:latin typeface="Verdana Pro Light" panose="020B0304030504040204" pitchFamily="34" charset="0"/>
                        </a:rPr>
                        <a:t>What We WILL Be Doing</a:t>
                      </a:r>
                    </a:p>
                  </a:txBody>
                  <a:tcPr marL="121920" marR="121920" marT="60960" marB="60960"/>
                </a:tc>
                <a:tc>
                  <a:txBody>
                    <a:bodyPr/>
                    <a:lstStyle/>
                    <a:p>
                      <a:r>
                        <a:rPr lang="en-US" sz="2000">
                          <a:latin typeface="Verdana Pro Light" panose="020B0304030504040204" pitchFamily="34" charset="0"/>
                        </a:rPr>
                        <a:t>What We WILL NOT Be Doing</a:t>
                      </a:r>
                    </a:p>
                  </a:txBody>
                  <a:tcPr marL="121920" marR="121920" marT="60960" marB="60960"/>
                </a:tc>
                <a:extLst>
                  <a:ext uri="{0D108BD9-81ED-4DB2-BD59-A6C34878D82A}">
                    <a16:rowId xmlns:a16="http://schemas.microsoft.com/office/drawing/2014/main" val="1212287848"/>
                  </a:ext>
                </a:extLst>
              </a:tr>
              <a:tr h="792514">
                <a:tc>
                  <a:txBody>
                    <a:bodyPr/>
                    <a:lstStyle/>
                    <a:p>
                      <a:pPr lvl="1"/>
                      <a:r>
                        <a:rPr lang="en-US" sz="2000">
                          <a:latin typeface="Verdana Pro Light" panose="020B0304030504040204" pitchFamily="34" charset="0"/>
                        </a:rPr>
                        <a:t>Analyzing ReMA National’s sustainability through ESG lens</a:t>
                      </a:r>
                    </a:p>
                  </a:txBody>
                  <a:tcPr marL="121920" marR="121920" marT="60960" marB="60960"/>
                </a:tc>
                <a:tc>
                  <a:txBody>
                    <a:bodyPr/>
                    <a:lstStyle/>
                    <a:p>
                      <a:pPr lvl="1"/>
                      <a:r>
                        <a:rPr lang="en-US" sz="2000">
                          <a:latin typeface="Verdana Pro Light" panose="020B0304030504040204" pitchFamily="34" charset="0"/>
                        </a:rPr>
                        <a:t>Analyzing industry or member sustainability</a:t>
                      </a:r>
                    </a:p>
                    <a:p>
                      <a:pPr lvl="1"/>
                      <a:r>
                        <a:rPr lang="en-US" sz="2000">
                          <a:latin typeface="Verdana Pro Light" panose="020B0304030504040204" pitchFamily="34" charset="0"/>
                        </a:rPr>
                        <a:t>Including Chapter activities</a:t>
                      </a:r>
                    </a:p>
                  </a:txBody>
                  <a:tcPr marL="121920" marR="121920" marT="60960" marB="60960"/>
                </a:tc>
                <a:extLst>
                  <a:ext uri="{0D108BD9-81ED-4DB2-BD59-A6C34878D82A}">
                    <a16:rowId xmlns:a16="http://schemas.microsoft.com/office/drawing/2014/main" val="1427031498"/>
                  </a:ext>
                </a:extLst>
              </a:tr>
              <a:tr h="792514">
                <a:tc>
                  <a:txBody>
                    <a:bodyPr/>
                    <a:lstStyle/>
                    <a:p>
                      <a:pPr lvl="1"/>
                      <a:r>
                        <a:rPr lang="en-US" sz="2000">
                          <a:latin typeface="Verdana Pro Light" panose="020B0304030504040204" pitchFamily="34" charset="0"/>
                        </a:rPr>
                        <a:t>Creating a well-resourced strategy with related actions</a:t>
                      </a:r>
                    </a:p>
                  </a:txBody>
                  <a:tcPr marL="121920" marR="121920" marT="60960" marB="60960"/>
                </a:tc>
                <a:tc>
                  <a:txBody>
                    <a:bodyPr/>
                    <a:lstStyle/>
                    <a:p>
                      <a:pPr lvl="1"/>
                      <a:r>
                        <a:rPr lang="en-US" sz="2000">
                          <a:latin typeface="Verdana Pro Light" panose="020B0304030504040204" pitchFamily="34" charset="0"/>
                        </a:rPr>
                        <a:t>Jumping straight to tactics</a:t>
                      </a:r>
                    </a:p>
                  </a:txBody>
                  <a:tcPr marL="121920" marR="121920" marT="60960" marB="60960"/>
                </a:tc>
                <a:extLst>
                  <a:ext uri="{0D108BD9-81ED-4DB2-BD59-A6C34878D82A}">
                    <a16:rowId xmlns:a16="http://schemas.microsoft.com/office/drawing/2014/main" val="225916185"/>
                  </a:ext>
                </a:extLst>
              </a:tr>
              <a:tr h="660473">
                <a:tc>
                  <a:txBody>
                    <a:bodyPr/>
                    <a:lstStyle/>
                    <a:p>
                      <a:pPr lvl="1"/>
                      <a:r>
                        <a:rPr lang="en-US" sz="2000">
                          <a:latin typeface="Verdana Pro Light" panose="020B0304030504040204" pitchFamily="34" charset="0"/>
                        </a:rPr>
                        <a:t>Data gathering from 2023</a:t>
                      </a:r>
                    </a:p>
                  </a:txBody>
                  <a:tcPr marL="121920" marR="121920" marT="60960" marB="60960"/>
                </a:tc>
                <a:tc>
                  <a:txBody>
                    <a:bodyPr/>
                    <a:lstStyle/>
                    <a:p>
                      <a:pPr lvl="1"/>
                      <a:r>
                        <a:rPr lang="en-US" sz="2000">
                          <a:latin typeface="Verdana Pro Light" panose="020B0304030504040204" pitchFamily="34" charset="0"/>
                        </a:rPr>
                        <a:t>Looking way back to the past</a:t>
                      </a:r>
                    </a:p>
                  </a:txBody>
                  <a:tcPr marL="121920" marR="121920" marT="60960" marB="60960"/>
                </a:tc>
                <a:extLst>
                  <a:ext uri="{0D108BD9-81ED-4DB2-BD59-A6C34878D82A}">
                    <a16:rowId xmlns:a16="http://schemas.microsoft.com/office/drawing/2014/main" val="3051348399"/>
                  </a:ext>
                </a:extLst>
              </a:tr>
              <a:tr h="792514">
                <a:tc>
                  <a:txBody>
                    <a:bodyPr/>
                    <a:lstStyle/>
                    <a:p>
                      <a:pPr lvl="1"/>
                      <a:r>
                        <a:rPr lang="en-US" sz="2000">
                          <a:latin typeface="Verdana Pro Light" panose="020B0304030504040204" pitchFamily="34" charset="0"/>
                        </a:rPr>
                        <a:t>Recognizing good work already being done</a:t>
                      </a:r>
                    </a:p>
                  </a:txBody>
                  <a:tcPr marL="121920" marR="121920" marT="60960" marB="60960"/>
                </a:tc>
                <a:tc>
                  <a:txBody>
                    <a:bodyPr/>
                    <a:lstStyle/>
                    <a:p>
                      <a:pPr lvl="1"/>
                      <a:r>
                        <a:rPr lang="en-US" sz="2000">
                          <a:latin typeface="Verdana Pro Light" panose="020B0304030504040204" pitchFamily="34" charset="0"/>
                        </a:rPr>
                        <a:t>Only focusing on what we already do well</a:t>
                      </a:r>
                    </a:p>
                  </a:txBody>
                  <a:tcPr marL="121920" marR="121920" marT="60960" marB="60960"/>
                </a:tc>
                <a:extLst>
                  <a:ext uri="{0D108BD9-81ED-4DB2-BD59-A6C34878D82A}">
                    <a16:rowId xmlns:a16="http://schemas.microsoft.com/office/drawing/2014/main" val="2609280512"/>
                  </a:ext>
                </a:extLst>
              </a:tr>
              <a:tr h="792514">
                <a:tc>
                  <a:txBody>
                    <a:bodyPr/>
                    <a:lstStyle/>
                    <a:p>
                      <a:pPr lvl="1"/>
                      <a:r>
                        <a:rPr lang="en-US" sz="2000">
                          <a:latin typeface="Verdana Pro Light" panose="020B0304030504040204" pitchFamily="34" charset="0"/>
                        </a:rPr>
                        <a:t>Pushing ourselves to do more</a:t>
                      </a:r>
                    </a:p>
                  </a:txBody>
                  <a:tcPr marL="121920" marR="121920" marT="60960" marB="60960"/>
                </a:tc>
                <a:tc>
                  <a:txBody>
                    <a:bodyPr/>
                    <a:lstStyle/>
                    <a:p>
                      <a:pPr lvl="1"/>
                      <a:r>
                        <a:rPr lang="en-US" sz="2000">
                          <a:latin typeface="Verdana Pro Light" panose="020B0304030504040204" pitchFamily="34" charset="0"/>
                        </a:rPr>
                        <a:t>Only focusing on what we don’t do well</a:t>
                      </a:r>
                    </a:p>
                  </a:txBody>
                  <a:tcPr marL="121920" marR="121920" marT="60960" marB="60960"/>
                </a:tc>
                <a:extLst>
                  <a:ext uri="{0D108BD9-81ED-4DB2-BD59-A6C34878D82A}">
                    <a16:rowId xmlns:a16="http://schemas.microsoft.com/office/drawing/2014/main" val="2426691037"/>
                  </a:ext>
                </a:extLst>
              </a:tr>
            </a:tbl>
          </a:graphicData>
        </a:graphic>
      </p:graphicFrame>
      <p:sp>
        <p:nvSpPr>
          <p:cNvPr id="4" name="Title 3">
            <a:extLst>
              <a:ext uri="{FF2B5EF4-FFF2-40B4-BE49-F238E27FC236}">
                <a16:creationId xmlns:a16="http://schemas.microsoft.com/office/drawing/2014/main" id="{9C4BB8C2-FCCB-C20B-4585-EC2FFDD8F4AA}"/>
              </a:ext>
            </a:extLst>
          </p:cNvPr>
          <p:cNvSpPr>
            <a:spLocks noGrp="1"/>
          </p:cNvSpPr>
          <p:nvPr>
            <p:ph type="title"/>
          </p:nvPr>
        </p:nvSpPr>
        <p:spPr>
          <a:xfrm>
            <a:off x="813148" y="397754"/>
            <a:ext cx="9720072" cy="765349"/>
          </a:xfrm>
        </p:spPr>
        <p:txBody>
          <a:bodyPr/>
          <a:lstStyle/>
          <a:p>
            <a:r>
              <a:rPr lang="en-US"/>
              <a:t>Project Scope</a:t>
            </a:r>
          </a:p>
        </p:txBody>
      </p:sp>
      <p:grpSp>
        <p:nvGrpSpPr>
          <p:cNvPr id="2" name="Group 1">
            <a:extLst>
              <a:ext uri="{FF2B5EF4-FFF2-40B4-BE49-F238E27FC236}">
                <a16:creationId xmlns:a16="http://schemas.microsoft.com/office/drawing/2014/main" id="{D6EFD846-767E-D47E-C091-45217CE9C5BD}"/>
              </a:ext>
            </a:extLst>
          </p:cNvPr>
          <p:cNvGrpSpPr/>
          <p:nvPr/>
        </p:nvGrpSpPr>
        <p:grpSpPr>
          <a:xfrm>
            <a:off x="1341665" y="2147463"/>
            <a:ext cx="5361838" cy="3744766"/>
            <a:chOff x="1149505" y="1835899"/>
            <a:chExt cx="3743965" cy="2808576"/>
          </a:xfrm>
        </p:grpSpPr>
        <p:pic>
          <p:nvPicPr>
            <p:cNvPr id="5" name="Graphic 4" descr="Checkmark with solid fill">
              <a:extLst>
                <a:ext uri="{FF2B5EF4-FFF2-40B4-BE49-F238E27FC236}">
                  <a16:creationId xmlns:a16="http://schemas.microsoft.com/office/drawing/2014/main" id="{53F2A7C9-3896-0189-1E67-72A92792C26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57290" y="1864479"/>
              <a:ext cx="264317" cy="264317"/>
            </a:xfrm>
            <a:prstGeom prst="rect">
              <a:avLst/>
            </a:prstGeom>
          </p:spPr>
        </p:pic>
        <p:pic>
          <p:nvPicPr>
            <p:cNvPr id="6" name="Graphic 5" descr="Close with solid fill">
              <a:extLst>
                <a:ext uri="{FF2B5EF4-FFF2-40B4-BE49-F238E27FC236}">
                  <a16:creationId xmlns:a16="http://schemas.microsoft.com/office/drawing/2014/main" id="{DBF1DF3E-4438-FB16-5DE1-85714C8827A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572001" y="1835899"/>
              <a:ext cx="321469" cy="321469"/>
            </a:xfrm>
            <a:prstGeom prst="rect">
              <a:avLst/>
            </a:prstGeom>
          </p:spPr>
        </p:pic>
        <p:pic>
          <p:nvPicPr>
            <p:cNvPr id="7" name="Graphic 6" descr="Close with solid fill">
              <a:extLst>
                <a:ext uri="{FF2B5EF4-FFF2-40B4-BE49-F238E27FC236}">
                  <a16:creationId xmlns:a16="http://schemas.microsoft.com/office/drawing/2014/main" id="{637985F5-D512-4243-CEC1-2A7E0B66DE1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572000" y="2279451"/>
              <a:ext cx="321469" cy="321469"/>
            </a:xfrm>
            <a:prstGeom prst="rect">
              <a:avLst/>
            </a:prstGeom>
          </p:spPr>
        </p:pic>
        <p:pic>
          <p:nvPicPr>
            <p:cNvPr id="8" name="Graphic 7" descr="Checkmark with solid fill">
              <a:extLst>
                <a:ext uri="{FF2B5EF4-FFF2-40B4-BE49-F238E27FC236}">
                  <a16:creationId xmlns:a16="http://schemas.microsoft.com/office/drawing/2014/main" id="{E54F6288-F9BC-E429-CF77-4CB82DEC36D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57289" y="2625968"/>
              <a:ext cx="264317" cy="264317"/>
            </a:xfrm>
            <a:prstGeom prst="rect">
              <a:avLst/>
            </a:prstGeom>
          </p:spPr>
        </p:pic>
        <p:pic>
          <p:nvPicPr>
            <p:cNvPr id="9" name="Graphic 8" descr="Close with solid fill">
              <a:extLst>
                <a:ext uri="{FF2B5EF4-FFF2-40B4-BE49-F238E27FC236}">
                  <a16:creationId xmlns:a16="http://schemas.microsoft.com/office/drawing/2014/main" id="{DEAD7AEE-8F7A-C561-FCE4-0DD3E808977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552658" y="2638838"/>
              <a:ext cx="321469" cy="321469"/>
            </a:xfrm>
            <a:prstGeom prst="rect">
              <a:avLst/>
            </a:prstGeom>
          </p:spPr>
        </p:pic>
        <p:pic>
          <p:nvPicPr>
            <p:cNvPr id="10" name="Graphic 9" descr="Checkmark with solid fill">
              <a:extLst>
                <a:ext uri="{FF2B5EF4-FFF2-40B4-BE49-F238E27FC236}">
                  <a16:creationId xmlns:a16="http://schemas.microsoft.com/office/drawing/2014/main" id="{E6C48921-7FA5-813A-90D3-6E85DDDB17B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57289" y="3262194"/>
              <a:ext cx="264317" cy="264317"/>
            </a:xfrm>
            <a:prstGeom prst="rect">
              <a:avLst/>
            </a:prstGeom>
          </p:spPr>
        </p:pic>
        <p:pic>
          <p:nvPicPr>
            <p:cNvPr id="11" name="Graphic 10" descr="Close with solid fill">
              <a:extLst>
                <a:ext uri="{FF2B5EF4-FFF2-40B4-BE49-F238E27FC236}">
                  <a16:creationId xmlns:a16="http://schemas.microsoft.com/office/drawing/2014/main" id="{45A3FDE3-5801-4745-7C71-5030D5DF4FF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565485" y="3212979"/>
              <a:ext cx="321469" cy="321469"/>
            </a:xfrm>
            <a:prstGeom prst="rect">
              <a:avLst/>
            </a:prstGeom>
          </p:spPr>
        </p:pic>
        <p:pic>
          <p:nvPicPr>
            <p:cNvPr id="12" name="Graphic 11" descr="Close with solid fill">
              <a:extLst>
                <a:ext uri="{FF2B5EF4-FFF2-40B4-BE49-F238E27FC236}">
                  <a16:creationId xmlns:a16="http://schemas.microsoft.com/office/drawing/2014/main" id="{33B9C55F-F606-5F53-6A25-71F00B4312A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565463" y="3724096"/>
              <a:ext cx="321469" cy="321469"/>
            </a:xfrm>
            <a:prstGeom prst="rect">
              <a:avLst/>
            </a:prstGeom>
          </p:spPr>
        </p:pic>
        <p:pic>
          <p:nvPicPr>
            <p:cNvPr id="13" name="Graphic 12" descr="Checkmark with solid fill">
              <a:extLst>
                <a:ext uri="{FF2B5EF4-FFF2-40B4-BE49-F238E27FC236}">
                  <a16:creationId xmlns:a16="http://schemas.microsoft.com/office/drawing/2014/main" id="{36CCAF9B-330F-14AE-18EE-D8DD66D6ED8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49505" y="3724096"/>
              <a:ext cx="264317" cy="264317"/>
            </a:xfrm>
            <a:prstGeom prst="rect">
              <a:avLst/>
            </a:prstGeom>
          </p:spPr>
        </p:pic>
        <p:pic>
          <p:nvPicPr>
            <p:cNvPr id="14" name="Graphic 13" descr="Checkmark with solid fill">
              <a:extLst>
                <a:ext uri="{FF2B5EF4-FFF2-40B4-BE49-F238E27FC236}">
                  <a16:creationId xmlns:a16="http://schemas.microsoft.com/office/drawing/2014/main" id="{296425EE-6F11-9C24-2569-F3AD7D91581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61225" y="4319252"/>
              <a:ext cx="264317" cy="264317"/>
            </a:xfrm>
            <a:prstGeom prst="rect">
              <a:avLst/>
            </a:prstGeom>
          </p:spPr>
        </p:pic>
        <p:pic>
          <p:nvPicPr>
            <p:cNvPr id="15" name="Graphic 14" descr="Close with solid fill">
              <a:extLst>
                <a:ext uri="{FF2B5EF4-FFF2-40B4-BE49-F238E27FC236}">
                  <a16:creationId xmlns:a16="http://schemas.microsoft.com/office/drawing/2014/main" id="{09149F0B-D849-8447-C7FC-92189807DD2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552657" y="4323006"/>
              <a:ext cx="321469" cy="321469"/>
            </a:xfrm>
            <a:prstGeom prst="rect">
              <a:avLst/>
            </a:prstGeom>
          </p:spPr>
        </p:pic>
      </p:grpSp>
    </p:spTree>
    <p:extLst>
      <p:ext uri="{BB962C8B-B14F-4D97-AF65-F5344CB8AC3E}">
        <p14:creationId xmlns:p14="http://schemas.microsoft.com/office/powerpoint/2010/main" val="65929224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6" name="Google Shape;276;p28"/>
          <p:cNvSpPr txBox="1">
            <a:spLocks noGrp="1"/>
          </p:cNvSpPr>
          <p:nvPr>
            <p:ph type="sldNum" sz="quarter" idx="12"/>
          </p:nvPr>
        </p:nvSpPr>
        <p:spPr>
          <a:prstGeom prst="rect">
            <a:avLst/>
          </a:prstGeom>
        </p:spPr>
        <p:txBody>
          <a:bodyPr spcFirstLastPara="1" vert="horz" wrap="square" lIns="121900" tIns="121900" rIns="121900" bIns="121900" rtlCol="0" anchor="ctr" anchorCtr="0">
            <a:noAutofit/>
          </a:bodyPr>
          <a:lstStyle/>
          <a:p>
            <a:pPr algn="l"/>
            <a:endParaRPr/>
          </a:p>
        </p:txBody>
      </p:sp>
      <p:graphicFrame>
        <p:nvGraphicFramePr>
          <p:cNvPr id="3" name="Table 4">
            <a:extLst>
              <a:ext uri="{FF2B5EF4-FFF2-40B4-BE49-F238E27FC236}">
                <a16:creationId xmlns:a16="http://schemas.microsoft.com/office/drawing/2014/main" id="{47DF0E11-C43D-BC10-5CAC-33AE96AD785D}"/>
              </a:ext>
            </a:extLst>
          </p:cNvPr>
          <p:cNvGraphicFramePr>
            <a:graphicFrameLocks noGrp="1"/>
          </p:cNvGraphicFramePr>
          <p:nvPr/>
        </p:nvGraphicFramePr>
        <p:xfrm>
          <a:off x="964506" y="776028"/>
          <a:ext cx="10647121" cy="5692809"/>
        </p:xfrm>
        <a:graphic>
          <a:graphicData uri="http://schemas.openxmlformats.org/drawingml/2006/table">
            <a:tbl>
              <a:tblPr firstRow="1" bandRow="1">
                <a:tableStyleId>{5C22544A-7EE6-4342-B048-85BDC9FD1C3A}</a:tableStyleId>
              </a:tblPr>
              <a:tblGrid>
                <a:gridCol w="2072021">
                  <a:extLst>
                    <a:ext uri="{9D8B030D-6E8A-4147-A177-3AD203B41FA5}">
                      <a16:colId xmlns:a16="http://schemas.microsoft.com/office/drawing/2014/main" val="2368147203"/>
                    </a:ext>
                  </a:extLst>
                </a:gridCol>
                <a:gridCol w="2143775">
                  <a:extLst>
                    <a:ext uri="{9D8B030D-6E8A-4147-A177-3AD203B41FA5}">
                      <a16:colId xmlns:a16="http://schemas.microsoft.com/office/drawing/2014/main" val="2048666872"/>
                    </a:ext>
                  </a:extLst>
                </a:gridCol>
                <a:gridCol w="2143775">
                  <a:extLst>
                    <a:ext uri="{9D8B030D-6E8A-4147-A177-3AD203B41FA5}">
                      <a16:colId xmlns:a16="http://schemas.microsoft.com/office/drawing/2014/main" val="92536960"/>
                    </a:ext>
                  </a:extLst>
                </a:gridCol>
                <a:gridCol w="2143775">
                  <a:extLst>
                    <a:ext uri="{9D8B030D-6E8A-4147-A177-3AD203B41FA5}">
                      <a16:colId xmlns:a16="http://schemas.microsoft.com/office/drawing/2014/main" val="3360493339"/>
                    </a:ext>
                  </a:extLst>
                </a:gridCol>
                <a:gridCol w="2143775">
                  <a:extLst>
                    <a:ext uri="{9D8B030D-6E8A-4147-A177-3AD203B41FA5}">
                      <a16:colId xmlns:a16="http://schemas.microsoft.com/office/drawing/2014/main" val="2453913164"/>
                    </a:ext>
                  </a:extLst>
                </a:gridCol>
              </a:tblGrid>
              <a:tr h="598744">
                <a:tc>
                  <a:txBody>
                    <a:bodyPr/>
                    <a:lstStyle/>
                    <a:p>
                      <a:r>
                        <a:rPr lang="en-US" sz="1800">
                          <a:latin typeface="Verdana Pro Light" panose="020B0304030504040204" pitchFamily="34" charset="0"/>
                        </a:rPr>
                        <a:t>Environmental</a:t>
                      </a:r>
                    </a:p>
                  </a:txBody>
                  <a:tcPr marL="121920" marR="121920" marT="60960" marB="60960"/>
                </a:tc>
                <a:tc>
                  <a:txBody>
                    <a:bodyPr/>
                    <a:lstStyle/>
                    <a:p>
                      <a:r>
                        <a:rPr lang="en-US" sz="1800">
                          <a:latin typeface="Verdana Pro Light" panose="020B0304030504040204" pitchFamily="34" charset="0"/>
                        </a:rPr>
                        <a:t>Social Capital</a:t>
                      </a:r>
                    </a:p>
                  </a:txBody>
                  <a:tcPr marL="121920" marR="121920" marT="60960" marB="60960"/>
                </a:tc>
                <a:tc>
                  <a:txBody>
                    <a:bodyPr/>
                    <a:lstStyle/>
                    <a:p>
                      <a:r>
                        <a:rPr lang="en-US" sz="1800">
                          <a:latin typeface="Verdana Pro Light" panose="020B0304030504040204" pitchFamily="34" charset="0"/>
                        </a:rPr>
                        <a:t>Human Capital</a:t>
                      </a:r>
                    </a:p>
                  </a:txBody>
                  <a:tcPr marL="121920" marR="121920" marT="60960" marB="60960">
                    <a:solidFill>
                      <a:schemeClr val="accent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800">
                          <a:effectLst/>
                          <a:latin typeface="Verdana Pro Light" panose="020B0304030504040204" pitchFamily="34" charset="0"/>
                        </a:rPr>
                        <a:t>Business Model &amp; Innovation</a:t>
                      </a:r>
                      <a:endParaRPr lang="en-US" sz="1800">
                        <a:latin typeface="Verdana Pro Light" panose="020B0304030504040204" pitchFamily="34" charset="0"/>
                      </a:endParaRPr>
                    </a:p>
                  </a:txBody>
                  <a:tcPr marL="121920" marR="121920" marT="60960" marB="60960"/>
                </a:tc>
                <a:tc>
                  <a:txBody>
                    <a:bodyPr/>
                    <a:lstStyle/>
                    <a:p>
                      <a:r>
                        <a:rPr lang="en-US" sz="1800">
                          <a:effectLst/>
                          <a:latin typeface="Verdana Pro Light" panose="020B0304030504040204" pitchFamily="34" charset="0"/>
                        </a:rPr>
                        <a:t>Leadership &amp; Governance</a:t>
                      </a:r>
                      <a:endParaRPr lang="en-US" sz="1800">
                        <a:latin typeface="Verdana Pro Light" panose="020B0304030504040204" pitchFamily="34" charset="0"/>
                      </a:endParaRPr>
                    </a:p>
                  </a:txBody>
                  <a:tcPr marL="121920" marR="121920" marT="60960" marB="60960"/>
                </a:tc>
                <a:extLst>
                  <a:ext uri="{0D108BD9-81ED-4DB2-BD59-A6C34878D82A}">
                    <a16:rowId xmlns:a16="http://schemas.microsoft.com/office/drawing/2014/main" val="1212287848"/>
                  </a:ext>
                </a:extLst>
              </a:tr>
              <a:tr h="605068">
                <a:tc>
                  <a:txBody>
                    <a:bodyPr/>
                    <a:lstStyle/>
                    <a:p>
                      <a:r>
                        <a:rPr lang="en-US" sz="1500" b="1">
                          <a:latin typeface="Verdana Pro Light" panose="020B0304030504040204" pitchFamily="34" charset="0"/>
                        </a:rPr>
                        <a:t>GHG Emissions</a:t>
                      </a:r>
                    </a:p>
                  </a:txBody>
                  <a:tcPr marL="121920" marR="121920" marT="60960" marB="60960"/>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500">
                          <a:latin typeface="Verdana Pro Light" panose="020B0304030504040204" pitchFamily="34" charset="0"/>
                        </a:rPr>
                        <a:t>Access &amp; Affordability </a:t>
                      </a:r>
                      <a:endParaRPr lang="en-US" sz="1500" b="1">
                        <a:latin typeface="Verdana Pro Light" panose="020B0304030504040204" pitchFamily="34" charset="0"/>
                      </a:endParaRPr>
                    </a:p>
                  </a:txBody>
                  <a:tcPr marL="121920" marR="121920" marT="60960" marB="60960"/>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500" b="1">
                          <a:latin typeface="Verdana Pro Light" panose="020B0304030504040204" pitchFamily="34" charset="0"/>
                        </a:rPr>
                        <a:t>Labor Practices</a:t>
                      </a:r>
                    </a:p>
                  </a:txBody>
                  <a:tcPr marL="121920" marR="121920" marT="60960" marB="60960"/>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500" b="1">
                          <a:latin typeface="Verdana Pro Light" panose="020B0304030504040204" pitchFamily="34" charset="0"/>
                        </a:rPr>
                        <a:t>Supply Chain Management</a:t>
                      </a:r>
                    </a:p>
                  </a:txBody>
                  <a:tcPr marL="121920" marR="121920" marT="60960" marB="60960"/>
                </a:tc>
                <a:tc>
                  <a:txBody>
                    <a:bodyPr/>
                    <a:lstStyle/>
                    <a:p>
                      <a:r>
                        <a:rPr lang="en-US" sz="1500" b="1">
                          <a:latin typeface="Verdana Pro Light" panose="020B0304030504040204" pitchFamily="34" charset="0"/>
                        </a:rPr>
                        <a:t>Business Ethics </a:t>
                      </a:r>
                    </a:p>
                  </a:txBody>
                  <a:tcPr marL="121920" marR="121920" marT="60960" marB="60960"/>
                </a:tc>
                <a:extLst>
                  <a:ext uri="{0D108BD9-81ED-4DB2-BD59-A6C34878D82A}">
                    <a16:rowId xmlns:a16="http://schemas.microsoft.com/office/drawing/2014/main" val="1427031498"/>
                  </a:ext>
                </a:extLst>
              </a:tr>
              <a:tr h="793336">
                <a:tc>
                  <a:txBody>
                    <a:bodyPr/>
                    <a:lstStyle/>
                    <a:p>
                      <a:r>
                        <a:rPr lang="en-US" sz="1500">
                          <a:latin typeface="Verdana Pro Light" panose="020B0304030504040204" pitchFamily="34" charset="0"/>
                        </a:rPr>
                        <a:t>Air Quality</a:t>
                      </a:r>
                    </a:p>
                  </a:txBody>
                  <a:tcPr marL="121920" marR="121920" marT="60960" marB="60960"/>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500">
                          <a:latin typeface="Verdana Pro Light" panose="020B0304030504040204" pitchFamily="34" charset="0"/>
                        </a:rPr>
                        <a:t>Customer Privacy</a:t>
                      </a:r>
                    </a:p>
                  </a:txBody>
                  <a:tcPr marL="121920" marR="121920" marT="60960" marB="60960"/>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500" b="1">
                          <a:latin typeface="Verdana Pro Light" panose="020B0304030504040204" pitchFamily="34" charset="0"/>
                        </a:rPr>
                        <a:t>Employee Health &amp; Safety</a:t>
                      </a:r>
                    </a:p>
                    <a:p>
                      <a:endParaRPr lang="en-US" sz="1500">
                        <a:latin typeface="Verdana Pro Light" panose="020B0304030504040204" pitchFamily="34" charset="0"/>
                      </a:endParaRPr>
                    </a:p>
                  </a:txBody>
                  <a:tcPr marL="121920" marR="121920" marT="60960" marB="60960"/>
                </a:tc>
                <a:tc>
                  <a:txBody>
                    <a:bodyPr/>
                    <a:lstStyle/>
                    <a:p>
                      <a:r>
                        <a:rPr lang="en-US" sz="1500" b="1">
                          <a:latin typeface="Verdana Pro Light" panose="020B0304030504040204" pitchFamily="34" charset="0"/>
                        </a:rPr>
                        <a:t>Business Model Resilience </a:t>
                      </a:r>
                    </a:p>
                  </a:txBody>
                  <a:tcPr marL="121920" marR="121920" marT="60960" marB="60960"/>
                </a:tc>
                <a:tc>
                  <a:txBody>
                    <a:bodyPr/>
                    <a:lstStyle/>
                    <a:p>
                      <a:r>
                        <a:rPr lang="en-US" sz="1500">
                          <a:latin typeface="Verdana Pro Light" panose="020B0304030504040204" pitchFamily="34" charset="0"/>
                        </a:rPr>
                        <a:t>Competitive Behavior </a:t>
                      </a:r>
                    </a:p>
                  </a:txBody>
                  <a:tcPr marL="121920" marR="121920" marT="60960" marB="60960"/>
                </a:tc>
                <a:extLst>
                  <a:ext uri="{0D108BD9-81ED-4DB2-BD59-A6C34878D82A}">
                    <a16:rowId xmlns:a16="http://schemas.microsoft.com/office/drawing/2014/main" val="225916185"/>
                  </a:ext>
                </a:extLst>
              </a:tr>
              <a:tr h="1017865">
                <a:tc>
                  <a:txBody>
                    <a:bodyPr/>
                    <a:lstStyle/>
                    <a:p>
                      <a:r>
                        <a:rPr lang="en-US" sz="1500">
                          <a:latin typeface="Verdana Pro Light" panose="020B0304030504040204" pitchFamily="34" charset="0"/>
                        </a:rPr>
                        <a:t>Energy Management</a:t>
                      </a:r>
                    </a:p>
                  </a:txBody>
                  <a:tcPr marL="121920" marR="121920" marT="60960" marB="60960"/>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500" b="1">
                          <a:latin typeface="Verdana Pro Light" panose="020B0304030504040204" pitchFamily="34" charset="0"/>
                        </a:rPr>
                        <a:t>Human Rights &amp; Community Relations</a:t>
                      </a:r>
                    </a:p>
                    <a:p>
                      <a:pPr marL="0" marR="0" lvl="0" indent="0" algn="l" defTabSz="685800" rtl="0" eaLnBrk="1" fontAlgn="auto" latinLnBrk="0" hangingPunct="1">
                        <a:lnSpc>
                          <a:spcPct val="100000"/>
                        </a:lnSpc>
                        <a:spcBef>
                          <a:spcPts val="0"/>
                        </a:spcBef>
                        <a:spcAft>
                          <a:spcPts val="0"/>
                        </a:spcAft>
                        <a:buClrTx/>
                        <a:buSzTx/>
                        <a:buFontTx/>
                        <a:buNone/>
                        <a:tabLst/>
                        <a:defRPr/>
                      </a:pPr>
                      <a:endParaRPr lang="en-US" sz="1500">
                        <a:latin typeface="Verdana Pro Light" panose="020B0304030504040204" pitchFamily="34" charset="0"/>
                      </a:endParaRPr>
                    </a:p>
                  </a:txBody>
                  <a:tcPr marL="121920" marR="121920" marT="60960" marB="60960"/>
                </a:tc>
                <a:tc>
                  <a:txBody>
                    <a:bodyPr/>
                    <a:lstStyle/>
                    <a:p>
                      <a:r>
                        <a:rPr lang="en-US" sz="1500" b="1">
                          <a:latin typeface="Verdana Pro Light" panose="020B0304030504040204" pitchFamily="34" charset="0"/>
                        </a:rPr>
                        <a:t>Employee Engagement, Diversity &amp; Inclusion</a:t>
                      </a:r>
                    </a:p>
                  </a:txBody>
                  <a:tcPr marL="121920" marR="121920" marT="60960" marB="6096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500" b="0">
                          <a:latin typeface="Verdana Pro Light" panose="020B0304030504040204" pitchFamily="34" charset="0"/>
                        </a:rPr>
                        <a:t>Product Design &amp; Lifecycle Management</a:t>
                      </a:r>
                    </a:p>
                    <a:p>
                      <a:endParaRPr lang="en-US" sz="1500" b="1">
                        <a:latin typeface="Verdana Pro Light" panose="020B0304030504040204" pitchFamily="34" charset="0"/>
                      </a:endParaRPr>
                    </a:p>
                  </a:txBody>
                  <a:tcPr marL="121920" marR="121920" marT="60960" marB="60960"/>
                </a:tc>
                <a:tc>
                  <a:txBody>
                    <a:bodyPr/>
                    <a:lstStyle/>
                    <a:p>
                      <a:r>
                        <a:rPr lang="en-US" sz="1500" b="1">
                          <a:latin typeface="Verdana Pro Light" panose="020B0304030504040204" pitchFamily="34" charset="0"/>
                        </a:rPr>
                        <a:t>Management of the Legal &amp; Regulatory Environment </a:t>
                      </a:r>
                    </a:p>
                  </a:txBody>
                  <a:tcPr marL="121920" marR="121920" marT="60960" marB="60960"/>
                </a:tc>
                <a:extLst>
                  <a:ext uri="{0D108BD9-81ED-4DB2-BD59-A6C34878D82A}">
                    <a16:rowId xmlns:a16="http://schemas.microsoft.com/office/drawing/2014/main" val="3051348399"/>
                  </a:ext>
                </a:extLst>
              </a:tr>
              <a:tr h="762570">
                <a:tc>
                  <a:txBody>
                    <a:bodyPr/>
                    <a:lstStyle/>
                    <a:p>
                      <a:r>
                        <a:rPr lang="en-US" sz="1500">
                          <a:latin typeface="Verdana Pro Light" panose="020B0304030504040204" pitchFamily="34" charset="0"/>
                        </a:rPr>
                        <a:t>Water &amp; Wastewater Management</a:t>
                      </a:r>
                    </a:p>
                  </a:txBody>
                  <a:tcPr marL="121920" marR="121920" marT="60960" marB="60960"/>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500">
                          <a:latin typeface="Verdana Pro Light" panose="020B0304030504040204" pitchFamily="34" charset="0"/>
                        </a:rPr>
                        <a:t>Product Quality &amp; Safety</a:t>
                      </a:r>
                    </a:p>
                  </a:txBody>
                  <a:tcPr marL="121920" marR="121920" marT="60960" marB="60960"/>
                </a:tc>
                <a:tc>
                  <a:txBody>
                    <a:bodyPr/>
                    <a:lstStyle/>
                    <a:p>
                      <a:endParaRPr lang="en-US" sz="1500">
                        <a:latin typeface="Verdana Pro Light" panose="020B0304030504040204" pitchFamily="34" charset="0"/>
                      </a:endParaRPr>
                    </a:p>
                  </a:txBody>
                  <a:tcPr marL="121920" marR="121920" marT="60960" marB="60960"/>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500">
                          <a:latin typeface="Verdana Pro Light" panose="020B0304030504040204" pitchFamily="34" charset="0"/>
                        </a:rPr>
                        <a:t>Materials Sourcing &amp; Efficiency</a:t>
                      </a:r>
                    </a:p>
                  </a:txBody>
                  <a:tcPr marL="121920" marR="121920" marT="60960" marB="60960"/>
                </a:tc>
                <a:tc>
                  <a:txBody>
                    <a:bodyPr/>
                    <a:lstStyle/>
                    <a:p>
                      <a:r>
                        <a:rPr lang="en-US" sz="1500">
                          <a:latin typeface="Verdana Pro Light" panose="020B0304030504040204" pitchFamily="34" charset="0"/>
                        </a:rPr>
                        <a:t>Critical Incident Risk Management </a:t>
                      </a:r>
                    </a:p>
                  </a:txBody>
                  <a:tcPr marL="121920" marR="121920" marT="60960" marB="60960"/>
                </a:tc>
                <a:extLst>
                  <a:ext uri="{0D108BD9-81ED-4DB2-BD59-A6C34878D82A}">
                    <a16:rowId xmlns:a16="http://schemas.microsoft.com/office/drawing/2014/main" val="2609280512"/>
                  </a:ext>
                </a:extLst>
              </a:tr>
              <a:tr h="762570">
                <a:tc>
                  <a:txBody>
                    <a:bodyPr/>
                    <a:lstStyle/>
                    <a:p>
                      <a:r>
                        <a:rPr lang="en-US" sz="1500">
                          <a:latin typeface="Verdana Pro Light" panose="020B0304030504040204" pitchFamily="34" charset="0"/>
                        </a:rPr>
                        <a:t>Hazardous Materials Management</a:t>
                      </a:r>
                    </a:p>
                  </a:txBody>
                  <a:tcPr marL="121920" marR="121920" marT="60960" marB="60960"/>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500">
                          <a:latin typeface="Verdana Pro Light" panose="020B0304030504040204" pitchFamily="34" charset="0"/>
                        </a:rPr>
                        <a:t>Customer Welfare</a:t>
                      </a:r>
                    </a:p>
                  </a:txBody>
                  <a:tcPr marL="121920" marR="121920" marT="60960" marB="60960"/>
                </a:tc>
                <a:tc>
                  <a:txBody>
                    <a:bodyPr/>
                    <a:lstStyle/>
                    <a:p>
                      <a:endParaRPr lang="en-US" sz="1500">
                        <a:latin typeface="Verdana Pro Light" panose="020B0304030504040204" pitchFamily="34" charset="0"/>
                      </a:endParaRPr>
                    </a:p>
                  </a:txBody>
                  <a:tcPr marL="121920" marR="121920" marT="60960" marB="60960"/>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500">
                          <a:latin typeface="Verdana Pro Light" panose="020B0304030504040204" pitchFamily="34" charset="0"/>
                        </a:rPr>
                        <a:t>Physical Impacts of Climate Change</a:t>
                      </a:r>
                    </a:p>
                  </a:txBody>
                  <a:tcPr marL="121920" marR="121920" marT="60960" marB="60960"/>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500" b="1">
                          <a:latin typeface="Verdana Pro Light" panose="020B0304030504040204" pitchFamily="34" charset="0"/>
                        </a:rPr>
                        <a:t>Systemic Risk Management</a:t>
                      </a:r>
                    </a:p>
                  </a:txBody>
                  <a:tcPr marL="121920" marR="121920" marT="60960" marB="60960"/>
                </a:tc>
                <a:extLst>
                  <a:ext uri="{0D108BD9-81ED-4DB2-BD59-A6C34878D82A}">
                    <a16:rowId xmlns:a16="http://schemas.microsoft.com/office/drawing/2014/main" val="2426691037"/>
                  </a:ext>
                </a:extLst>
              </a:tr>
              <a:tr h="568807">
                <a:tc>
                  <a:txBody>
                    <a:bodyPr/>
                    <a:lstStyle/>
                    <a:p>
                      <a:r>
                        <a:rPr lang="en-US" sz="1500">
                          <a:latin typeface="Verdana Pro Light" panose="020B0304030504040204" pitchFamily="34" charset="0"/>
                        </a:rPr>
                        <a:t>Ecological Impacts</a:t>
                      </a:r>
                    </a:p>
                  </a:txBody>
                  <a:tcPr marL="121920" marR="121920" marT="60960" marB="60960"/>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500">
                          <a:latin typeface="Verdana Pro Light" panose="020B0304030504040204" pitchFamily="34" charset="0"/>
                        </a:rPr>
                        <a:t>Selling Practices &amp; Product Labeling </a:t>
                      </a:r>
                    </a:p>
                  </a:txBody>
                  <a:tcPr marL="121920" marR="121920" marT="60960" marB="60960"/>
                </a:tc>
                <a:tc>
                  <a:txBody>
                    <a:bodyPr/>
                    <a:lstStyle/>
                    <a:p>
                      <a:endParaRPr lang="en-US" sz="1500">
                        <a:latin typeface="Verdana Pro Light" panose="020B0304030504040204" pitchFamily="34" charset="0"/>
                      </a:endParaRPr>
                    </a:p>
                  </a:txBody>
                  <a:tcPr marL="121920" marR="121920" marT="60960" marB="60960"/>
                </a:tc>
                <a:tc>
                  <a:txBody>
                    <a:bodyPr/>
                    <a:lstStyle/>
                    <a:p>
                      <a:endParaRPr lang="en-US" sz="1500">
                        <a:latin typeface="Verdana Pro Light" panose="020B0304030504040204" pitchFamily="34" charset="0"/>
                      </a:endParaRPr>
                    </a:p>
                  </a:txBody>
                  <a:tcPr marL="121920" marR="121920" marT="60960" marB="60960"/>
                </a:tc>
                <a:tc>
                  <a:txBody>
                    <a:bodyPr/>
                    <a:lstStyle/>
                    <a:p>
                      <a:endParaRPr lang="en-US" sz="1500">
                        <a:latin typeface="Verdana Pro Light" panose="020B0304030504040204" pitchFamily="34" charset="0"/>
                      </a:endParaRPr>
                    </a:p>
                  </a:txBody>
                  <a:tcPr marL="121920" marR="121920" marT="60960" marB="60960"/>
                </a:tc>
                <a:extLst>
                  <a:ext uri="{0D108BD9-81ED-4DB2-BD59-A6C34878D82A}">
                    <a16:rowId xmlns:a16="http://schemas.microsoft.com/office/drawing/2014/main" val="2805479304"/>
                  </a:ext>
                </a:extLst>
              </a:tr>
              <a:tr h="468881">
                <a:tc>
                  <a:txBody>
                    <a:bodyPr/>
                    <a:lstStyle/>
                    <a:p>
                      <a:r>
                        <a:rPr lang="en-US" sz="1500" b="1">
                          <a:latin typeface="Verdana Pro Light" panose="020B0304030504040204" pitchFamily="34" charset="0"/>
                        </a:rPr>
                        <a:t>Recycling</a:t>
                      </a:r>
                    </a:p>
                  </a:txBody>
                  <a:tcPr marL="121920" marR="121920" marT="60960" marB="60960"/>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500" b="1">
                          <a:latin typeface="Verdana Pro Light" panose="020B0304030504040204" pitchFamily="34" charset="0"/>
                        </a:rPr>
                        <a:t>Data Security</a:t>
                      </a:r>
                    </a:p>
                  </a:txBody>
                  <a:tcPr marL="121920" marR="121920" marT="60960" marB="60960"/>
                </a:tc>
                <a:tc>
                  <a:txBody>
                    <a:bodyPr/>
                    <a:lstStyle/>
                    <a:p>
                      <a:endParaRPr lang="en-US" sz="1500">
                        <a:latin typeface="Verdana Pro Light" panose="020B0304030504040204" pitchFamily="34" charset="0"/>
                      </a:endParaRPr>
                    </a:p>
                  </a:txBody>
                  <a:tcPr marL="121920" marR="121920" marT="60960" marB="60960"/>
                </a:tc>
                <a:tc>
                  <a:txBody>
                    <a:bodyPr/>
                    <a:lstStyle/>
                    <a:p>
                      <a:endParaRPr lang="en-US" sz="1500">
                        <a:latin typeface="Verdana Pro Light" panose="020B0304030504040204" pitchFamily="34" charset="0"/>
                      </a:endParaRPr>
                    </a:p>
                  </a:txBody>
                  <a:tcPr marL="121920" marR="121920" marT="60960" marB="60960"/>
                </a:tc>
                <a:tc>
                  <a:txBody>
                    <a:bodyPr/>
                    <a:lstStyle/>
                    <a:p>
                      <a:endParaRPr lang="en-US" sz="1500">
                        <a:latin typeface="Verdana Pro Light" panose="020B0304030504040204" pitchFamily="34" charset="0"/>
                      </a:endParaRPr>
                    </a:p>
                  </a:txBody>
                  <a:tcPr marL="121920" marR="121920" marT="60960" marB="60960"/>
                </a:tc>
                <a:extLst>
                  <a:ext uri="{0D108BD9-81ED-4DB2-BD59-A6C34878D82A}">
                    <a16:rowId xmlns:a16="http://schemas.microsoft.com/office/drawing/2014/main" val="2215980389"/>
                  </a:ext>
                </a:extLst>
              </a:tr>
            </a:tbl>
          </a:graphicData>
        </a:graphic>
      </p:graphicFrame>
      <p:sp>
        <p:nvSpPr>
          <p:cNvPr id="4" name="Title 3">
            <a:extLst>
              <a:ext uri="{FF2B5EF4-FFF2-40B4-BE49-F238E27FC236}">
                <a16:creationId xmlns:a16="http://schemas.microsoft.com/office/drawing/2014/main" id="{9C4BB8C2-FCCB-C20B-4585-EC2FFDD8F4AA}"/>
              </a:ext>
            </a:extLst>
          </p:cNvPr>
          <p:cNvSpPr>
            <a:spLocks noGrp="1"/>
          </p:cNvSpPr>
          <p:nvPr>
            <p:ph type="title"/>
          </p:nvPr>
        </p:nvSpPr>
        <p:spPr>
          <a:xfrm>
            <a:off x="838200" y="24466"/>
            <a:ext cx="9720072" cy="765349"/>
          </a:xfrm>
        </p:spPr>
        <p:txBody>
          <a:bodyPr/>
          <a:lstStyle/>
          <a:p>
            <a:r>
              <a:rPr lang="en-US"/>
              <a:t>Material Topics</a:t>
            </a:r>
          </a:p>
        </p:txBody>
      </p:sp>
    </p:spTree>
    <p:extLst>
      <p:ext uri="{BB962C8B-B14F-4D97-AF65-F5344CB8AC3E}">
        <p14:creationId xmlns:p14="http://schemas.microsoft.com/office/powerpoint/2010/main" val="19370516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697FA4-4397-0461-BCD3-881341445B2B}"/>
              </a:ext>
            </a:extLst>
          </p:cNvPr>
          <p:cNvSpPr>
            <a:spLocks noGrp="1"/>
          </p:cNvSpPr>
          <p:nvPr>
            <p:ph type="title"/>
          </p:nvPr>
        </p:nvSpPr>
        <p:spPr/>
        <p:txBody>
          <a:bodyPr/>
          <a:lstStyle/>
          <a:p>
            <a:r>
              <a:rPr lang="en-US"/>
              <a:t>Advocacy and Effective Communication</a:t>
            </a:r>
          </a:p>
        </p:txBody>
      </p:sp>
      <p:sp>
        <p:nvSpPr>
          <p:cNvPr id="3" name="Content Placeholder 2">
            <a:extLst>
              <a:ext uri="{FF2B5EF4-FFF2-40B4-BE49-F238E27FC236}">
                <a16:creationId xmlns:a16="http://schemas.microsoft.com/office/drawing/2014/main" id="{0B5C7ACE-A6B6-B3C4-84ED-736C83CDA55D}"/>
              </a:ext>
            </a:extLst>
          </p:cNvPr>
          <p:cNvSpPr>
            <a:spLocks noGrp="1"/>
          </p:cNvSpPr>
          <p:nvPr>
            <p:ph idx="1"/>
          </p:nvPr>
        </p:nvSpPr>
        <p:spPr>
          <a:xfrm>
            <a:off x="467511" y="1377762"/>
            <a:ext cx="11161994" cy="4351338"/>
          </a:xfrm>
        </p:spPr>
        <p:txBody>
          <a:bodyPr/>
          <a:lstStyle/>
          <a:p>
            <a:pPr marL="0" indent="0" algn="ctr">
              <a:spcBef>
                <a:spcPts val="0"/>
              </a:spcBef>
              <a:buNone/>
            </a:pPr>
            <a:r>
              <a:rPr lang="en-US" sz="2400">
                <a:solidFill>
                  <a:srgbClr val="2A2A2A"/>
                </a:solidFill>
                <a:latin typeface="Times New Roman"/>
                <a:cs typeface="Times New Roman"/>
              </a:rPr>
              <a:t>Stephen Walker wrote Today.com about a recent experience he had at a Costco.</a:t>
            </a:r>
            <a:endParaRPr lang="en-US" sz="2400">
              <a:latin typeface="Times New Roman"/>
              <a:cs typeface="Times New Roman"/>
            </a:endParaRPr>
          </a:p>
          <a:p>
            <a:pPr marL="0" indent="0" algn="ctr">
              <a:spcBef>
                <a:spcPts val="0"/>
              </a:spcBef>
              <a:buNone/>
            </a:pPr>
            <a:r>
              <a:rPr lang="en-US" sz="2400" b="1">
                <a:solidFill>
                  <a:srgbClr val="2A2A2A"/>
                </a:solidFill>
                <a:latin typeface="Times New Roman"/>
                <a:cs typeface="Times New Roman"/>
              </a:rPr>
              <a:t>“Costco will give you exactly what you know you didn’t need.” </a:t>
            </a:r>
            <a:r>
              <a:rPr lang="en-US" sz="2400">
                <a:solidFill>
                  <a:srgbClr val="2A2A2A"/>
                </a:solidFill>
                <a:latin typeface="Times New Roman"/>
                <a:cs typeface="Times New Roman"/>
              </a:rPr>
              <a:t>wrote Walker</a:t>
            </a:r>
            <a:endParaRPr lang="en-US"/>
          </a:p>
          <a:p>
            <a:pPr marL="0" lvl="1" indent="0">
              <a:buNone/>
            </a:pPr>
            <a:endParaRPr lang="en-US"/>
          </a:p>
        </p:txBody>
      </p:sp>
      <p:cxnSp>
        <p:nvCxnSpPr>
          <p:cNvPr id="7" name="Straight Connector 6">
            <a:extLst>
              <a:ext uri="{FF2B5EF4-FFF2-40B4-BE49-F238E27FC236}">
                <a16:creationId xmlns:a16="http://schemas.microsoft.com/office/drawing/2014/main" id="{BC95DD02-6171-B3A5-B892-4ACE3B186C0E}"/>
              </a:ext>
            </a:extLst>
          </p:cNvPr>
          <p:cNvCxnSpPr/>
          <p:nvPr/>
        </p:nvCxnSpPr>
        <p:spPr>
          <a:xfrm>
            <a:off x="620888" y="1196623"/>
            <a:ext cx="10881360" cy="0"/>
          </a:xfrm>
          <a:prstGeom prst="line">
            <a:avLst/>
          </a:prstGeom>
          <a:ln w="12700">
            <a:solidFill>
              <a:schemeClr val="bg2"/>
            </a:solidFill>
          </a:ln>
        </p:spPr>
        <p:style>
          <a:lnRef idx="2">
            <a:schemeClr val="accent1"/>
          </a:lnRef>
          <a:fillRef idx="0">
            <a:schemeClr val="accent1"/>
          </a:fillRef>
          <a:effectRef idx="1">
            <a:schemeClr val="accent1"/>
          </a:effectRef>
          <a:fontRef idx="minor">
            <a:schemeClr val="tx1"/>
          </a:fontRef>
        </p:style>
      </p:cxnSp>
      <p:sp>
        <p:nvSpPr>
          <p:cNvPr id="4" name="Slide Number Placeholder 3">
            <a:extLst>
              <a:ext uri="{FF2B5EF4-FFF2-40B4-BE49-F238E27FC236}">
                <a16:creationId xmlns:a16="http://schemas.microsoft.com/office/drawing/2014/main" id="{C2BB2E94-81EA-194F-5A1B-16F344E6F1F8}"/>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8F63A3B-78C7-47BE-AE5E-E10140E04643}" type="slidenum">
              <a:rPr kumimoji="0" lang="en-US" sz="1200" b="0" i="0" u="none" strike="noStrike" kern="1200" cap="none" spc="0" normalizeH="0" baseline="0" noProof="0" smtClean="0">
                <a:ln>
                  <a:noFill/>
                </a:ln>
                <a:solidFill>
                  <a:srgbClr val="323232">
                    <a:lumMod val="90000"/>
                    <a:lumOff val="10000"/>
                  </a:srgbClr>
                </a:solidFill>
                <a:effectLst/>
                <a:uLnTx/>
                <a:uFillTx/>
                <a:latin typeface="Arial" panose="020B06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srgbClr val="323232">
                  <a:lumMod val="90000"/>
                  <a:lumOff val="10000"/>
                </a:srgbClr>
              </a:solidFill>
              <a:effectLst/>
              <a:uLnTx/>
              <a:uFillTx/>
              <a:latin typeface="Arial" panose="020B0604020202020204"/>
              <a:ea typeface="+mn-ea"/>
              <a:cs typeface="+mn-cs"/>
            </a:endParaRPr>
          </a:p>
        </p:txBody>
      </p:sp>
      <p:pic>
        <p:nvPicPr>
          <p:cNvPr id="5" name="Content Placeholder 6" descr="The instruction page Walker provided to Costco.">
            <a:extLst>
              <a:ext uri="{FF2B5EF4-FFF2-40B4-BE49-F238E27FC236}">
                <a16:creationId xmlns:a16="http://schemas.microsoft.com/office/drawing/2014/main" id="{5D034DEC-488C-F3F8-244A-0C9606DF3B04}"/>
              </a:ext>
            </a:extLst>
          </p:cNvPr>
          <p:cNvPicPr>
            <a:picLocks noChangeAspect="1"/>
          </p:cNvPicPr>
          <p:nvPr/>
        </p:nvPicPr>
        <p:blipFill>
          <a:blip r:embed="rId2"/>
          <a:stretch>
            <a:fillRect/>
          </a:stretch>
        </p:blipFill>
        <p:spPr>
          <a:xfrm>
            <a:off x="2335628" y="2513979"/>
            <a:ext cx="2977764" cy="3900431"/>
          </a:xfrm>
          <a:prstGeom prst="rect">
            <a:avLst/>
          </a:prstGeom>
        </p:spPr>
      </p:pic>
      <p:pic>
        <p:nvPicPr>
          <p:cNvPr id="6" name="Content Placeholder 7" descr="A yellow and black sign with black text">
            <a:extLst>
              <a:ext uri="{FF2B5EF4-FFF2-40B4-BE49-F238E27FC236}">
                <a16:creationId xmlns:a16="http://schemas.microsoft.com/office/drawing/2014/main" id="{9DA1E250-1E2E-74F7-0FC2-32053E2CA05B}"/>
              </a:ext>
            </a:extLst>
          </p:cNvPr>
          <p:cNvPicPr>
            <a:picLocks noChangeAspect="1"/>
          </p:cNvPicPr>
          <p:nvPr/>
        </p:nvPicPr>
        <p:blipFill>
          <a:blip r:embed="rId3" cstate="print">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6334197" y="3682118"/>
            <a:ext cx="5245619" cy="1386843"/>
          </a:xfrm>
          <a:prstGeom prst="rect">
            <a:avLst/>
          </a:prstGeom>
        </p:spPr>
      </p:pic>
    </p:spTree>
    <p:extLst>
      <p:ext uri="{BB962C8B-B14F-4D97-AF65-F5344CB8AC3E}">
        <p14:creationId xmlns:p14="http://schemas.microsoft.com/office/powerpoint/2010/main" val="114212807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Stack of sticky notes and pencil">
            <a:extLst>
              <a:ext uri="{FF2B5EF4-FFF2-40B4-BE49-F238E27FC236}">
                <a16:creationId xmlns:a16="http://schemas.microsoft.com/office/drawing/2014/main" id="{5739D4F7-C391-E94E-54A7-5C1869049522}"/>
              </a:ext>
            </a:extLst>
          </p:cNvPr>
          <p:cNvPicPr>
            <a:picLocks noGrp="1" noChangeAspect="1"/>
          </p:cNvPicPr>
          <p:nvPr>
            <p:ph type="pic" sz="quarter" idx="10"/>
          </p:nvPr>
        </p:nvPicPr>
        <p:blipFill>
          <a:blip r:embed="rId3"/>
          <a:srcRect l="16727" r="16727"/>
          <a:stretch/>
        </p:blipFill>
        <p:spPr/>
      </p:pic>
      <p:sp>
        <p:nvSpPr>
          <p:cNvPr id="9" name="Content Placeholder 8"/>
          <p:cNvSpPr>
            <a:spLocks noGrp="1"/>
          </p:cNvSpPr>
          <p:nvPr>
            <p:ph type="body" sz="quarter" idx="11"/>
          </p:nvPr>
        </p:nvSpPr>
        <p:spPr>
          <a:xfrm>
            <a:off x="814265" y="1478869"/>
            <a:ext cx="5124450" cy="3957134"/>
          </a:xfrm>
        </p:spPr>
        <p:txBody>
          <a:bodyPr vert="horz" lIns="121920" tIns="60960" rIns="121920" bIns="60960" rtlCol="0" anchor="t">
            <a:normAutofit/>
          </a:bodyPr>
          <a:lstStyle/>
          <a:p>
            <a:r>
              <a:rPr lang="en-US">
                <a:latin typeface="+mj-lt"/>
              </a:rPr>
              <a:t>What are the top 3 topics you feel are most important for ReMA to address in its ESG strategy? Why?</a:t>
            </a:r>
          </a:p>
          <a:p>
            <a:endParaRPr lang="en-US">
              <a:latin typeface="+mj-lt"/>
            </a:endParaRPr>
          </a:p>
          <a:p>
            <a:r>
              <a:rPr lang="en-US">
                <a:latin typeface="+mj-lt"/>
              </a:rPr>
              <a:t>Are there topics within the preliminary list that should not be included?</a:t>
            </a:r>
          </a:p>
        </p:txBody>
      </p:sp>
      <p:sp>
        <p:nvSpPr>
          <p:cNvPr id="4" name="Footer Placeholder 3"/>
          <p:cNvSpPr>
            <a:spLocks noGrp="1"/>
          </p:cNvSpPr>
          <p:nvPr>
            <p:ph type="ftr" sz="quarter" idx="4294967295"/>
          </p:nvPr>
        </p:nvSpPr>
        <p:spPr>
          <a:xfrm>
            <a:off x="0" y="0"/>
            <a:ext cx="0" cy="0"/>
          </a:xfrm>
        </p:spPr>
        <p:txBody>
          <a:bodyPr/>
          <a:lstStyle/>
          <a:p>
            <a:pPr defTabSz="914377"/>
            <a:r>
              <a:rPr lang="en-US" kern="1200">
                <a:solidFill>
                  <a:prstClr val="black">
                    <a:tint val="75000"/>
                  </a:prstClr>
                </a:solidFill>
                <a:latin typeface="Calibri" panose="020F0502020204030204"/>
                <a:ea typeface="+mn-ea"/>
                <a:cs typeface="+mn-cs"/>
              </a:rPr>
              <a:t> </a:t>
            </a:r>
          </a:p>
        </p:txBody>
      </p:sp>
      <p:sp>
        <p:nvSpPr>
          <p:cNvPr id="5" name="Slide Number Placeholder 4"/>
          <p:cNvSpPr>
            <a:spLocks noGrp="1"/>
          </p:cNvSpPr>
          <p:nvPr>
            <p:ph type="sldNum" sz="quarter" idx="4294967295"/>
          </p:nvPr>
        </p:nvSpPr>
        <p:spPr>
          <a:xfrm>
            <a:off x="9448800" y="6356350"/>
            <a:ext cx="2743200" cy="365125"/>
          </a:xfrm>
        </p:spPr>
        <p:txBody>
          <a:bodyPr/>
          <a:lstStyle/>
          <a:p>
            <a:pPr defTabSz="914377"/>
            <a:fld id="{8EA492EF-208A-4B66-805B-D8411F449898}" type="slidenum">
              <a:rPr lang="en-US" kern="1200">
                <a:solidFill>
                  <a:prstClr val="black">
                    <a:tint val="75000"/>
                  </a:prstClr>
                </a:solidFill>
                <a:latin typeface="Calibri" panose="020F0502020204030204"/>
                <a:ea typeface="+mn-ea"/>
                <a:cs typeface="+mn-cs"/>
              </a:rPr>
              <a:pPr defTabSz="914377"/>
              <a:t>50</a:t>
            </a:fld>
            <a:endParaRPr lang="en-US" kern="1200">
              <a:solidFill>
                <a:prstClr val="black">
                  <a:tint val="75000"/>
                </a:prstClr>
              </a:solidFill>
              <a:latin typeface="Calibri" panose="020F0502020204030204"/>
              <a:ea typeface="+mn-ea"/>
              <a:cs typeface="+mn-cs"/>
            </a:endParaRPr>
          </a:p>
        </p:txBody>
      </p:sp>
      <p:sp>
        <p:nvSpPr>
          <p:cNvPr id="7" name="Title 6"/>
          <p:cNvSpPr>
            <a:spLocks noGrp="1"/>
          </p:cNvSpPr>
          <p:nvPr>
            <p:ph type="title" idx="4294967295"/>
          </p:nvPr>
        </p:nvSpPr>
        <p:spPr>
          <a:xfrm>
            <a:off x="-790833" y="386727"/>
            <a:ext cx="7485063" cy="738188"/>
          </a:xfrm>
        </p:spPr>
        <p:txBody>
          <a:bodyPr>
            <a:normAutofit/>
          </a:bodyPr>
          <a:lstStyle/>
          <a:p>
            <a:pPr algn="ctr"/>
            <a:r>
              <a:rPr lang="en-US" b="1">
                <a:solidFill>
                  <a:schemeClr val="bg1"/>
                </a:solidFill>
                <a:cs typeface="Arial"/>
              </a:rPr>
              <a:t>Feedback</a:t>
            </a:r>
          </a:p>
        </p:txBody>
      </p:sp>
      <p:cxnSp>
        <p:nvCxnSpPr>
          <p:cNvPr id="11" name="Straight Connector 10"/>
          <p:cNvCxnSpPr/>
          <p:nvPr/>
        </p:nvCxnSpPr>
        <p:spPr>
          <a:xfrm>
            <a:off x="615137" y="1109291"/>
            <a:ext cx="11174187"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4595406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Stack of sticky notes and pencil">
            <a:extLst>
              <a:ext uri="{FF2B5EF4-FFF2-40B4-BE49-F238E27FC236}">
                <a16:creationId xmlns:a16="http://schemas.microsoft.com/office/drawing/2014/main" id="{5739D4F7-C391-E94E-54A7-5C1869049522}"/>
              </a:ext>
            </a:extLst>
          </p:cNvPr>
          <p:cNvPicPr>
            <a:picLocks noGrp="1" noChangeAspect="1"/>
          </p:cNvPicPr>
          <p:nvPr>
            <p:ph type="pic" sz="quarter" idx="10"/>
          </p:nvPr>
        </p:nvPicPr>
        <p:blipFill>
          <a:blip r:embed="rId3"/>
          <a:srcRect l="16732" r="16732"/>
          <a:stretch/>
        </p:blipFill>
        <p:spPr>
          <a:xfrm>
            <a:off x="9448800" y="4508997"/>
            <a:ext cx="1844000" cy="1847353"/>
          </a:xfrm>
        </p:spPr>
      </p:pic>
      <p:sp>
        <p:nvSpPr>
          <p:cNvPr id="9" name="Content Placeholder 8"/>
          <p:cNvSpPr>
            <a:spLocks noGrp="1"/>
          </p:cNvSpPr>
          <p:nvPr>
            <p:ph type="body" sz="quarter" idx="11"/>
          </p:nvPr>
        </p:nvSpPr>
        <p:spPr>
          <a:xfrm>
            <a:off x="759477" y="1286455"/>
            <a:ext cx="10751942" cy="4826239"/>
          </a:xfrm>
        </p:spPr>
        <p:txBody>
          <a:bodyPr vert="horz" lIns="121920" tIns="60960" rIns="121920" bIns="60960" rtlCol="0" anchor="t">
            <a:noAutofit/>
          </a:bodyPr>
          <a:lstStyle/>
          <a:p>
            <a:r>
              <a:rPr lang="en-US" sz="2400" b="1">
                <a:latin typeface="+mj-lt"/>
              </a:rPr>
              <a:t>On Your Own (3 Minutes)</a:t>
            </a:r>
          </a:p>
          <a:p>
            <a:pPr marL="457200" indent="-457200">
              <a:buAutoNum type="arabicPeriod"/>
            </a:pPr>
            <a:r>
              <a:rPr lang="en-US" sz="2400">
                <a:latin typeface="+mj-lt"/>
              </a:rPr>
              <a:t>Write Down Your Top 3 Topics</a:t>
            </a:r>
          </a:p>
          <a:p>
            <a:pPr marL="457200" indent="-457200">
              <a:buAutoNum type="arabicPeriod"/>
            </a:pPr>
            <a:r>
              <a:rPr lang="en-US" sz="2400">
                <a:latin typeface="+mj-lt"/>
              </a:rPr>
              <a:t>Write Down Any Topics You Think Should NOT Be Material</a:t>
            </a:r>
          </a:p>
          <a:p>
            <a:endParaRPr lang="en-US" sz="2400">
              <a:latin typeface="+mj-lt"/>
            </a:endParaRPr>
          </a:p>
          <a:p>
            <a:r>
              <a:rPr lang="en-US" sz="2400" b="1">
                <a:latin typeface="+mj-lt"/>
              </a:rPr>
              <a:t>With Your Table (7 Minutes)</a:t>
            </a:r>
          </a:p>
          <a:p>
            <a:r>
              <a:rPr lang="en-US" sz="2400">
                <a:latin typeface="+mj-lt"/>
              </a:rPr>
              <a:t>3. Share Why You Chose Your Topics</a:t>
            </a:r>
          </a:p>
          <a:p>
            <a:r>
              <a:rPr lang="en-US" sz="2400">
                <a:latin typeface="+mj-lt"/>
              </a:rPr>
              <a:t>4. Place the Sticky Notes on the Wall</a:t>
            </a:r>
          </a:p>
          <a:p>
            <a:endParaRPr lang="en-US" sz="2400">
              <a:latin typeface="+mj-lt"/>
            </a:endParaRPr>
          </a:p>
          <a:p>
            <a:r>
              <a:rPr lang="en-US" sz="2400" b="1">
                <a:latin typeface="+mj-lt"/>
              </a:rPr>
              <a:t>With the Group (5 Minutes)</a:t>
            </a:r>
          </a:p>
          <a:p>
            <a:r>
              <a:rPr lang="en-US" sz="2400">
                <a:latin typeface="+mj-lt"/>
              </a:rPr>
              <a:t>5. Share any highlights from your conversations</a:t>
            </a:r>
          </a:p>
          <a:p>
            <a:endParaRPr lang="en-US" sz="1000">
              <a:latin typeface="+mj-lt"/>
            </a:endParaRPr>
          </a:p>
        </p:txBody>
      </p:sp>
      <p:sp>
        <p:nvSpPr>
          <p:cNvPr id="4" name="Footer Placeholder 3"/>
          <p:cNvSpPr>
            <a:spLocks noGrp="1"/>
          </p:cNvSpPr>
          <p:nvPr>
            <p:ph type="ftr" sz="quarter" idx="4294967295"/>
          </p:nvPr>
        </p:nvSpPr>
        <p:spPr>
          <a:xfrm>
            <a:off x="0" y="0"/>
            <a:ext cx="0" cy="0"/>
          </a:xfrm>
        </p:spPr>
        <p:txBody>
          <a:bodyPr/>
          <a:lstStyle/>
          <a:p>
            <a:pPr defTabSz="914377"/>
            <a:r>
              <a:rPr lang="en-US" kern="1200">
                <a:solidFill>
                  <a:prstClr val="black">
                    <a:tint val="75000"/>
                  </a:prstClr>
                </a:solidFill>
                <a:latin typeface="Calibri" panose="020F0502020204030204"/>
                <a:ea typeface="+mn-ea"/>
                <a:cs typeface="+mn-cs"/>
              </a:rPr>
              <a:t> </a:t>
            </a:r>
          </a:p>
        </p:txBody>
      </p:sp>
      <p:sp>
        <p:nvSpPr>
          <p:cNvPr id="5" name="Slide Number Placeholder 4"/>
          <p:cNvSpPr>
            <a:spLocks noGrp="1"/>
          </p:cNvSpPr>
          <p:nvPr>
            <p:ph type="sldNum" sz="quarter" idx="4294967295"/>
          </p:nvPr>
        </p:nvSpPr>
        <p:spPr>
          <a:xfrm>
            <a:off x="9448800" y="6356350"/>
            <a:ext cx="2743200" cy="365125"/>
          </a:xfrm>
        </p:spPr>
        <p:txBody>
          <a:bodyPr/>
          <a:lstStyle/>
          <a:p>
            <a:pPr defTabSz="914377"/>
            <a:fld id="{8EA492EF-208A-4B66-805B-D8411F449898}" type="slidenum">
              <a:rPr lang="en-US" kern="1200">
                <a:solidFill>
                  <a:prstClr val="black">
                    <a:tint val="75000"/>
                  </a:prstClr>
                </a:solidFill>
                <a:latin typeface="Calibri" panose="020F0502020204030204"/>
                <a:ea typeface="+mn-ea"/>
                <a:cs typeface="+mn-cs"/>
              </a:rPr>
              <a:pPr defTabSz="914377"/>
              <a:t>51</a:t>
            </a:fld>
            <a:endParaRPr lang="en-US" kern="1200">
              <a:solidFill>
                <a:prstClr val="black">
                  <a:tint val="75000"/>
                </a:prstClr>
              </a:solidFill>
              <a:latin typeface="Calibri" panose="020F0502020204030204"/>
              <a:ea typeface="+mn-ea"/>
              <a:cs typeface="+mn-cs"/>
            </a:endParaRPr>
          </a:p>
        </p:txBody>
      </p:sp>
      <p:sp>
        <p:nvSpPr>
          <p:cNvPr id="7" name="Title 6"/>
          <p:cNvSpPr>
            <a:spLocks noGrp="1"/>
          </p:cNvSpPr>
          <p:nvPr>
            <p:ph type="title" idx="4294967295"/>
          </p:nvPr>
        </p:nvSpPr>
        <p:spPr>
          <a:xfrm>
            <a:off x="0" y="387350"/>
            <a:ext cx="7485063" cy="738188"/>
          </a:xfrm>
        </p:spPr>
        <p:txBody>
          <a:bodyPr>
            <a:normAutofit/>
          </a:bodyPr>
          <a:lstStyle/>
          <a:p>
            <a:pPr algn="ctr"/>
            <a:r>
              <a:rPr lang="en-US" b="1">
                <a:solidFill>
                  <a:schemeClr val="bg1"/>
                </a:solidFill>
                <a:cs typeface="Arial"/>
              </a:rPr>
              <a:t>Activity (15 Min)</a:t>
            </a:r>
          </a:p>
        </p:txBody>
      </p:sp>
      <p:cxnSp>
        <p:nvCxnSpPr>
          <p:cNvPr id="11" name="Straight Connector 10"/>
          <p:cNvCxnSpPr/>
          <p:nvPr/>
        </p:nvCxnSpPr>
        <p:spPr>
          <a:xfrm>
            <a:off x="615137" y="1109291"/>
            <a:ext cx="11174187"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2914353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6" name="Google Shape;276;p28"/>
          <p:cNvSpPr txBox="1">
            <a:spLocks noGrp="1"/>
          </p:cNvSpPr>
          <p:nvPr>
            <p:ph type="sldNum" sz="quarter" idx="12"/>
          </p:nvPr>
        </p:nvSpPr>
        <p:spPr>
          <a:prstGeom prst="rect">
            <a:avLst/>
          </a:prstGeom>
        </p:spPr>
        <p:txBody>
          <a:bodyPr spcFirstLastPara="1" vert="horz" wrap="square" lIns="121900" tIns="121900" rIns="121900" bIns="121900" rtlCol="0" anchor="ctr" anchorCtr="0">
            <a:noAutofit/>
          </a:bodyPr>
          <a:lstStyle/>
          <a:p>
            <a:pPr algn="l"/>
            <a:fld id="{00000000-1234-1234-1234-123412341234}" type="slidenum">
              <a:rPr lang="en"/>
              <a:pPr algn="l"/>
              <a:t>52</a:t>
            </a:fld>
            <a:endParaRPr/>
          </a:p>
        </p:txBody>
      </p:sp>
      <p:graphicFrame>
        <p:nvGraphicFramePr>
          <p:cNvPr id="3" name="Table 4">
            <a:extLst>
              <a:ext uri="{FF2B5EF4-FFF2-40B4-BE49-F238E27FC236}">
                <a16:creationId xmlns:a16="http://schemas.microsoft.com/office/drawing/2014/main" id="{47DF0E11-C43D-BC10-5CAC-33AE96AD785D}"/>
              </a:ext>
            </a:extLst>
          </p:cNvPr>
          <p:cNvGraphicFramePr>
            <a:graphicFrameLocks noGrp="1"/>
          </p:cNvGraphicFramePr>
          <p:nvPr/>
        </p:nvGraphicFramePr>
        <p:xfrm>
          <a:off x="964506" y="789815"/>
          <a:ext cx="10647121" cy="5692809"/>
        </p:xfrm>
        <a:graphic>
          <a:graphicData uri="http://schemas.openxmlformats.org/drawingml/2006/table">
            <a:tbl>
              <a:tblPr firstRow="1" bandRow="1">
                <a:tableStyleId>{5C22544A-7EE6-4342-B048-85BDC9FD1C3A}</a:tableStyleId>
              </a:tblPr>
              <a:tblGrid>
                <a:gridCol w="2072021">
                  <a:extLst>
                    <a:ext uri="{9D8B030D-6E8A-4147-A177-3AD203B41FA5}">
                      <a16:colId xmlns:a16="http://schemas.microsoft.com/office/drawing/2014/main" val="2368147203"/>
                    </a:ext>
                  </a:extLst>
                </a:gridCol>
                <a:gridCol w="2143775">
                  <a:extLst>
                    <a:ext uri="{9D8B030D-6E8A-4147-A177-3AD203B41FA5}">
                      <a16:colId xmlns:a16="http://schemas.microsoft.com/office/drawing/2014/main" val="2048666872"/>
                    </a:ext>
                  </a:extLst>
                </a:gridCol>
                <a:gridCol w="2143775">
                  <a:extLst>
                    <a:ext uri="{9D8B030D-6E8A-4147-A177-3AD203B41FA5}">
                      <a16:colId xmlns:a16="http://schemas.microsoft.com/office/drawing/2014/main" val="92536960"/>
                    </a:ext>
                  </a:extLst>
                </a:gridCol>
                <a:gridCol w="2143775">
                  <a:extLst>
                    <a:ext uri="{9D8B030D-6E8A-4147-A177-3AD203B41FA5}">
                      <a16:colId xmlns:a16="http://schemas.microsoft.com/office/drawing/2014/main" val="3360493339"/>
                    </a:ext>
                  </a:extLst>
                </a:gridCol>
                <a:gridCol w="2143775">
                  <a:extLst>
                    <a:ext uri="{9D8B030D-6E8A-4147-A177-3AD203B41FA5}">
                      <a16:colId xmlns:a16="http://schemas.microsoft.com/office/drawing/2014/main" val="2453913164"/>
                    </a:ext>
                  </a:extLst>
                </a:gridCol>
              </a:tblGrid>
              <a:tr h="598744">
                <a:tc>
                  <a:txBody>
                    <a:bodyPr/>
                    <a:lstStyle/>
                    <a:p>
                      <a:r>
                        <a:rPr lang="en-US" sz="1800">
                          <a:latin typeface="Verdana Pro Light" panose="020B0304030504040204" pitchFamily="34" charset="0"/>
                        </a:rPr>
                        <a:t>Environmental</a:t>
                      </a:r>
                    </a:p>
                  </a:txBody>
                  <a:tcPr marL="121920" marR="121920" marT="60960" marB="60960"/>
                </a:tc>
                <a:tc>
                  <a:txBody>
                    <a:bodyPr/>
                    <a:lstStyle/>
                    <a:p>
                      <a:r>
                        <a:rPr lang="en-US" sz="1800">
                          <a:latin typeface="Verdana Pro Light" panose="020B0304030504040204" pitchFamily="34" charset="0"/>
                        </a:rPr>
                        <a:t>Social Capital</a:t>
                      </a:r>
                    </a:p>
                  </a:txBody>
                  <a:tcPr marL="121920" marR="121920" marT="60960" marB="60960"/>
                </a:tc>
                <a:tc>
                  <a:txBody>
                    <a:bodyPr/>
                    <a:lstStyle/>
                    <a:p>
                      <a:r>
                        <a:rPr lang="en-US" sz="1800">
                          <a:latin typeface="Verdana Pro Light" panose="020B0304030504040204" pitchFamily="34" charset="0"/>
                        </a:rPr>
                        <a:t>Human Capital</a:t>
                      </a:r>
                    </a:p>
                  </a:txBody>
                  <a:tcPr marL="121920" marR="121920" marT="60960" marB="60960">
                    <a:solidFill>
                      <a:schemeClr val="accent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800">
                          <a:effectLst/>
                          <a:latin typeface="Verdana Pro Light" panose="020B0304030504040204" pitchFamily="34" charset="0"/>
                        </a:rPr>
                        <a:t>Business Model &amp; Innovation</a:t>
                      </a:r>
                      <a:endParaRPr lang="en-US" sz="1800">
                        <a:latin typeface="Verdana Pro Light" panose="020B0304030504040204" pitchFamily="34" charset="0"/>
                      </a:endParaRPr>
                    </a:p>
                  </a:txBody>
                  <a:tcPr marL="121920" marR="121920" marT="60960" marB="60960"/>
                </a:tc>
                <a:tc>
                  <a:txBody>
                    <a:bodyPr/>
                    <a:lstStyle/>
                    <a:p>
                      <a:r>
                        <a:rPr lang="en-US" sz="1800">
                          <a:effectLst/>
                          <a:latin typeface="Verdana Pro Light" panose="020B0304030504040204" pitchFamily="34" charset="0"/>
                        </a:rPr>
                        <a:t>Leadership &amp; Governance</a:t>
                      </a:r>
                      <a:endParaRPr lang="en-US" sz="1800">
                        <a:latin typeface="Verdana Pro Light" panose="020B0304030504040204" pitchFamily="34" charset="0"/>
                      </a:endParaRPr>
                    </a:p>
                  </a:txBody>
                  <a:tcPr marL="121920" marR="121920" marT="60960" marB="60960"/>
                </a:tc>
                <a:extLst>
                  <a:ext uri="{0D108BD9-81ED-4DB2-BD59-A6C34878D82A}">
                    <a16:rowId xmlns:a16="http://schemas.microsoft.com/office/drawing/2014/main" val="1212287848"/>
                  </a:ext>
                </a:extLst>
              </a:tr>
              <a:tr h="605068">
                <a:tc>
                  <a:txBody>
                    <a:bodyPr/>
                    <a:lstStyle/>
                    <a:p>
                      <a:r>
                        <a:rPr lang="en-US" sz="1500" b="1">
                          <a:latin typeface="Verdana Pro Light" panose="020B0304030504040204" pitchFamily="34" charset="0"/>
                        </a:rPr>
                        <a:t>GHG Emissions</a:t>
                      </a:r>
                    </a:p>
                  </a:txBody>
                  <a:tcPr marL="121920" marR="121920" marT="60960" marB="60960"/>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500">
                          <a:latin typeface="Verdana Pro Light" panose="020B0304030504040204" pitchFamily="34" charset="0"/>
                        </a:rPr>
                        <a:t>Access &amp; Affordability </a:t>
                      </a:r>
                      <a:endParaRPr lang="en-US" sz="1500" b="1">
                        <a:latin typeface="Verdana Pro Light" panose="020B0304030504040204" pitchFamily="34" charset="0"/>
                      </a:endParaRPr>
                    </a:p>
                  </a:txBody>
                  <a:tcPr marL="121920" marR="121920" marT="60960" marB="60960"/>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500" b="1">
                          <a:latin typeface="Verdana Pro Light" panose="020B0304030504040204" pitchFamily="34" charset="0"/>
                        </a:rPr>
                        <a:t>Labor Practices</a:t>
                      </a:r>
                    </a:p>
                  </a:txBody>
                  <a:tcPr marL="121920" marR="121920" marT="60960" marB="60960"/>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500" b="1">
                          <a:latin typeface="Verdana Pro Light" panose="020B0304030504040204" pitchFamily="34" charset="0"/>
                        </a:rPr>
                        <a:t>Supply Chain Management</a:t>
                      </a:r>
                    </a:p>
                  </a:txBody>
                  <a:tcPr marL="121920" marR="121920" marT="60960" marB="60960"/>
                </a:tc>
                <a:tc>
                  <a:txBody>
                    <a:bodyPr/>
                    <a:lstStyle/>
                    <a:p>
                      <a:r>
                        <a:rPr lang="en-US" sz="1500" b="1">
                          <a:latin typeface="Verdana Pro Light" panose="020B0304030504040204" pitchFamily="34" charset="0"/>
                        </a:rPr>
                        <a:t>Business Ethics </a:t>
                      </a:r>
                    </a:p>
                  </a:txBody>
                  <a:tcPr marL="121920" marR="121920" marT="60960" marB="60960"/>
                </a:tc>
                <a:extLst>
                  <a:ext uri="{0D108BD9-81ED-4DB2-BD59-A6C34878D82A}">
                    <a16:rowId xmlns:a16="http://schemas.microsoft.com/office/drawing/2014/main" val="1427031498"/>
                  </a:ext>
                </a:extLst>
              </a:tr>
              <a:tr h="793336">
                <a:tc>
                  <a:txBody>
                    <a:bodyPr/>
                    <a:lstStyle/>
                    <a:p>
                      <a:r>
                        <a:rPr lang="en-US" sz="1500">
                          <a:latin typeface="Verdana Pro Light" panose="020B0304030504040204" pitchFamily="34" charset="0"/>
                        </a:rPr>
                        <a:t>Air Quality</a:t>
                      </a:r>
                    </a:p>
                  </a:txBody>
                  <a:tcPr marL="121920" marR="121920" marT="60960" marB="60960"/>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500">
                          <a:latin typeface="Verdana Pro Light" panose="020B0304030504040204" pitchFamily="34" charset="0"/>
                        </a:rPr>
                        <a:t>Customer Privacy</a:t>
                      </a:r>
                    </a:p>
                  </a:txBody>
                  <a:tcPr marL="121920" marR="121920" marT="60960" marB="60960"/>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500" b="1">
                          <a:latin typeface="Verdana Pro Light" panose="020B0304030504040204" pitchFamily="34" charset="0"/>
                        </a:rPr>
                        <a:t>Employee Health &amp; Safety</a:t>
                      </a:r>
                    </a:p>
                    <a:p>
                      <a:endParaRPr lang="en-US" sz="1500">
                        <a:latin typeface="Verdana Pro Light" panose="020B0304030504040204" pitchFamily="34" charset="0"/>
                      </a:endParaRPr>
                    </a:p>
                  </a:txBody>
                  <a:tcPr marL="121920" marR="121920" marT="60960" marB="60960"/>
                </a:tc>
                <a:tc>
                  <a:txBody>
                    <a:bodyPr/>
                    <a:lstStyle/>
                    <a:p>
                      <a:r>
                        <a:rPr lang="en-US" sz="1500" b="1">
                          <a:latin typeface="Verdana Pro Light" panose="020B0304030504040204" pitchFamily="34" charset="0"/>
                        </a:rPr>
                        <a:t>Business Model Resilience </a:t>
                      </a:r>
                    </a:p>
                  </a:txBody>
                  <a:tcPr marL="121920" marR="121920" marT="60960" marB="60960"/>
                </a:tc>
                <a:tc>
                  <a:txBody>
                    <a:bodyPr/>
                    <a:lstStyle/>
                    <a:p>
                      <a:r>
                        <a:rPr lang="en-US" sz="1500">
                          <a:latin typeface="Verdana Pro Light" panose="020B0304030504040204" pitchFamily="34" charset="0"/>
                        </a:rPr>
                        <a:t>Competitive Behavior </a:t>
                      </a:r>
                    </a:p>
                  </a:txBody>
                  <a:tcPr marL="121920" marR="121920" marT="60960" marB="60960"/>
                </a:tc>
                <a:extLst>
                  <a:ext uri="{0D108BD9-81ED-4DB2-BD59-A6C34878D82A}">
                    <a16:rowId xmlns:a16="http://schemas.microsoft.com/office/drawing/2014/main" val="225916185"/>
                  </a:ext>
                </a:extLst>
              </a:tr>
              <a:tr h="1017865">
                <a:tc>
                  <a:txBody>
                    <a:bodyPr/>
                    <a:lstStyle/>
                    <a:p>
                      <a:r>
                        <a:rPr lang="en-US" sz="1500">
                          <a:latin typeface="Verdana Pro Light" panose="020B0304030504040204" pitchFamily="34" charset="0"/>
                        </a:rPr>
                        <a:t>Energy Management</a:t>
                      </a:r>
                    </a:p>
                  </a:txBody>
                  <a:tcPr marL="121920" marR="121920" marT="60960" marB="60960"/>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500" b="1">
                          <a:latin typeface="Verdana Pro Light" panose="020B0304030504040204" pitchFamily="34" charset="0"/>
                        </a:rPr>
                        <a:t>Human Rights &amp; Community Relations</a:t>
                      </a:r>
                    </a:p>
                    <a:p>
                      <a:pPr marL="0" marR="0" lvl="0" indent="0" algn="l" defTabSz="685800" rtl="0" eaLnBrk="1" fontAlgn="auto" latinLnBrk="0" hangingPunct="1">
                        <a:lnSpc>
                          <a:spcPct val="100000"/>
                        </a:lnSpc>
                        <a:spcBef>
                          <a:spcPts val="0"/>
                        </a:spcBef>
                        <a:spcAft>
                          <a:spcPts val="0"/>
                        </a:spcAft>
                        <a:buClrTx/>
                        <a:buSzTx/>
                        <a:buFontTx/>
                        <a:buNone/>
                        <a:tabLst/>
                        <a:defRPr/>
                      </a:pPr>
                      <a:endParaRPr lang="en-US" sz="1500">
                        <a:latin typeface="Verdana Pro Light" panose="020B0304030504040204" pitchFamily="34" charset="0"/>
                      </a:endParaRPr>
                    </a:p>
                  </a:txBody>
                  <a:tcPr marL="121920" marR="121920" marT="60960" marB="60960"/>
                </a:tc>
                <a:tc>
                  <a:txBody>
                    <a:bodyPr/>
                    <a:lstStyle/>
                    <a:p>
                      <a:r>
                        <a:rPr lang="en-US" sz="1500" b="1">
                          <a:latin typeface="Verdana Pro Light" panose="020B0304030504040204" pitchFamily="34" charset="0"/>
                        </a:rPr>
                        <a:t>Employee Engagement, Diversity &amp; Inclusion</a:t>
                      </a:r>
                    </a:p>
                  </a:txBody>
                  <a:tcPr marL="121920" marR="121920" marT="60960" marB="6096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500" b="0">
                          <a:latin typeface="Verdana Pro Light" panose="020B0304030504040204" pitchFamily="34" charset="0"/>
                        </a:rPr>
                        <a:t>Product Design &amp; Lifecycle Management</a:t>
                      </a:r>
                    </a:p>
                    <a:p>
                      <a:endParaRPr lang="en-US" sz="1500" b="1">
                        <a:latin typeface="Verdana Pro Light" panose="020B0304030504040204" pitchFamily="34" charset="0"/>
                      </a:endParaRPr>
                    </a:p>
                  </a:txBody>
                  <a:tcPr marL="121920" marR="121920" marT="60960" marB="60960"/>
                </a:tc>
                <a:tc>
                  <a:txBody>
                    <a:bodyPr/>
                    <a:lstStyle/>
                    <a:p>
                      <a:r>
                        <a:rPr lang="en-US" sz="1500" b="1">
                          <a:latin typeface="Verdana Pro Light" panose="020B0304030504040204" pitchFamily="34" charset="0"/>
                        </a:rPr>
                        <a:t>Management of the Legal &amp; Regulatory Environment </a:t>
                      </a:r>
                    </a:p>
                  </a:txBody>
                  <a:tcPr marL="121920" marR="121920" marT="60960" marB="60960"/>
                </a:tc>
                <a:extLst>
                  <a:ext uri="{0D108BD9-81ED-4DB2-BD59-A6C34878D82A}">
                    <a16:rowId xmlns:a16="http://schemas.microsoft.com/office/drawing/2014/main" val="3051348399"/>
                  </a:ext>
                </a:extLst>
              </a:tr>
              <a:tr h="762570">
                <a:tc>
                  <a:txBody>
                    <a:bodyPr/>
                    <a:lstStyle/>
                    <a:p>
                      <a:r>
                        <a:rPr lang="en-US" sz="1500">
                          <a:latin typeface="Verdana Pro Light" panose="020B0304030504040204" pitchFamily="34" charset="0"/>
                        </a:rPr>
                        <a:t>Water &amp; Wastewater Management</a:t>
                      </a:r>
                    </a:p>
                  </a:txBody>
                  <a:tcPr marL="121920" marR="121920" marT="60960" marB="60960"/>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500">
                          <a:latin typeface="Verdana Pro Light" panose="020B0304030504040204" pitchFamily="34" charset="0"/>
                        </a:rPr>
                        <a:t>Product Quality &amp; Safety</a:t>
                      </a:r>
                    </a:p>
                  </a:txBody>
                  <a:tcPr marL="121920" marR="121920" marT="60960" marB="60960"/>
                </a:tc>
                <a:tc>
                  <a:txBody>
                    <a:bodyPr/>
                    <a:lstStyle/>
                    <a:p>
                      <a:endParaRPr lang="en-US" sz="1500">
                        <a:latin typeface="Verdana Pro Light" panose="020B0304030504040204" pitchFamily="34" charset="0"/>
                      </a:endParaRPr>
                    </a:p>
                  </a:txBody>
                  <a:tcPr marL="121920" marR="121920" marT="60960" marB="60960"/>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500">
                          <a:latin typeface="Verdana Pro Light" panose="020B0304030504040204" pitchFamily="34" charset="0"/>
                        </a:rPr>
                        <a:t>Materials Sourcing &amp; Efficiency</a:t>
                      </a:r>
                    </a:p>
                  </a:txBody>
                  <a:tcPr marL="121920" marR="121920" marT="60960" marB="60960"/>
                </a:tc>
                <a:tc>
                  <a:txBody>
                    <a:bodyPr/>
                    <a:lstStyle/>
                    <a:p>
                      <a:r>
                        <a:rPr lang="en-US" sz="1500">
                          <a:latin typeface="Verdana Pro Light" panose="020B0304030504040204" pitchFamily="34" charset="0"/>
                        </a:rPr>
                        <a:t>Critical Incident Risk Management </a:t>
                      </a:r>
                    </a:p>
                  </a:txBody>
                  <a:tcPr marL="121920" marR="121920" marT="60960" marB="60960"/>
                </a:tc>
                <a:extLst>
                  <a:ext uri="{0D108BD9-81ED-4DB2-BD59-A6C34878D82A}">
                    <a16:rowId xmlns:a16="http://schemas.microsoft.com/office/drawing/2014/main" val="2609280512"/>
                  </a:ext>
                </a:extLst>
              </a:tr>
              <a:tr h="762570">
                <a:tc>
                  <a:txBody>
                    <a:bodyPr/>
                    <a:lstStyle/>
                    <a:p>
                      <a:r>
                        <a:rPr lang="en-US" sz="1500">
                          <a:latin typeface="Verdana Pro Light" panose="020B0304030504040204" pitchFamily="34" charset="0"/>
                        </a:rPr>
                        <a:t>Hazardous Materials Management</a:t>
                      </a:r>
                    </a:p>
                  </a:txBody>
                  <a:tcPr marL="121920" marR="121920" marT="60960" marB="60960"/>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500">
                          <a:latin typeface="Verdana Pro Light" panose="020B0304030504040204" pitchFamily="34" charset="0"/>
                        </a:rPr>
                        <a:t>Customer Welfare</a:t>
                      </a:r>
                    </a:p>
                  </a:txBody>
                  <a:tcPr marL="121920" marR="121920" marT="60960" marB="60960"/>
                </a:tc>
                <a:tc>
                  <a:txBody>
                    <a:bodyPr/>
                    <a:lstStyle/>
                    <a:p>
                      <a:endParaRPr lang="en-US" sz="1500">
                        <a:latin typeface="Verdana Pro Light" panose="020B0304030504040204" pitchFamily="34" charset="0"/>
                      </a:endParaRPr>
                    </a:p>
                  </a:txBody>
                  <a:tcPr marL="121920" marR="121920" marT="60960" marB="60960"/>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500">
                          <a:latin typeface="Verdana Pro Light" panose="020B0304030504040204" pitchFamily="34" charset="0"/>
                        </a:rPr>
                        <a:t>Physical Impacts of Climate Change</a:t>
                      </a:r>
                    </a:p>
                  </a:txBody>
                  <a:tcPr marL="121920" marR="121920" marT="60960" marB="60960"/>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500" b="1">
                          <a:latin typeface="Verdana Pro Light" panose="020B0304030504040204" pitchFamily="34" charset="0"/>
                        </a:rPr>
                        <a:t>Systemic Risk Management</a:t>
                      </a:r>
                    </a:p>
                  </a:txBody>
                  <a:tcPr marL="121920" marR="121920" marT="60960" marB="60960"/>
                </a:tc>
                <a:extLst>
                  <a:ext uri="{0D108BD9-81ED-4DB2-BD59-A6C34878D82A}">
                    <a16:rowId xmlns:a16="http://schemas.microsoft.com/office/drawing/2014/main" val="2426691037"/>
                  </a:ext>
                </a:extLst>
              </a:tr>
              <a:tr h="568807">
                <a:tc>
                  <a:txBody>
                    <a:bodyPr/>
                    <a:lstStyle/>
                    <a:p>
                      <a:r>
                        <a:rPr lang="en-US" sz="1500">
                          <a:latin typeface="Verdana Pro Light" panose="020B0304030504040204" pitchFamily="34" charset="0"/>
                        </a:rPr>
                        <a:t>Ecological Impacts</a:t>
                      </a:r>
                    </a:p>
                  </a:txBody>
                  <a:tcPr marL="121920" marR="121920" marT="60960" marB="60960"/>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500">
                          <a:latin typeface="Verdana Pro Light" panose="020B0304030504040204" pitchFamily="34" charset="0"/>
                        </a:rPr>
                        <a:t>Selling Practices &amp; Product Labeling </a:t>
                      </a:r>
                    </a:p>
                  </a:txBody>
                  <a:tcPr marL="121920" marR="121920" marT="60960" marB="60960"/>
                </a:tc>
                <a:tc>
                  <a:txBody>
                    <a:bodyPr/>
                    <a:lstStyle/>
                    <a:p>
                      <a:endParaRPr lang="en-US" sz="1500">
                        <a:latin typeface="Verdana Pro Light" panose="020B0304030504040204" pitchFamily="34" charset="0"/>
                      </a:endParaRPr>
                    </a:p>
                  </a:txBody>
                  <a:tcPr marL="121920" marR="121920" marT="60960" marB="60960"/>
                </a:tc>
                <a:tc>
                  <a:txBody>
                    <a:bodyPr/>
                    <a:lstStyle/>
                    <a:p>
                      <a:endParaRPr lang="en-US" sz="1500">
                        <a:latin typeface="Verdana Pro Light" panose="020B0304030504040204" pitchFamily="34" charset="0"/>
                      </a:endParaRPr>
                    </a:p>
                  </a:txBody>
                  <a:tcPr marL="121920" marR="121920" marT="60960" marB="60960"/>
                </a:tc>
                <a:tc>
                  <a:txBody>
                    <a:bodyPr/>
                    <a:lstStyle/>
                    <a:p>
                      <a:endParaRPr lang="en-US" sz="1500">
                        <a:latin typeface="Verdana Pro Light" panose="020B0304030504040204" pitchFamily="34" charset="0"/>
                      </a:endParaRPr>
                    </a:p>
                  </a:txBody>
                  <a:tcPr marL="121920" marR="121920" marT="60960" marB="60960"/>
                </a:tc>
                <a:extLst>
                  <a:ext uri="{0D108BD9-81ED-4DB2-BD59-A6C34878D82A}">
                    <a16:rowId xmlns:a16="http://schemas.microsoft.com/office/drawing/2014/main" val="2805479304"/>
                  </a:ext>
                </a:extLst>
              </a:tr>
              <a:tr h="468881">
                <a:tc>
                  <a:txBody>
                    <a:bodyPr/>
                    <a:lstStyle/>
                    <a:p>
                      <a:r>
                        <a:rPr lang="en-US" sz="1500" b="1">
                          <a:latin typeface="Verdana Pro Light" panose="020B0304030504040204" pitchFamily="34" charset="0"/>
                        </a:rPr>
                        <a:t>Recycling</a:t>
                      </a:r>
                    </a:p>
                  </a:txBody>
                  <a:tcPr marL="121920" marR="121920" marT="60960" marB="60960"/>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500" b="1">
                          <a:latin typeface="Verdana Pro Light" panose="020B0304030504040204" pitchFamily="34" charset="0"/>
                        </a:rPr>
                        <a:t>Data Security</a:t>
                      </a:r>
                    </a:p>
                  </a:txBody>
                  <a:tcPr marL="121920" marR="121920" marT="60960" marB="60960"/>
                </a:tc>
                <a:tc>
                  <a:txBody>
                    <a:bodyPr/>
                    <a:lstStyle/>
                    <a:p>
                      <a:endParaRPr lang="en-US" sz="1500">
                        <a:latin typeface="Verdana Pro Light" panose="020B0304030504040204" pitchFamily="34" charset="0"/>
                      </a:endParaRPr>
                    </a:p>
                  </a:txBody>
                  <a:tcPr marL="121920" marR="121920" marT="60960" marB="60960"/>
                </a:tc>
                <a:tc>
                  <a:txBody>
                    <a:bodyPr/>
                    <a:lstStyle/>
                    <a:p>
                      <a:endParaRPr lang="en-US" sz="1500">
                        <a:latin typeface="Verdana Pro Light" panose="020B0304030504040204" pitchFamily="34" charset="0"/>
                      </a:endParaRPr>
                    </a:p>
                  </a:txBody>
                  <a:tcPr marL="121920" marR="121920" marT="60960" marB="60960"/>
                </a:tc>
                <a:tc>
                  <a:txBody>
                    <a:bodyPr/>
                    <a:lstStyle/>
                    <a:p>
                      <a:endParaRPr lang="en-US" sz="1500">
                        <a:latin typeface="Verdana Pro Light" panose="020B0304030504040204" pitchFamily="34" charset="0"/>
                      </a:endParaRPr>
                    </a:p>
                  </a:txBody>
                  <a:tcPr marL="121920" marR="121920" marT="60960" marB="60960"/>
                </a:tc>
                <a:extLst>
                  <a:ext uri="{0D108BD9-81ED-4DB2-BD59-A6C34878D82A}">
                    <a16:rowId xmlns:a16="http://schemas.microsoft.com/office/drawing/2014/main" val="2215980389"/>
                  </a:ext>
                </a:extLst>
              </a:tr>
            </a:tbl>
          </a:graphicData>
        </a:graphic>
      </p:graphicFrame>
      <p:sp>
        <p:nvSpPr>
          <p:cNvPr id="4" name="Title 3">
            <a:extLst>
              <a:ext uri="{FF2B5EF4-FFF2-40B4-BE49-F238E27FC236}">
                <a16:creationId xmlns:a16="http://schemas.microsoft.com/office/drawing/2014/main" id="{9C4BB8C2-FCCB-C20B-4585-EC2FFDD8F4AA}"/>
              </a:ext>
            </a:extLst>
          </p:cNvPr>
          <p:cNvSpPr>
            <a:spLocks noGrp="1"/>
          </p:cNvSpPr>
          <p:nvPr>
            <p:ph type="title"/>
          </p:nvPr>
        </p:nvSpPr>
        <p:spPr>
          <a:xfrm>
            <a:off x="838200" y="24466"/>
            <a:ext cx="9720072" cy="765349"/>
          </a:xfrm>
        </p:spPr>
        <p:txBody>
          <a:bodyPr/>
          <a:lstStyle/>
          <a:p>
            <a:r>
              <a:rPr lang="en-US"/>
              <a:t>Material Topics</a:t>
            </a:r>
          </a:p>
        </p:txBody>
      </p:sp>
    </p:spTree>
    <p:extLst>
      <p:ext uri="{BB962C8B-B14F-4D97-AF65-F5344CB8AC3E}">
        <p14:creationId xmlns:p14="http://schemas.microsoft.com/office/powerpoint/2010/main" val="259028811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7AEA549-9772-84A4-7CF8-5A6E634D8869}"/>
              </a:ext>
            </a:extLst>
          </p:cNvPr>
          <p:cNvSpPr>
            <a:spLocks noGrp="1"/>
          </p:cNvSpPr>
          <p:nvPr>
            <p:ph type="title"/>
          </p:nvPr>
        </p:nvSpPr>
        <p:spPr/>
        <p:txBody>
          <a:bodyPr>
            <a:normAutofit fontScale="90000"/>
          </a:bodyPr>
          <a:lstStyle/>
          <a:p>
            <a:r>
              <a:rPr lang="en-US"/>
              <a:t>Thank you!</a:t>
            </a:r>
            <a:br>
              <a:rPr lang="en-US"/>
            </a:br>
            <a:br>
              <a:rPr lang="en-US"/>
            </a:br>
            <a:br>
              <a:rPr lang="en-US"/>
            </a:br>
            <a:r>
              <a:rPr lang="en-US" sz="3100"/>
              <a:t>Questions?</a:t>
            </a:r>
            <a:br>
              <a:rPr lang="en-US"/>
            </a:br>
            <a:r>
              <a:rPr lang="en-US" sz="2200"/>
              <a:t>nbetts@recycledmaterials.org</a:t>
            </a:r>
            <a:endParaRPr lang="en-US"/>
          </a:p>
        </p:txBody>
      </p:sp>
      <p:pic>
        <p:nvPicPr>
          <p:cNvPr id="11" name="Picture Placeholder 10" descr="Twilight on frozen scenery">
            <a:extLst>
              <a:ext uri="{FF2B5EF4-FFF2-40B4-BE49-F238E27FC236}">
                <a16:creationId xmlns:a16="http://schemas.microsoft.com/office/drawing/2014/main" id="{FC2DCCE6-F834-6D0B-33B5-7A59CC0D6D19}"/>
              </a:ext>
            </a:extLst>
          </p:cNvPr>
          <p:cNvPicPr>
            <a:picLocks noGrp="1" noChangeAspect="1"/>
          </p:cNvPicPr>
          <p:nvPr>
            <p:ph type="pic" sz="quarter" idx="10"/>
          </p:nvPr>
        </p:nvPicPr>
        <p:blipFill>
          <a:blip r:embed="rId3"/>
          <a:srcRect l="16727" r="16727"/>
          <a:stretch/>
        </p:blipFill>
        <p:spPr/>
      </p:pic>
      <p:sp>
        <p:nvSpPr>
          <p:cNvPr id="4" name="Slide Number Placeholder 3">
            <a:extLst>
              <a:ext uri="{FF2B5EF4-FFF2-40B4-BE49-F238E27FC236}">
                <a16:creationId xmlns:a16="http://schemas.microsoft.com/office/drawing/2014/main" id="{A4E2336E-907E-D6DB-DDF0-E95D2E2EDC35}"/>
              </a:ext>
            </a:extLst>
          </p:cNvPr>
          <p:cNvSpPr>
            <a:spLocks noGrp="1"/>
          </p:cNvSpPr>
          <p:nvPr>
            <p:ph type="sldNum" sz="quarter" idx="4294967295"/>
          </p:nvPr>
        </p:nvSpPr>
        <p:spPr>
          <a:xfrm>
            <a:off x="9448800" y="6356350"/>
            <a:ext cx="2743200" cy="365125"/>
          </a:xfrm>
        </p:spPr>
        <p:txBody>
          <a:bodyPr/>
          <a:lstStyle/>
          <a:p>
            <a:fld id="{48F63A3B-78C7-47BE-AE5E-E10140E04643}" type="slidenum">
              <a:rPr lang="en-US" smtClean="0"/>
              <a:pPr/>
              <a:t>53</a:t>
            </a:fld>
            <a:endParaRPr lang="en-US"/>
          </a:p>
        </p:txBody>
      </p:sp>
    </p:spTree>
    <p:extLst>
      <p:ext uri="{BB962C8B-B14F-4D97-AF65-F5344CB8AC3E}">
        <p14:creationId xmlns:p14="http://schemas.microsoft.com/office/powerpoint/2010/main" val="91698602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99CC7ACF-E453-2BFA-6019-CE36A251FA6B}"/>
              </a:ext>
            </a:extLst>
          </p:cNvPr>
          <p:cNvSpPr>
            <a:spLocks noGrp="1"/>
          </p:cNvSpPr>
          <p:nvPr>
            <p:ph type="title"/>
          </p:nvPr>
        </p:nvSpPr>
        <p:spPr/>
        <p:txBody>
          <a:bodyPr vert="horz" lIns="91440" tIns="45720" rIns="91440" bIns="45720" rtlCol="0" anchor="b">
            <a:normAutofit/>
          </a:bodyPr>
          <a:lstStyle/>
          <a:p>
            <a:r>
              <a:rPr lang="en-US"/>
              <a:t>Expanding the Workforce</a:t>
            </a:r>
          </a:p>
        </p:txBody>
      </p:sp>
      <p:sp>
        <p:nvSpPr>
          <p:cNvPr id="15" name="Content Placeholder 14">
            <a:extLst>
              <a:ext uri="{FF2B5EF4-FFF2-40B4-BE49-F238E27FC236}">
                <a16:creationId xmlns:a16="http://schemas.microsoft.com/office/drawing/2014/main" id="{BBEE779F-16B6-B3F0-4155-9101479505C1}"/>
              </a:ext>
            </a:extLst>
          </p:cNvPr>
          <p:cNvSpPr>
            <a:spLocks noGrp="1"/>
          </p:cNvSpPr>
          <p:nvPr>
            <p:ph idx="1"/>
          </p:nvPr>
        </p:nvSpPr>
        <p:spPr>
          <a:xfrm>
            <a:off x="522108" y="1364542"/>
            <a:ext cx="10515600" cy="4351338"/>
          </a:xfrm>
        </p:spPr>
        <p:txBody>
          <a:bodyPr vert="horz" lIns="91440" tIns="45720" rIns="91440" bIns="45720" rtlCol="0" anchor="t">
            <a:normAutofit fontScale="85000" lnSpcReduction="20000"/>
          </a:bodyPr>
          <a:lstStyle/>
          <a:p>
            <a:pPr indent="-228600">
              <a:lnSpc>
                <a:spcPct val="90000"/>
              </a:lnSpc>
              <a:spcBef>
                <a:spcPts val="1200"/>
              </a:spcBef>
              <a:spcAft>
                <a:spcPts val="600"/>
              </a:spcAft>
              <a:buFont typeface="Arial" panose="020B0604020202020204" pitchFamily="34" charset="0"/>
              <a:buChar char="•"/>
            </a:pPr>
            <a:r>
              <a:rPr lang="en-US" sz="2800" b="1">
                <a:latin typeface="Verdana Pro Light" panose="020F0502020204030204" pitchFamily="34" charset="0"/>
              </a:rPr>
              <a:t>Youth Outreach</a:t>
            </a:r>
          </a:p>
          <a:p>
            <a:pPr lvl="2" indent="-228600">
              <a:lnSpc>
                <a:spcPct val="90000"/>
              </a:lnSpc>
              <a:spcBef>
                <a:spcPts val="1200"/>
              </a:spcBef>
              <a:spcAft>
                <a:spcPts val="600"/>
              </a:spcAft>
            </a:pPr>
            <a:r>
              <a:rPr lang="en-US" sz="2800">
                <a:latin typeface="Verdana Pro Light" panose="020F0502020204030204" pitchFamily="34" charset="0"/>
              </a:rPr>
              <a:t>JASON Learning Partnership: recycling curriculum, youth contest</a:t>
            </a:r>
          </a:p>
          <a:p>
            <a:pPr lvl="2" indent="-228600">
              <a:lnSpc>
                <a:spcPct val="90000"/>
              </a:lnSpc>
              <a:spcBef>
                <a:spcPts val="1200"/>
              </a:spcBef>
              <a:spcAft>
                <a:spcPts val="600"/>
              </a:spcAft>
            </a:pPr>
            <a:r>
              <a:rPr lang="en-US" sz="2800" i="1">
                <a:latin typeface="Verdana Pro Light" panose="020F0502020204030204" pitchFamily="34" charset="0"/>
              </a:rPr>
              <a:t>Future: </a:t>
            </a:r>
            <a:r>
              <a:rPr lang="en-US" sz="2800">
                <a:latin typeface="Verdana Pro Light" panose="020F0502020204030204" pitchFamily="34" charset="0"/>
              </a:rPr>
              <a:t>More awareness on recycling career opportunities</a:t>
            </a:r>
          </a:p>
          <a:p>
            <a:pPr indent="-228600">
              <a:lnSpc>
                <a:spcPct val="90000"/>
              </a:lnSpc>
              <a:spcBef>
                <a:spcPts val="1200"/>
              </a:spcBef>
              <a:spcAft>
                <a:spcPts val="600"/>
              </a:spcAft>
              <a:buFont typeface="Arial" panose="020B0604020202020204" pitchFamily="34" charset="0"/>
              <a:buChar char="•"/>
            </a:pPr>
            <a:r>
              <a:rPr lang="en-US" sz="2800" b="1">
                <a:latin typeface="Verdana Pro Light" panose="020F0502020204030204" pitchFamily="34" charset="0"/>
              </a:rPr>
              <a:t>Inclusive workforce initiatives</a:t>
            </a:r>
          </a:p>
          <a:p>
            <a:pPr lvl="2" indent="-228600">
              <a:lnSpc>
                <a:spcPct val="90000"/>
              </a:lnSpc>
              <a:spcBef>
                <a:spcPts val="1200"/>
              </a:spcBef>
              <a:spcAft>
                <a:spcPts val="600"/>
              </a:spcAft>
            </a:pPr>
            <a:r>
              <a:rPr lang="en-US" sz="2800">
                <a:latin typeface="Verdana Pro Light" panose="020F0502020204030204" pitchFamily="34" charset="0"/>
              </a:rPr>
              <a:t>Pathways Program: entry-level internships and fellowships</a:t>
            </a:r>
          </a:p>
          <a:p>
            <a:pPr lvl="2" indent="-228600">
              <a:lnSpc>
                <a:spcPct val="90000"/>
              </a:lnSpc>
              <a:spcBef>
                <a:spcPts val="1200"/>
              </a:spcBef>
              <a:spcAft>
                <a:spcPts val="600"/>
              </a:spcAft>
            </a:pPr>
            <a:r>
              <a:rPr lang="en-US" sz="2800">
                <a:latin typeface="Verdana Pro Light" panose="020F0502020204030204" pitchFamily="34" charset="0"/>
              </a:rPr>
              <a:t>Inclusion Cohort: employer training and candidate sourcing for individuals with disabilities</a:t>
            </a:r>
          </a:p>
          <a:p>
            <a:pPr lvl="2" indent="-228600">
              <a:lnSpc>
                <a:spcPct val="90000"/>
              </a:lnSpc>
              <a:spcBef>
                <a:spcPts val="1200"/>
              </a:spcBef>
              <a:spcAft>
                <a:spcPts val="600"/>
              </a:spcAft>
            </a:pPr>
            <a:r>
              <a:rPr lang="en-US" sz="2800">
                <a:latin typeface="Verdana Pro Light" panose="020F0502020204030204" pitchFamily="34" charset="0"/>
              </a:rPr>
              <a:t>Member education: Workforce Management Toolkit, Workforce Wednesdays</a:t>
            </a:r>
          </a:p>
          <a:p>
            <a:pPr lvl="2" indent="-228600">
              <a:lnSpc>
                <a:spcPct val="90000"/>
              </a:lnSpc>
              <a:spcBef>
                <a:spcPts val="1200"/>
              </a:spcBef>
              <a:spcAft>
                <a:spcPts val="600"/>
              </a:spcAft>
            </a:pPr>
            <a:r>
              <a:rPr lang="en-US" sz="2800" i="1">
                <a:latin typeface="Verdana Pro Light" panose="020F0502020204030204" pitchFamily="34" charset="0"/>
              </a:rPr>
              <a:t>Future</a:t>
            </a:r>
            <a:r>
              <a:rPr lang="en-US" sz="2800">
                <a:latin typeface="Verdana Pro Light" panose="020F0502020204030204" pitchFamily="34" charset="0"/>
              </a:rPr>
              <a:t>: Apprenticeship programming, second chance partnerships</a:t>
            </a:r>
          </a:p>
        </p:txBody>
      </p:sp>
      <p:sp>
        <p:nvSpPr>
          <p:cNvPr id="4" name="Slide Number Placeholder 3">
            <a:extLst>
              <a:ext uri="{FF2B5EF4-FFF2-40B4-BE49-F238E27FC236}">
                <a16:creationId xmlns:a16="http://schemas.microsoft.com/office/drawing/2014/main" id="{0A34DBE9-1DE8-DDEA-A49F-48D1BF106676}"/>
              </a:ext>
            </a:extLst>
          </p:cNvPr>
          <p:cNvSpPr>
            <a:spLocks noGrp="1"/>
          </p:cNvSpPr>
          <p:nvPr>
            <p:ph type="sldNum" sz="quarter" idx="12"/>
          </p:nvPr>
        </p:nvSpPr>
        <p:spPr/>
        <p:txBody>
          <a:bodyPr vert="horz" lIns="91440" tIns="45720" rIns="91440" bIns="45720" rtlCol="0" anchor="ctr">
            <a:normAutofit/>
          </a:bodyPr>
          <a:lstStyle/>
          <a:p>
            <a:pPr defTabSz="914400">
              <a:spcAft>
                <a:spcPts val="600"/>
              </a:spcAft>
            </a:pPr>
            <a:fld id="{48F63A3B-78C7-47BE-AE5E-E10140E04643}" type="slidenum">
              <a:rPr lang="en-US">
                <a:solidFill>
                  <a:schemeClr val="tx1">
                    <a:lumMod val="50000"/>
                    <a:lumOff val="50000"/>
                  </a:schemeClr>
                </a:solidFill>
              </a:rPr>
              <a:pPr defTabSz="914400">
                <a:spcAft>
                  <a:spcPts val="600"/>
                </a:spcAft>
              </a:pPr>
              <a:t>54</a:t>
            </a:fld>
            <a:endParaRPr lang="en-US">
              <a:solidFill>
                <a:schemeClr val="tx1">
                  <a:lumMod val="50000"/>
                  <a:lumOff val="50000"/>
                </a:schemeClr>
              </a:solidFill>
            </a:endParaRPr>
          </a:p>
        </p:txBody>
      </p:sp>
      <p:sp>
        <p:nvSpPr>
          <p:cNvPr id="19" name="Rectangle 18">
            <a:extLst>
              <a:ext uri="{FF2B5EF4-FFF2-40B4-BE49-F238E27FC236}">
                <a16:creationId xmlns:a16="http://schemas.microsoft.com/office/drawing/2014/main" id="{7AA91A05-7806-AE8E-D9AE-293939C6EF24}"/>
              </a:ext>
            </a:extLst>
          </p:cNvPr>
          <p:cNvSpPr/>
          <p:nvPr/>
        </p:nvSpPr>
        <p:spPr>
          <a:xfrm>
            <a:off x="12068638" y="0"/>
            <a:ext cx="275761" cy="708042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5267425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00786E-E5C7-9693-F13F-5870FBC7C4FF}"/>
              </a:ext>
            </a:extLst>
          </p:cNvPr>
          <p:cNvSpPr>
            <a:spLocks noGrp="1"/>
          </p:cNvSpPr>
          <p:nvPr>
            <p:ph type="title"/>
          </p:nvPr>
        </p:nvSpPr>
        <p:spPr>
          <a:xfrm>
            <a:off x="826912" y="1223083"/>
            <a:ext cx="5573326" cy="2141009"/>
          </a:xfrm>
        </p:spPr>
        <p:txBody>
          <a:bodyPr>
            <a:normAutofit/>
          </a:bodyPr>
          <a:lstStyle/>
          <a:p>
            <a:r>
              <a:rPr lang="en-US"/>
              <a:t>Safety </a:t>
            </a:r>
          </a:p>
        </p:txBody>
      </p:sp>
      <p:pic>
        <p:nvPicPr>
          <p:cNvPr id="3" name="Picture Placeholder 6" descr="Colorful hard hats on wall">
            <a:extLst>
              <a:ext uri="{FF2B5EF4-FFF2-40B4-BE49-F238E27FC236}">
                <a16:creationId xmlns:a16="http://schemas.microsoft.com/office/drawing/2014/main" id="{064B31BE-B6D4-B71F-A2F8-E0727B9066DA}"/>
              </a:ext>
            </a:extLst>
          </p:cNvPr>
          <p:cNvPicPr>
            <a:picLocks noChangeAspect="1"/>
          </p:cNvPicPr>
          <p:nvPr/>
        </p:nvPicPr>
        <p:blipFill>
          <a:blip r:embed="rId3"/>
          <a:srcRect l="12572" r="12572"/>
          <a:stretch/>
        </p:blipFill>
        <p:spPr>
          <a:xfrm>
            <a:off x="6400237" y="864392"/>
            <a:ext cx="5029200" cy="5038344"/>
          </a:xfrm>
          <a:custGeom>
            <a:avLst/>
            <a:gdLst>
              <a:gd name="connsiteX0" fmla="*/ 3240259 w 5029200"/>
              <a:gd name="connsiteY0" fmla="*/ 4815180 h 5038344"/>
              <a:gd name="connsiteX1" fmla="*/ 3352123 w 5029200"/>
              <a:gd name="connsiteY1" fmla="*/ 4926763 h 5038344"/>
              <a:gd name="connsiteX2" fmla="*/ 3283801 w 5029200"/>
              <a:gd name="connsiteY2" fmla="*/ 5029577 h 5038344"/>
              <a:gd name="connsiteX3" fmla="*/ 3240266 w 5029200"/>
              <a:gd name="connsiteY3" fmla="*/ 5038344 h 5038344"/>
              <a:gd name="connsiteX4" fmla="*/ 3240252 w 5029200"/>
              <a:gd name="connsiteY4" fmla="*/ 5038344 h 5038344"/>
              <a:gd name="connsiteX5" fmla="*/ 3196717 w 5029200"/>
              <a:gd name="connsiteY5" fmla="*/ 5029577 h 5038344"/>
              <a:gd name="connsiteX6" fmla="*/ 3128394 w 5029200"/>
              <a:gd name="connsiteY6" fmla="*/ 4926763 h 5038344"/>
              <a:gd name="connsiteX7" fmla="*/ 3240259 w 5029200"/>
              <a:gd name="connsiteY7" fmla="*/ 4815180 h 5038344"/>
              <a:gd name="connsiteX8" fmla="*/ 2765723 w 5029200"/>
              <a:gd name="connsiteY8" fmla="*/ 4815180 h 5038344"/>
              <a:gd name="connsiteX9" fmla="*/ 2877588 w 5029200"/>
              <a:gd name="connsiteY9" fmla="*/ 4926763 h 5038344"/>
              <a:gd name="connsiteX10" fmla="*/ 2809266 w 5029200"/>
              <a:gd name="connsiteY10" fmla="*/ 5029577 h 5038344"/>
              <a:gd name="connsiteX11" fmla="*/ 2765730 w 5029200"/>
              <a:gd name="connsiteY11" fmla="*/ 5038344 h 5038344"/>
              <a:gd name="connsiteX12" fmla="*/ 2765716 w 5029200"/>
              <a:gd name="connsiteY12" fmla="*/ 5038344 h 5038344"/>
              <a:gd name="connsiteX13" fmla="*/ 2722181 w 5029200"/>
              <a:gd name="connsiteY13" fmla="*/ 5029577 h 5038344"/>
              <a:gd name="connsiteX14" fmla="*/ 2653859 w 5029200"/>
              <a:gd name="connsiteY14" fmla="*/ 4926763 h 5038344"/>
              <a:gd name="connsiteX15" fmla="*/ 2765723 w 5029200"/>
              <a:gd name="connsiteY15" fmla="*/ 4815180 h 5038344"/>
              <a:gd name="connsiteX16" fmla="*/ 2286359 w 5029200"/>
              <a:gd name="connsiteY16" fmla="*/ 4815180 h 5038344"/>
              <a:gd name="connsiteX17" fmla="*/ 2398224 w 5029200"/>
              <a:gd name="connsiteY17" fmla="*/ 4926763 h 5038344"/>
              <a:gd name="connsiteX18" fmla="*/ 2329901 w 5029200"/>
              <a:gd name="connsiteY18" fmla="*/ 5029577 h 5038344"/>
              <a:gd name="connsiteX19" fmla="*/ 2286367 w 5029200"/>
              <a:gd name="connsiteY19" fmla="*/ 5038344 h 5038344"/>
              <a:gd name="connsiteX20" fmla="*/ 2286352 w 5029200"/>
              <a:gd name="connsiteY20" fmla="*/ 5038344 h 5038344"/>
              <a:gd name="connsiteX21" fmla="*/ 2242817 w 5029200"/>
              <a:gd name="connsiteY21" fmla="*/ 5029577 h 5038344"/>
              <a:gd name="connsiteX22" fmla="*/ 2174495 w 5029200"/>
              <a:gd name="connsiteY22" fmla="*/ 4926763 h 5038344"/>
              <a:gd name="connsiteX23" fmla="*/ 2286359 w 5029200"/>
              <a:gd name="connsiteY23" fmla="*/ 4815180 h 5038344"/>
              <a:gd name="connsiteX24" fmla="*/ 1811824 w 5029200"/>
              <a:gd name="connsiteY24" fmla="*/ 4814039 h 5038344"/>
              <a:gd name="connsiteX25" fmla="*/ 1923689 w 5029200"/>
              <a:gd name="connsiteY25" fmla="*/ 4925622 h 5038344"/>
              <a:gd name="connsiteX26" fmla="*/ 1811824 w 5029200"/>
              <a:gd name="connsiteY26" fmla="*/ 5037203 h 5038344"/>
              <a:gd name="connsiteX27" fmla="*/ 1699960 w 5029200"/>
              <a:gd name="connsiteY27" fmla="*/ 4925622 h 5038344"/>
              <a:gd name="connsiteX28" fmla="*/ 1811824 w 5029200"/>
              <a:gd name="connsiteY28" fmla="*/ 4814039 h 5038344"/>
              <a:gd name="connsiteX29" fmla="*/ 3878775 w 5029200"/>
              <a:gd name="connsiteY29" fmla="*/ 4248010 h 5038344"/>
              <a:gd name="connsiteX30" fmla="*/ 4042505 w 5029200"/>
              <a:gd name="connsiteY30" fmla="*/ 4411326 h 5038344"/>
              <a:gd name="connsiteX31" fmla="*/ 3878775 w 5029200"/>
              <a:gd name="connsiteY31" fmla="*/ 4574643 h 5038344"/>
              <a:gd name="connsiteX32" fmla="*/ 3715047 w 5029200"/>
              <a:gd name="connsiteY32" fmla="*/ 4411326 h 5038344"/>
              <a:gd name="connsiteX33" fmla="*/ 3878775 w 5029200"/>
              <a:gd name="connsiteY33" fmla="*/ 4248010 h 5038344"/>
              <a:gd name="connsiteX34" fmla="*/ 1177884 w 5029200"/>
              <a:gd name="connsiteY34" fmla="*/ 4248010 h 5038344"/>
              <a:gd name="connsiteX35" fmla="*/ 1341613 w 5029200"/>
              <a:gd name="connsiteY35" fmla="*/ 4411326 h 5038344"/>
              <a:gd name="connsiteX36" fmla="*/ 1177884 w 5029200"/>
              <a:gd name="connsiteY36" fmla="*/ 4574643 h 5038344"/>
              <a:gd name="connsiteX37" fmla="*/ 1014155 w 5029200"/>
              <a:gd name="connsiteY37" fmla="*/ 4411326 h 5038344"/>
              <a:gd name="connsiteX38" fmla="*/ 1177884 w 5029200"/>
              <a:gd name="connsiteY38" fmla="*/ 4248010 h 5038344"/>
              <a:gd name="connsiteX39" fmla="*/ 3338013 w 5029200"/>
              <a:gd name="connsiteY39" fmla="*/ 4221636 h 5038344"/>
              <a:gd name="connsiteX40" fmla="*/ 3528183 w 5029200"/>
              <a:gd name="connsiteY40" fmla="*/ 4411326 h 5038344"/>
              <a:gd name="connsiteX41" fmla="*/ 3338013 w 5029200"/>
              <a:gd name="connsiteY41" fmla="*/ 4601017 h 5038344"/>
              <a:gd name="connsiteX42" fmla="*/ 3147843 w 5029200"/>
              <a:gd name="connsiteY42" fmla="*/ 4411326 h 5038344"/>
              <a:gd name="connsiteX43" fmla="*/ 3338013 w 5029200"/>
              <a:gd name="connsiteY43" fmla="*/ 4221636 h 5038344"/>
              <a:gd name="connsiteX44" fmla="*/ 1718646 w 5029200"/>
              <a:gd name="connsiteY44" fmla="*/ 4221636 h 5038344"/>
              <a:gd name="connsiteX45" fmla="*/ 1908816 w 5029200"/>
              <a:gd name="connsiteY45" fmla="*/ 4411326 h 5038344"/>
              <a:gd name="connsiteX46" fmla="*/ 1718646 w 5029200"/>
              <a:gd name="connsiteY46" fmla="*/ 4601017 h 5038344"/>
              <a:gd name="connsiteX47" fmla="*/ 1528477 w 5029200"/>
              <a:gd name="connsiteY47" fmla="*/ 4411326 h 5038344"/>
              <a:gd name="connsiteX48" fmla="*/ 1718646 w 5029200"/>
              <a:gd name="connsiteY48" fmla="*/ 4221636 h 5038344"/>
              <a:gd name="connsiteX49" fmla="*/ 2801953 w 5029200"/>
              <a:gd name="connsiteY49" fmla="*/ 4196783 h 5038344"/>
              <a:gd name="connsiteX50" fmla="*/ 3009411 w 5029200"/>
              <a:gd name="connsiteY50" fmla="*/ 4403718 h 5038344"/>
              <a:gd name="connsiteX51" fmla="*/ 2801953 w 5029200"/>
              <a:gd name="connsiteY51" fmla="*/ 4610654 h 5038344"/>
              <a:gd name="connsiteX52" fmla="*/ 2594495 w 5029200"/>
              <a:gd name="connsiteY52" fmla="*/ 4403718 h 5038344"/>
              <a:gd name="connsiteX53" fmla="*/ 2801953 w 5029200"/>
              <a:gd name="connsiteY53" fmla="*/ 4196783 h 5038344"/>
              <a:gd name="connsiteX54" fmla="*/ 2259282 w 5029200"/>
              <a:gd name="connsiteY54" fmla="*/ 4196783 h 5038344"/>
              <a:gd name="connsiteX55" fmla="*/ 2466740 w 5029200"/>
              <a:gd name="connsiteY55" fmla="*/ 4403718 h 5038344"/>
              <a:gd name="connsiteX56" fmla="*/ 2259282 w 5029200"/>
              <a:gd name="connsiteY56" fmla="*/ 4610654 h 5038344"/>
              <a:gd name="connsiteX57" fmla="*/ 2051824 w 5029200"/>
              <a:gd name="connsiteY57" fmla="*/ 4403718 h 5038344"/>
              <a:gd name="connsiteX58" fmla="*/ 2259282 w 5029200"/>
              <a:gd name="connsiteY58" fmla="*/ 4196783 h 5038344"/>
              <a:gd name="connsiteX59" fmla="*/ 4417887 w 5029200"/>
              <a:gd name="connsiteY59" fmla="*/ 3710383 h 5038344"/>
              <a:gd name="connsiteX60" fmla="*/ 4572973 w 5029200"/>
              <a:gd name="connsiteY60" fmla="*/ 3865077 h 5038344"/>
              <a:gd name="connsiteX61" fmla="*/ 4417887 w 5029200"/>
              <a:gd name="connsiteY61" fmla="*/ 4019772 h 5038344"/>
              <a:gd name="connsiteX62" fmla="*/ 4262675 w 5029200"/>
              <a:gd name="connsiteY62" fmla="*/ 3865077 h 5038344"/>
              <a:gd name="connsiteX63" fmla="*/ 4417887 w 5029200"/>
              <a:gd name="connsiteY63" fmla="*/ 3710383 h 5038344"/>
              <a:gd name="connsiteX64" fmla="*/ 641696 w 5029200"/>
              <a:gd name="connsiteY64" fmla="*/ 3707974 h 5038344"/>
              <a:gd name="connsiteX65" fmla="*/ 796781 w 5029200"/>
              <a:gd name="connsiteY65" fmla="*/ 3862795 h 5038344"/>
              <a:gd name="connsiteX66" fmla="*/ 641696 w 5029200"/>
              <a:gd name="connsiteY66" fmla="*/ 4017489 h 5038344"/>
              <a:gd name="connsiteX67" fmla="*/ 486484 w 5029200"/>
              <a:gd name="connsiteY67" fmla="*/ 3862795 h 5038344"/>
              <a:gd name="connsiteX68" fmla="*/ 641696 w 5029200"/>
              <a:gd name="connsiteY68" fmla="*/ 3707974 h 5038344"/>
              <a:gd name="connsiteX69" fmla="*/ 1181061 w 5029200"/>
              <a:gd name="connsiteY69" fmla="*/ 3647618 h 5038344"/>
              <a:gd name="connsiteX70" fmla="*/ 1398180 w 5029200"/>
              <a:gd name="connsiteY70" fmla="*/ 3864189 h 5038344"/>
              <a:gd name="connsiteX71" fmla="*/ 1181061 w 5029200"/>
              <a:gd name="connsiteY71" fmla="*/ 4080761 h 5038344"/>
              <a:gd name="connsiteX72" fmla="*/ 963942 w 5029200"/>
              <a:gd name="connsiteY72" fmla="*/ 3864189 h 5038344"/>
              <a:gd name="connsiteX73" fmla="*/ 1181061 w 5029200"/>
              <a:gd name="connsiteY73" fmla="*/ 3647618 h 5038344"/>
              <a:gd name="connsiteX74" fmla="*/ 3876233 w 5029200"/>
              <a:gd name="connsiteY74" fmla="*/ 3646350 h 5038344"/>
              <a:gd name="connsiteX75" fmla="*/ 4093352 w 5029200"/>
              <a:gd name="connsiteY75" fmla="*/ 3862921 h 5038344"/>
              <a:gd name="connsiteX76" fmla="*/ 3876233 w 5029200"/>
              <a:gd name="connsiteY76" fmla="*/ 4079493 h 5038344"/>
              <a:gd name="connsiteX77" fmla="*/ 3659114 w 5029200"/>
              <a:gd name="connsiteY77" fmla="*/ 3862921 h 5038344"/>
              <a:gd name="connsiteX78" fmla="*/ 3876233 w 5029200"/>
              <a:gd name="connsiteY78" fmla="*/ 3646350 h 5038344"/>
              <a:gd name="connsiteX79" fmla="*/ 4417633 w 5029200"/>
              <a:gd name="connsiteY79" fmla="*/ 3137126 h 5038344"/>
              <a:gd name="connsiteX80" fmla="*/ 4607929 w 5029200"/>
              <a:gd name="connsiteY80" fmla="*/ 3326818 h 5038344"/>
              <a:gd name="connsiteX81" fmla="*/ 4417633 w 5029200"/>
              <a:gd name="connsiteY81" fmla="*/ 3516635 h 5038344"/>
              <a:gd name="connsiteX82" fmla="*/ 4227336 w 5029200"/>
              <a:gd name="connsiteY82" fmla="*/ 3326818 h 5038344"/>
              <a:gd name="connsiteX83" fmla="*/ 4417633 w 5029200"/>
              <a:gd name="connsiteY83" fmla="*/ 3137126 h 5038344"/>
              <a:gd name="connsiteX84" fmla="*/ 641442 w 5029200"/>
              <a:gd name="connsiteY84" fmla="*/ 3134844 h 5038344"/>
              <a:gd name="connsiteX85" fmla="*/ 831739 w 5029200"/>
              <a:gd name="connsiteY85" fmla="*/ 3324661 h 5038344"/>
              <a:gd name="connsiteX86" fmla="*/ 641442 w 5029200"/>
              <a:gd name="connsiteY86" fmla="*/ 3514478 h 5038344"/>
              <a:gd name="connsiteX87" fmla="*/ 451145 w 5029200"/>
              <a:gd name="connsiteY87" fmla="*/ 3324661 h 5038344"/>
              <a:gd name="connsiteX88" fmla="*/ 641442 w 5029200"/>
              <a:gd name="connsiteY88" fmla="*/ 3134844 h 5038344"/>
              <a:gd name="connsiteX89" fmla="*/ 111865 w 5029200"/>
              <a:gd name="connsiteY89" fmla="*/ 3121023 h 5038344"/>
              <a:gd name="connsiteX90" fmla="*/ 223729 w 5029200"/>
              <a:gd name="connsiteY90" fmla="*/ 3232606 h 5038344"/>
              <a:gd name="connsiteX91" fmla="*/ 111865 w 5029200"/>
              <a:gd name="connsiteY91" fmla="*/ 3344189 h 5038344"/>
              <a:gd name="connsiteX92" fmla="*/ 0 w 5029200"/>
              <a:gd name="connsiteY92" fmla="*/ 3232606 h 5038344"/>
              <a:gd name="connsiteX93" fmla="*/ 111865 w 5029200"/>
              <a:gd name="connsiteY93" fmla="*/ 3121023 h 5038344"/>
              <a:gd name="connsiteX94" fmla="*/ 4917210 w 5029200"/>
              <a:gd name="connsiteY94" fmla="*/ 3120896 h 5038344"/>
              <a:gd name="connsiteX95" fmla="*/ 5029075 w 5029200"/>
              <a:gd name="connsiteY95" fmla="*/ 3232479 h 5038344"/>
              <a:gd name="connsiteX96" fmla="*/ 4917210 w 5029200"/>
              <a:gd name="connsiteY96" fmla="*/ 3344062 h 5038344"/>
              <a:gd name="connsiteX97" fmla="*/ 4805345 w 5029200"/>
              <a:gd name="connsiteY97" fmla="*/ 3232479 h 5038344"/>
              <a:gd name="connsiteX98" fmla="*/ 4917210 w 5029200"/>
              <a:gd name="connsiteY98" fmla="*/ 3120896 h 5038344"/>
              <a:gd name="connsiteX99" fmla="*/ 4917337 w 5029200"/>
              <a:gd name="connsiteY99" fmla="*/ 2645274 h 5038344"/>
              <a:gd name="connsiteX100" fmla="*/ 5020410 w 5029200"/>
              <a:gd name="connsiteY100" fmla="*/ 2713425 h 5038344"/>
              <a:gd name="connsiteX101" fmla="*/ 5029200 w 5029200"/>
              <a:gd name="connsiteY101" fmla="*/ 2756852 h 5038344"/>
              <a:gd name="connsiteX102" fmla="*/ 5029200 w 5029200"/>
              <a:gd name="connsiteY102" fmla="*/ 2756862 h 5038344"/>
              <a:gd name="connsiteX103" fmla="*/ 5020410 w 5029200"/>
              <a:gd name="connsiteY103" fmla="*/ 2800290 h 5038344"/>
              <a:gd name="connsiteX104" fmla="*/ 4917337 w 5029200"/>
              <a:gd name="connsiteY104" fmla="*/ 2868440 h 5038344"/>
              <a:gd name="connsiteX105" fmla="*/ 4805473 w 5029200"/>
              <a:gd name="connsiteY105" fmla="*/ 2756857 h 5038344"/>
              <a:gd name="connsiteX106" fmla="*/ 4917337 w 5029200"/>
              <a:gd name="connsiteY106" fmla="*/ 2645274 h 5038344"/>
              <a:gd name="connsiteX107" fmla="*/ 111865 w 5029200"/>
              <a:gd name="connsiteY107" fmla="*/ 2645274 h 5038344"/>
              <a:gd name="connsiteX108" fmla="*/ 223729 w 5029200"/>
              <a:gd name="connsiteY108" fmla="*/ 2756857 h 5038344"/>
              <a:gd name="connsiteX109" fmla="*/ 111865 w 5029200"/>
              <a:gd name="connsiteY109" fmla="*/ 2868440 h 5038344"/>
              <a:gd name="connsiteX110" fmla="*/ 0 w 5029200"/>
              <a:gd name="connsiteY110" fmla="*/ 2756857 h 5038344"/>
              <a:gd name="connsiteX111" fmla="*/ 111865 w 5029200"/>
              <a:gd name="connsiteY111" fmla="*/ 2645274 h 5038344"/>
              <a:gd name="connsiteX112" fmla="*/ 4417759 w 5029200"/>
              <a:gd name="connsiteY112" fmla="*/ 2581621 h 5038344"/>
              <a:gd name="connsiteX113" fmla="*/ 4625217 w 5029200"/>
              <a:gd name="connsiteY113" fmla="*/ 2788557 h 5038344"/>
              <a:gd name="connsiteX114" fmla="*/ 4417759 w 5029200"/>
              <a:gd name="connsiteY114" fmla="*/ 2995492 h 5038344"/>
              <a:gd name="connsiteX115" fmla="*/ 4210301 w 5029200"/>
              <a:gd name="connsiteY115" fmla="*/ 2788557 h 5038344"/>
              <a:gd name="connsiteX116" fmla="*/ 4417759 w 5029200"/>
              <a:gd name="connsiteY116" fmla="*/ 2581621 h 5038344"/>
              <a:gd name="connsiteX117" fmla="*/ 641569 w 5029200"/>
              <a:gd name="connsiteY117" fmla="*/ 2579466 h 5038344"/>
              <a:gd name="connsiteX118" fmla="*/ 849027 w 5029200"/>
              <a:gd name="connsiteY118" fmla="*/ 2786402 h 5038344"/>
              <a:gd name="connsiteX119" fmla="*/ 641569 w 5029200"/>
              <a:gd name="connsiteY119" fmla="*/ 2993337 h 5038344"/>
              <a:gd name="connsiteX120" fmla="*/ 434111 w 5029200"/>
              <a:gd name="connsiteY120" fmla="*/ 2786402 h 5038344"/>
              <a:gd name="connsiteX121" fmla="*/ 641569 w 5029200"/>
              <a:gd name="connsiteY121" fmla="*/ 2579466 h 5038344"/>
              <a:gd name="connsiteX122" fmla="*/ 4917210 w 5029200"/>
              <a:gd name="connsiteY122" fmla="*/ 2169400 h 5038344"/>
              <a:gd name="connsiteX123" fmla="*/ 5029075 w 5029200"/>
              <a:gd name="connsiteY123" fmla="*/ 2280982 h 5038344"/>
              <a:gd name="connsiteX124" fmla="*/ 4917210 w 5029200"/>
              <a:gd name="connsiteY124" fmla="*/ 2392565 h 5038344"/>
              <a:gd name="connsiteX125" fmla="*/ 4805345 w 5029200"/>
              <a:gd name="connsiteY125" fmla="*/ 2280982 h 5038344"/>
              <a:gd name="connsiteX126" fmla="*/ 4917210 w 5029200"/>
              <a:gd name="connsiteY126" fmla="*/ 2169400 h 5038344"/>
              <a:gd name="connsiteX127" fmla="*/ 111865 w 5029200"/>
              <a:gd name="connsiteY127" fmla="*/ 2169272 h 5038344"/>
              <a:gd name="connsiteX128" fmla="*/ 223729 w 5029200"/>
              <a:gd name="connsiteY128" fmla="*/ 2280855 h 5038344"/>
              <a:gd name="connsiteX129" fmla="*/ 111865 w 5029200"/>
              <a:gd name="connsiteY129" fmla="*/ 2392438 h 5038344"/>
              <a:gd name="connsiteX130" fmla="*/ 0 w 5029200"/>
              <a:gd name="connsiteY130" fmla="*/ 2280855 h 5038344"/>
              <a:gd name="connsiteX131" fmla="*/ 111865 w 5029200"/>
              <a:gd name="connsiteY131" fmla="*/ 2169272 h 5038344"/>
              <a:gd name="connsiteX132" fmla="*/ 4417759 w 5029200"/>
              <a:gd name="connsiteY132" fmla="*/ 2043235 h 5038344"/>
              <a:gd name="connsiteX133" fmla="*/ 4625217 w 5029200"/>
              <a:gd name="connsiteY133" fmla="*/ 2250170 h 5038344"/>
              <a:gd name="connsiteX134" fmla="*/ 4417759 w 5029200"/>
              <a:gd name="connsiteY134" fmla="*/ 2457105 h 5038344"/>
              <a:gd name="connsiteX135" fmla="*/ 4210301 w 5029200"/>
              <a:gd name="connsiteY135" fmla="*/ 2250170 h 5038344"/>
              <a:gd name="connsiteX136" fmla="*/ 4417759 w 5029200"/>
              <a:gd name="connsiteY136" fmla="*/ 2043235 h 5038344"/>
              <a:gd name="connsiteX137" fmla="*/ 641569 w 5029200"/>
              <a:gd name="connsiteY137" fmla="*/ 2041079 h 5038344"/>
              <a:gd name="connsiteX138" fmla="*/ 849027 w 5029200"/>
              <a:gd name="connsiteY138" fmla="*/ 2248015 h 5038344"/>
              <a:gd name="connsiteX139" fmla="*/ 641569 w 5029200"/>
              <a:gd name="connsiteY139" fmla="*/ 2454950 h 5038344"/>
              <a:gd name="connsiteX140" fmla="*/ 434111 w 5029200"/>
              <a:gd name="connsiteY140" fmla="*/ 2248015 h 5038344"/>
              <a:gd name="connsiteX141" fmla="*/ 641569 w 5029200"/>
              <a:gd name="connsiteY141" fmla="*/ 2041079 h 5038344"/>
              <a:gd name="connsiteX142" fmla="*/ 4917337 w 5029200"/>
              <a:gd name="connsiteY142" fmla="*/ 1693525 h 5038344"/>
              <a:gd name="connsiteX143" fmla="*/ 5020410 w 5029200"/>
              <a:gd name="connsiteY143" fmla="*/ 1761674 h 5038344"/>
              <a:gd name="connsiteX144" fmla="*/ 5029200 w 5029200"/>
              <a:gd name="connsiteY144" fmla="*/ 1805101 h 5038344"/>
              <a:gd name="connsiteX145" fmla="*/ 5029200 w 5029200"/>
              <a:gd name="connsiteY145" fmla="*/ 1805111 h 5038344"/>
              <a:gd name="connsiteX146" fmla="*/ 5020410 w 5029200"/>
              <a:gd name="connsiteY146" fmla="*/ 1848539 h 5038344"/>
              <a:gd name="connsiteX147" fmla="*/ 4917337 w 5029200"/>
              <a:gd name="connsiteY147" fmla="*/ 1916689 h 5038344"/>
              <a:gd name="connsiteX148" fmla="*/ 4805473 w 5029200"/>
              <a:gd name="connsiteY148" fmla="*/ 1805106 h 5038344"/>
              <a:gd name="connsiteX149" fmla="*/ 4917337 w 5029200"/>
              <a:gd name="connsiteY149" fmla="*/ 1693525 h 5038344"/>
              <a:gd name="connsiteX150" fmla="*/ 111865 w 5029200"/>
              <a:gd name="connsiteY150" fmla="*/ 1693525 h 5038344"/>
              <a:gd name="connsiteX151" fmla="*/ 223729 w 5029200"/>
              <a:gd name="connsiteY151" fmla="*/ 1805106 h 5038344"/>
              <a:gd name="connsiteX152" fmla="*/ 111865 w 5029200"/>
              <a:gd name="connsiteY152" fmla="*/ 1916689 h 5038344"/>
              <a:gd name="connsiteX153" fmla="*/ 0 w 5029200"/>
              <a:gd name="connsiteY153" fmla="*/ 1805106 h 5038344"/>
              <a:gd name="connsiteX154" fmla="*/ 111865 w 5029200"/>
              <a:gd name="connsiteY154" fmla="*/ 1693525 h 5038344"/>
              <a:gd name="connsiteX155" fmla="*/ 4417887 w 5029200"/>
              <a:gd name="connsiteY155" fmla="*/ 1522092 h 5038344"/>
              <a:gd name="connsiteX156" fmla="*/ 4608184 w 5029200"/>
              <a:gd name="connsiteY156" fmla="*/ 1711910 h 5038344"/>
              <a:gd name="connsiteX157" fmla="*/ 4417887 w 5029200"/>
              <a:gd name="connsiteY157" fmla="*/ 1901600 h 5038344"/>
              <a:gd name="connsiteX158" fmla="*/ 4227589 w 5029200"/>
              <a:gd name="connsiteY158" fmla="*/ 1711910 h 5038344"/>
              <a:gd name="connsiteX159" fmla="*/ 4417887 w 5029200"/>
              <a:gd name="connsiteY159" fmla="*/ 1522092 h 5038344"/>
              <a:gd name="connsiteX160" fmla="*/ 641569 w 5029200"/>
              <a:gd name="connsiteY160" fmla="*/ 1520064 h 5038344"/>
              <a:gd name="connsiteX161" fmla="*/ 831866 w 5029200"/>
              <a:gd name="connsiteY161" fmla="*/ 1709754 h 5038344"/>
              <a:gd name="connsiteX162" fmla="*/ 641569 w 5029200"/>
              <a:gd name="connsiteY162" fmla="*/ 1899572 h 5038344"/>
              <a:gd name="connsiteX163" fmla="*/ 451273 w 5029200"/>
              <a:gd name="connsiteY163" fmla="*/ 1709754 h 5038344"/>
              <a:gd name="connsiteX164" fmla="*/ 641569 w 5029200"/>
              <a:gd name="connsiteY164" fmla="*/ 1520064 h 5038344"/>
              <a:gd name="connsiteX165" fmla="*/ 641442 w 5029200"/>
              <a:gd name="connsiteY165" fmla="*/ 1017180 h 5038344"/>
              <a:gd name="connsiteX166" fmla="*/ 796527 w 5029200"/>
              <a:gd name="connsiteY166" fmla="*/ 1171874 h 5038344"/>
              <a:gd name="connsiteX167" fmla="*/ 641442 w 5029200"/>
              <a:gd name="connsiteY167" fmla="*/ 1326695 h 5038344"/>
              <a:gd name="connsiteX168" fmla="*/ 486356 w 5029200"/>
              <a:gd name="connsiteY168" fmla="*/ 1171874 h 5038344"/>
              <a:gd name="connsiteX169" fmla="*/ 641442 w 5029200"/>
              <a:gd name="connsiteY169" fmla="*/ 1017180 h 5038344"/>
              <a:gd name="connsiteX170" fmla="*/ 4419285 w 5029200"/>
              <a:gd name="connsiteY170" fmla="*/ 1009572 h 5038344"/>
              <a:gd name="connsiteX171" fmla="*/ 4580091 w 5029200"/>
              <a:gd name="connsiteY171" fmla="*/ 1170099 h 5038344"/>
              <a:gd name="connsiteX172" fmla="*/ 4419285 w 5029200"/>
              <a:gd name="connsiteY172" fmla="*/ 1330500 h 5038344"/>
              <a:gd name="connsiteX173" fmla="*/ 4258353 w 5029200"/>
              <a:gd name="connsiteY173" fmla="*/ 1170099 h 5038344"/>
              <a:gd name="connsiteX174" fmla="*/ 4419285 w 5029200"/>
              <a:gd name="connsiteY174" fmla="*/ 1009572 h 5038344"/>
              <a:gd name="connsiteX175" fmla="*/ 1181188 w 5029200"/>
              <a:gd name="connsiteY175" fmla="*/ 954795 h 5038344"/>
              <a:gd name="connsiteX176" fmla="*/ 1398307 w 5029200"/>
              <a:gd name="connsiteY176" fmla="*/ 1171367 h 5038344"/>
              <a:gd name="connsiteX177" fmla="*/ 1181188 w 5029200"/>
              <a:gd name="connsiteY177" fmla="*/ 1387939 h 5038344"/>
              <a:gd name="connsiteX178" fmla="*/ 964069 w 5029200"/>
              <a:gd name="connsiteY178" fmla="*/ 1171367 h 5038344"/>
              <a:gd name="connsiteX179" fmla="*/ 1181188 w 5029200"/>
              <a:gd name="connsiteY179" fmla="*/ 954795 h 5038344"/>
              <a:gd name="connsiteX180" fmla="*/ 3876233 w 5029200"/>
              <a:gd name="connsiteY180" fmla="*/ 953528 h 5038344"/>
              <a:gd name="connsiteX181" fmla="*/ 4093352 w 5029200"/>
              <a:gd name="connsiteY181" fmla="*/ 1170099 h 5038344"/>
              <a:gd name="connsiteX182" fmla="*/ 3876233 w 5029200"/>
              <a:gd name="connsiteY182" fmla="*/ 1386671 h 5038344"/>
              <a:gd name="connsiteX183" fmla="*/ 3659114 w 5029200"/>
              <a:gd name="connsiteY183" fmla="*/ 1170099 h 5038344"/>
              <a:gd name="connsiteX184" fmla="*/ 3876233 w 5029200"/>
              <a:gd name="connsiteY184" fmla="*/ 953528 h 5038344"/>
              <a:gd name="connsiteX185" fmla="*/ 2263987 w 5029200"/>
              <a:gd name="connsiteY185" fmla="*/ 894819 h 5038344"/>
              <a:gd name="connsiteX186" fmla="*/ 2534622 w 5029200"/>
              <a:gd name="connsiteY186" fmla="*/ 1116464 h 5038344"/>
              <a:gd name="connsiteX187" fmla="*/ 2805131 w 5029200"/>
              <a:gd name="connsiteY187" fmla="*/ 894819 h 5038344"/>
              <a:gd name="connsiteX188" fmla="*/ 3080597 w 5029200"/>
              <a:gd name="connsiteY188" fmla="*/ 1156278 h 5038344"/>
              <a:gd name="connsiteX189" fmla="*/ 3081106 w 5029200"/>
              <a:gd name="connsiteY189" fmla="*/ 1156278 h 5038344"/>
              <a:gd name="connsiteX190" fmla="*/ 3344750 w 5029200"/>
              <a:gd name="connsiteY190" fmla="*/ 906612 h 5038344"/>
              <a:gd name="connsiteX191" fmla="*/ 3608777 w 5029200"/>
              <a:gd name="connsiteY191" fmla="*/ 1169973 h 5038344"/>
              <a:gd name="connsiteX192" fmla="*/ 3523353 w 5029200"/>
              <a:gd name="connsiteY192" fmla="*/ 1363847 h 5038344"/>
              <a:gd name="connsiteX193" fmla="*/ 3697250 w 5029200"/>
              <a:gd name="connsiteY193" fmla="*/ 1514866 h 5038344"/>
              <a:gd name="connsiteX194" fmla="*/ 3876233 w 5029200"/>
              <a:gd name="connsiteY194" fmla="*/ 1444999 h 5038344"/>
              <a:gd name="connsiteX195" fmla="*/ 4140260 w 5029200"/>
              <a:gd name="connsiteY195" fmla="*/ 1708360 h 5038344"/>
              <a:gd name="connsiteX196" fmla="*/ 3884751 w 5029200"/>
              <a:gd name="connsiteY196" fmla="*/ 1971594 h 5038344"/>
              <a:gd name="connsiteX197" fmla="*/ 4152082 w 5029200"/>
              <a:gd name="connsiteY197" fmla="*/ 2246620 h 5038344"/>
              <a:gd name="connsiteX198" fmla="*/ 3929878 w 5029200"/>
              <a:gd name="connsiteY198" fmla="*/ 2516447 h 5038344"/>
              <a:gd name="connsiteX199" fmla="*/ 4152082 w 5029200"/>
              <a:gd name="connsiteY199" fmla="*/ 2786402 h 5038344"/>
              <a:gd name="connsiteX200" fmla="*/ 4152335 w 5029200"/>
              <a:gd name="connsiteY200" fmla="*/ 2786148 h 5038344"/>
              <a:gd name="connsiteX201" fmla="*/ 3876488 w 5029200"/>
              <a:gd name="connsiteY201" fmla="*/ 3061300 h 5038344"/>
              <a:gd name="connsiteX202" fmla="*/ 4140513 w 5029200"/>
              <a:gd name="connsiteY202" fmla="*/ 3324661 h 5038344"/>
              <a:gd name="connsiteX203" fmla="*/ 3876488 w 5029200"/>
              <a:gd name="connsiteY203" fmla="*/ 3588022 h 5038344"/>
              <a:gd name="connsiteX204" fmla="*/ 3695089 w 5029200"/>
              <a:gd name="connsiteY204" fmla="*/ 3516128 h 5038344"/>
              <a:gd name="connsiteX205" fmla="*/ 3515089 w 5029200"/>
              <a:gd name="connsiteY205" fmla="*/ 3666765 h 5038344"/>
              <a:gd name="connsiteX206" fmla="*/ 3605724 w 5029200"/>
              <a:gd name="connsiteY206" fmla="*/ 3865330 h 5038344"/>
              <a:gd name="connsiteX207" fmla="*/ 3341699 w 5029200"/>
              <a:gd name="connsiteY207" fmla="*/ 4128691 h 5038344"/>
              <a:gd name="connsiteX208" fmla="*/ 3077800 w 5029200"/>
              <a:gd name="connsiteY208" fmla="*/ 3873953 h 5038344"/>
              <a:gd name="connsiteX209" fmla="*/ 2802080 w 5029200"/>
              <a:gd name="connsiteY209" fmla="*/ 4140610 h 5038344"/>
              <a:gd name="connsiteX210" fmla="*/ 2531445 w 5029200"/>
              <a:gd name="connsiteY210" fmla="*/ 3919094 h 5038344"/>
              <a:gd name="connsiteX211" fmla="*/ 2260935 w 5029200"/>
              <a:gd name="connsiteY211" fmla="*/ 4140610 h 5038344"/>
              <a:gd name="connsiteX212" fmla="*/ 1985087 w 5029200"/>
              <a:gd name="connsiteY212" fmla="*/ 3865457 h 5038344"/>
              <a:gd name="connsiteX213" fmla="*/ 1721062 w 5029200"/>
              <a:gd name="connsiteY213" fmla="*/ 4128818 h 5038344"/>
              <a:gd name="connsiteX214" fmla="*/ 1457037 w 5029200"/>
              <a:gd name="connsiteY214" fmla="*/ 3865457 h 5038344"/>
              <a:gd name="connsiteX215" fmla="*/ 1558223 w 5029200"/>
              <a:gd name="connsiteY215" fmla="*/ 3658269 h 5038344"/>
              <a:gd name="connsiteX216" fmla="*/ 1385213 w 5029200"/>
              <a:gd name="connsiteY216" fmla="*/ 3493304 h 5038344"/>
              <a:gd name="connsiteX217" fmla="*/ 1181188 w 5029200"/>
              <a:gd name="connsiteY217" fmla="*/ 3589417 h 5038344"/>
              <a:gd name="connsiteX218" fmla="*/ 917163 w 5029200"/>
              <a:gd name="connsiteY218" fmla="*/ 3326057 h 5038344"/>
              <a:gd name="connsiteX219" fmla="*/ 1167206 w 5029200"/>
              <a:gd name="connsiteY219" fmla="*/ 3063077 h 5038344"/>
              <a:gd name="connsiteX220" fmla="*/ 1167206 w 5029200"/>
              <a:gd name="connsiteY220" fmla="*/ 3062316 h 5038344"/>
              <a:gd name="connsiteX221" fmla="*/ 905341 w 5029200"/>
              <a:gd name="connsiteY221" fmla="*/ 2787543 h 5038344"/>
              <a:gd name="connsiteX222" fmla="*/ 1127545 w 5029200"/>
              <a:gd name="connsiteY222" fmla="*/ 2517715 h 5038344"/>
              <a:gd name="connsiteX223" fmla="*/ 905341 w 5029200"/>
              <a:gd name="connsiteY223" fmla="*/ 2247761 h 5038344"/>
              <a:gd name="connsiteX224" fmla="*/ 1167206 w 5029200"/>
              <a:gd name="connsiteY224" fmla="*/ 1972988 h 5038344"/>
              <a:gd name="connsiteX225" fmla="*/ 1167206 w 5029200"/>
              <a:gd name="connsiteY225" fmla="*/ 1972481 h 5038344"/>
              <a:gd name="connsiteX226" fmla="*/ 917163 w 5029200"/>
              <a:gd name="connsiteY226" fmla="*/ 1709501 h 5038344"/>
              <a:gd name="connsiteX227" fmla="*/ 1181188 w 5029200"/>
              <a:gd name="connsiteY227" fmla="*/ 1446140 h 5038344"/>
              <a:gd name="connsiteX228" fmla="*/ 1382544 w 5029200"/>
              <a:gd name="connsiteY228" fmla="*/ 1539210 h 5038344"/>
              <a:gd name="connsiteX229" fmla="*/ 1553774 w 5029200"/>
              <a:gd name="connsiteY229" fmla="*/ 1371075 h 5038344"/>
              <a:gd name="connsiteX230" fmla="*/ 1460087 w 5029200"/>
              <a:gd name="connsiteY230" fmla="*/ 1169973 h 5038344"/>
              <a:gd name="connsiteX231" fmla="*/ 1724113 w 5029200"/>
              <a:gd name="connsiteY231" fmla="*/ 906612 h 5038344"/>
              <a:gd name="connsiteX232" fmla="*/ 1987756 w 5029200"/>
              <a:gd name="connsiteY232" fmla="*/ 1156278 h 5038344"/>
              <a:gd name="connsiteX233" fmla="*/ 1988520 w 5029200"/>
              <a:gd name="connsiteY233" fmla="*/ 1156278 h 5038344"/>
              <a:gd name="connsiteX234" fmla="*/ 2263987 w 5029200"/>
              <a:gd name="connsiteY234" fmla="*/ 894819 h 5038344"/>
              <a:gd name="connsiteX235" fmla="*/ 1181188 w 5029200"/>
              <a:gd name="connsiteY235" fmla="*/ 472581 h 5038344"/>
              <a:gd name="connsiteX236" fmla="*/ 1341993 w 5029200"/>
              <a:gd name="connsiteY236" fmla="*/ 633107 h 5038344"/>
              <a:gd name="connsiteX237" fmla="*/ 1181188 w 5029200"/>
              <a:gd name="connsiteY237" fmla="*/ 793507 h 5038344"/>
              <a:gd name="connsiteX238" fmla="*/ 1020383 w 5029200"/>
              <a:gd name="connsiteY238" fmla="*/ 633107 h 5038344"/>
              <a:gd name="connsiteX239" fmla="*/ 1181188 w 5029200"/>
              <a:gd name="connsiteY239" fmla="*/ 472581 h 5038344"/>
              <a:gd name="connsiteX240" fmla="*/ 3878775 w 5029200"/>
              <a:gd name="connsiteY240" fmla="*/ 470424 h 5038344"/>
              <a:gd name="connsiteX241" fmla="*/ 4042505 w 5029200"/>
              <a:gd name="connsiteY241" fmla="*/ 633741 h 5038344"/>
              <a:gd name="connsiteX242" fmla="*/ 3878775 w 5029200"/>
              <a:gd name="connsiteY242" fmla="*/ 797057 h 5038344"/>
              <a:gd name="connsiteX243" fmla="*/ 3715047 w 5029200"/>
              <a:gd name="connsiteY243" fmla="*/ 633741 h 5038344"/>
              <a:gd name="connsiteX244" fmla="*/ 3878775 w 5029200"/>
              <a:gd name="connsiteY244" fmla="*/ 470424 h 5038344"/>
              <a:gd name="connsiteX245" fmla="*/ 1719663 w 5029200"/>
              <a:gd name="connsiteY245" fmla="*/ 444050 h 5038344"/>
              <a:gd name="connsiteX246" fmla="*/ 1909960 w 5029200"/>
              <a:gd name="connsiteY246" fmla="*/ 633741 h 5038344"/>
              <a:gd name="connsiteX247" fmla="*/ 1719663 w 5029200"/>
              <a:gd name="connsiteY247" fmla="*/ 823559 h 5038344"/>
              <a:gd name="connsiteX248" fmla="*/ 1529367 w 5029200"/>
              <a:gd name="connsiteY248" fmla="*/ 633741 h 5038344"/>
              <a:gd name="connsiteX249" fmla="*/ 1719663 w 5029200"/>
              <a:gd name="connsiteY249" fmla="*/ 444050 h 5038344"/>
              <a:gd name="connsiteX250" fmla="*/ 3338013 w 5029200"/>
              <a:gd name="connsiteY250" fmla="*/ 442909 h 5038344"/>
              <a:gd name="connsiteX251" fmla="*/ 3528183 w 5029200"/>
              <a:gd name="connsiteY251" fmla="*/ 632600 h 5038344"/>
              <a:gd name="connsiteX252" fmla="*/ 3338013 w 5029200"/>
              <a:gd name="connsiteY252" fmla="*/ 822290 h 5038344"/>
              <a:gd name="connsiteX253" fmla="*/ 3147843 w 5029200"/>
              <a:gd name="connsiteY253" fmla="*/ 632600 h 5038344"/>
              <a:gd name="connsiteX254" fmla="*/ 3338013 w 5029200"/>
              <a:gd name="connsiteY254" fmla="*/ 442909 h 5038344"/>
              <a:gd name="connsiteX255" fmla="*/ 2799029 w 5029200"/>
              <a:gd name="connsiteY255" fmla="*/ 426806 h 5038344"/>
              <a:gd name="connsiteX256" fmla="*/ 3006487 w 5029200"/>
              <a:gd name="connsiteY256" fmla="*/ 633741 h 5038344"/>
              <a:gd name="connsiteX257" fmla="*/ 2799029 w 5029200"/>
              <a:gd name="connsiteY257" fmla="*/ 840677 h 5038344"/>
              <a:gd name="connsiteX258" fmla="*/ 2591571 w 5029200"/>
              <a:gd name="connsiteY258" fmla="*/ 633741 h 5038344"/>
              <a:gd name="connsiteX259" fmla="*/ 2799029 w 5029200"/>
              <a:gd name="connsiteY259" fmla="*/ 426806 h 5038344"/>
              <a:gd name="connsiteX260" fmla="*/ 2259282 w 5029200"/>
              <a:gd name="connsiteY260" fmla="*/ 426806 h 5038344"/>
              <a:gd name="connsiteX261" fmla="*/ 2466740 w 5029200"/>
              <a:gd name="connsiteY261" fmla="*/ 633741 h 5038344"/>
              <a:gd name="connsiteX262" fmla="*/ 2259282 w 5029200"/>
              <a:gd name="connsiteY262" fmla="*/ 840677 h 5038344"/>
              <a:gd name="connsiteX263" fmla="*/ 2051824 w 5029200"/>
              <a:gd name="connsiteY263" fmla="*/ 633741 h 5038344"/>
              <a:gd name="connsiteX264" fmla="*/ 2259282 w 5029200"/>
              <a:gd name="connsiteY264" fmla="*/ 426806 h 5038344"/>
              <a:gd name="connsiteX265" fmla="*/ 3238860 w 5029200"/>
              <a:gd name="connsiteY265" fmla="*/ 128 h 5038344"/>
              <a:gd name="connsiteX266" fmla="*/ 3350725 w 5029200"/>
              <a:gd name="connsiteY266" fmla="*/ 111711 h 5038344"/>
              <a:gd name="connsiteX267" fmla="*/ 3238860 w 5029200"/>
              <a:gd name="connsiteY267" fmla="*/ 223294 h 5038344"/>
              <a:gd name="connsiteX268" fmla="*/ 3126996 w 5029200"/>
              <a:gd name="connsiteY268" fmla="*/ 111711 h 5038344"/>
              <a:gd name="connsiteX269" fmla="*/ 3238860 w 5029200"/>
              <a:gd name="connsiteY269" fmla="*/ 128 h 5038344"/>
              <a:gd name="connsiteX270" fmla="*/ 2764326 w 5029200"/>
              <a:gd name="connsiteY270" fmla="*/ 128 h 5038344"/>
              <a:gd name="connsiteX271" fmla="*/ 2876191 w 5029200"/>
              <a:gd name="connsiteY271" fmla="*/ 111711 h 5038344"/>
              <a:gd name="connsiteX272" fmla="*/ 2764326 w 5029200"/>
              <a:gd name="connsiteY272" fmla="*/ 223294 h 5038344"/>
              <a:gd name="connsiteX273" fmla="*/ 2652461 w 5029200"/>
              <a:gd name="connsiteY273" fmla="*/ 111711 h 5038344"/>
              <a:gd name="connsiteX274" fmla="*/ 2764326 w 5029200"/>
              <a:gd name="connsiteY274" fmla="*/ 128 h 5038344"/>
              <a:gd name="connsiteX275" fmla="*/ 2285087 w 5029200"/>
              <a:gd name="connsiteY275" fmla="*/ 128 h 5038344"/>
              <a:gd name="connsiteX276" fmla="*/ 2396952 w 5029200"/>
              <a:gd name="connsiteY276" fmla="*/ 111711 h 5038344"/>
              <a:gd name="connsiteX277" fmla="*/ 2285087 w 5029200"/>
              <a:gd name="connsiteY277" fmla="*/ 223294 h 5038344"/>
              <a:gd name="connsiteX278" fmla="*/ 2173223 w 5029200"/>
              <a:gd name="connsiteY278" fmla="*/ 111711 h 5038344"/>
              <a:gd name="connsiteX279" fmla="*/ 2285087 w 5029200"/>
              <a:gd name="connsiteY279" fmla="*/ 128 h 5038344"/>
              <a:gd name="connsiteX280" fmla="*/ 1806027 w 5029200"/>
              <a:gd name="connsiteY280" fmla="*/ 0 h 5038344"/>
              <a:gd name="connsiteX281" fmla="*/ 1814827 w 5029200"/>
              <a:gd name="connsiteY281" fmla="*/ 0 h 5038344"/>
              <a:gd name="connsiteX282" fmla="*/ 1853969 w 5029200"/>
              <a:gd name="connsiteY282" fmla="*/ 7883 h 5038344"/>
              <a:gd name="connsiteX283" fmla="*/ 1922291 w 5029200"/>
              <a:gd name="connsiteY283" fmla="*/ 110697 h 5038344"/>
              <a:gd name="connsiteX284" fmla="*/ 1810427 w 5029200"/>
              <a:gd name="connsiteY284" fmla="*/ 222280 h 5038344"/>
              <a:gd name="connsiteX285" fmla="*/ 1698562 w 5029200"/>
              <a:gd name="connsiteY285" fmla="*/ 110697 h 5038344"/>
              <a:gd name="connsiteX286" fmla="*/ 1766884 w 5029200"/>
              <a:gd name="connsiteY286" fmla="*/ 7883 h 5038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Lst>
            <a:rect l="l" t="t" r="r" b="b"/>
            <a:pathLst>
              <a:path w="5029200" h="5038344">
                <a:moveTo>
                  <a:pt x="3240259" y="4815180"/>
                </a:moveTo>
                <a:cubicBezTo>
                  <a:pt x="3302038" y="4815180"/>
                  <a:pt x="3352123" y="4865138"/>
                  <a:pt x="3352123" y="4926763"/>
                </a:cubicBezTo>
                <a:cubicBezTo>
                  <a:pt x="3352123" y="4972981"/>
                  <a:pt x="3323950" y="5012637"/>
                  <a:pt x="3283801" y="5029577"/>
                </a:cubicBezTo>
                <a:lnTo>
                  <a:pt x="3240266" y="5038344"/>
                </a:lnTo>
                <a:lnTo>
                  <a:pt x="3240252" y="5038344"/>
                </a:lnTo>
                <a:lnTo>
                  <a:pt x="3196717" y="5029577"/>
                </a:lnTo>
                <a:cubicBezTo>
                  <a:pt x="3156567" y="5012637"/>
                  <a:pt x="3128394" y="4972981"/>
                  <a:pt x="3128394" y="4926763"/>
                </a:cubicBezTo>
                <a:cubicBezTo>
                  <a:pt x="3128394" y="4865138"/>
                  <a:pt x="3178479" y="4815180"/>
                  <a:pt x="3240259" y="4815180"/>
                </a:cubicBezTo>
                <a:close/>
                <a:moveTo>
                  <a:pt x="2765723" y="4815180"/>
                </a:moveTo>
                <a:cubicBezTo>
                  <a:pt x="2827504" y="4815180"/>
                  <a:pt x="2877588" y="4865138"/>
                  <a:pt x="2877588" y="4926763"/>
                </a:cubicBezTo>
                <a:cubicBezTo>
                  <a:pt x="2877588" y="4972981"/>
                  <a:pt x="2849416" y="5012637"/>
                  <a:pt x="2809266" y="5029577"/>
                </a:cubicBezTo>
                <a:lnTo>
                  <a:pt x="2765730" y="5038344"/>
                </a:lnTo>
                <a:lnTo>
                  <a:pt x="2765716" y="5038344"/>
                </a:lnTo>
                <a:lnTo>
                  <a:pt x="2722181" y="5029577"/>
                </a:lnTo>
                <a:cubicBezTo>
                  <a:pt x="2682032" y="5012637"/>
                  <a:pt x="2653859" y="4972981"/>
                  <a:pt x="2653859" y="4926763"/>
                </a:cubicBezTo>
                <a:cubicBezTo>
                  <a:pt x="2653859" y="4865138"/>
                  <a:pt x="2703944" y="4815180"/>
                  <a:pt x="2765723" y="4815180"/>
                </a:cubicBezTo>
                <a:close/>
                <a:moveTo>
                  <a:pt x="2286359" y="4815180"/>
                </a:moveTo>
                <a:cubicBezTo>
                  <a:pt x="2348139" y="4815180"/>
                  <a:pt x="2398224" y="4865138"/>
                  <a:pt x="2398224" y="4926763"/>
                </a:cubicBezTo>
                <a:cubicBezTo>
                  <a:pt x="2398224" y="4972981"/>
                  <a:pt x="2370051" y="5012637"/>
                  <a:pt x="2329901" y="5029577"/>
                </a:cubicBezTo>
                <a:lnTo>
                  <a:pt x="2286367" y="5038344"/>
                </a:lnTo>
                <a:lnTo>
                  <a:pt x="2286352" y="5038344"/>
                </a:lnTo>
                <a:lnTo>
                  <a:pt x="2242817" y="5029577"/>
                </a:lnTo>
                <a:cubicBezTo>
                  <a:pt x="2202667" y="5012637"/>
                  <a:pt x="2174495" y="4972981"/>
                  <a:pt x="2174495" y="4926763"/>
                </a:cubicBezTo>
                <a:cubicBezTo>
                  <a:pt x="2174495" y="4865138"/>
                  <a:pt x="2224579" y="4815180"/>
                  <a:pt x="2286359" y="4815180"/>
                </a:cubicBezTo>
                <a:close/>
                <a:moveTo>
                  <a:pt x="1811824" y="4814039"/>
                </a:moveTo>
                <a:cubicBezTo>
                  <a:pt x="1873604" y="4814039"/>
                  <a:pt x="1923689" y="4863997"/>
                  <a:pt x="1923689" y="4925622"/>
                </a:cubicBezTo>
                <a:cubicBezTo>
                  <a:pt x="1923689" y="4987246"/>
                  <a:pt x="1873604" y="5037203"/>
                  <a:pt x="1811824" y="5037203"/>
                </a:cubicBezTo>
                <a:cubicBezTo>
                  <a:pt x="1750045" y="5037203"/>
                  <a:pt x="1699960" y="4987246"/>
                  <a:pt x="1699960" y="4925622"/>
                </a:cubicBezTo>
                <a:cubicBezTo>
                  <a:pt x="1699960" y="4863997"/>
                  <a:pt x="1750045" y="4814039"/>
                  <a:pt x="1811824" y="4814039"/>
                </a:cubicBezTo>
                <a:close/>
                <a:moveTo>
                  <a:pt x="3878775" y="4248010"/>
                </a:moveTo>
                <a:cubicBezTo>
                  <a:pt x="3969157" y="4248010"/>
                  <a:pt x="4042505" y="4321171"/>
                  <a:pt x="4042505" y="4411326"/>
                </a:cubicBezTo>
                <a:cubicBezTo>
                  <a:pt x="4042505" y="4501480"/>
                  <a:pt x="3969157" y="4574643"/>
                  <a:pt x="3878775" y="4574643"/>
                </a:cubicBezTo>
                <a:cubicBezTo>
                  <a:pt x="3788395" y="4574643"/>
                  <a:pt x="3715047" y="4501480"/>
                  <a:pt x="3715047" y="4411326"/>
                </a:cubicBezTo>
                <a:cubicBezTo>
                  <a:pt x="3715047" y="4321171"/>
                  <a:pt x="3788395" y="4248010"/>
                  <a:pt x="3878775" y="4248010"/>
                </a:cubicBezTo>
                <a:close/>
                <a:moveTo>
                  <a:pt x="1177884" y="4248010"/>
                </a:moveTo>
                <a:cubicBezTo>
                  <a:pt x="1268264" y="4248010"/>
                  <a:pt x="1341613" y="4321171"/>
                  <a:pt x="1341613" y="4411326"/>
                </a:cubicBezTo>
                <a:cubicBezTo>
                  <a:pt x="1341613" y="4501480"/>
                  <a:pt x="1268264" y="4574643"/>
                  <a:pt x="1177884" y="4574643"/>
                </a:cubicBezTo>
                <a:cubicBezTo>
                  <a:pt x="1087502" y="4574643"/>
                  <a:pt x="1014155" y="4501480"/>
                  <a:pt x="1014155" y="4411326"/>
                </a:cubicBezTo>
                <a:cubicBezTo>
                  <a:pt x="1014155" y="4321171"/>
                  <a:pt x="1087502" y="4248010"/>
                  <a:pt x="1177884" y="4248010"/>
                </a:cubicBezTo>
                <a:close/>
                <a:moveTo>
                  <a:pt x="3338013" y="4221636"/>
                </a:moveTo>
                <a:cubicBezTo>
                  <a:pt x="3443012" y="4221636"/>
                  <a:pt x="3528183" y="4306590"/>
                  <a:pt x="3528183" y="4411326"/>
                </a:cubicBezTo>
                <a:cubicBezTo>
                  <a:pt x="3528183" y="4516061"/>
                  <a:pt x="3443012" y="4601017"/>
                  <a:pt x="3338013" y="4601017"/>
                </a:cubicBezTo>
                <a:cubicBezTo>
                  <a:pt x="3233012" y="4601017"/>
                  <a:pt x="3147843" y="4516061"/>
                  <a:pt x="3147843" y="4411326"/>
                </a:cubicBezTo>
                <a:cubicBezTo>
                  <a:pt x="3147843" y="4306590"/>
                  <a:pt x="3233012" y="4221636"/>
                  <a:pt x="3338013" y="4221636"/>
                </a:cubicBezTo>
                <a:close/>
                <a:moveTo>
                  <a:pt x="1718646" y="4221636"/>
                </a:moveTo>
                <a:cubicBezTo>
                  <a:pt x="1823647" y="4221636"/>
                  <a:pt x="1908816" y="4306590"/>
                  <a:pt x="1908816" y="4411326"/>
                </a:cubicBezTo>
                <a:cubicBezTo>
                  <a:pt x="1908816" y="4516061"/>
                  <a:pt x="1823647" y="4601017"/>
                  <a:pt x="1718646" y="4601017"/>
                </a:cubicBezTo>
                <a:cubicBezTo>
                  <a:pt x="1613647" y="4601017"/>
                  <a:pt x="1528477" y="4516061"/>
                  <a:pt x="1528477" y="4411326"/>
                </a:cubicBezTo>
                <a:cubicBezTo>
                  <a:pt x="1528477" y="4306590"/>
                  <a:pt x="1613647" y="4221636"/>
                  <a:pt x="1718646" y="4221636"/>
                </a:cubicBezTo>
                <a:close/>
                <a:moveTo>
                  <a:pt x="2801953" y="4196783"/>
                </a:moveTo>
                <a:cubicBezTo>
                  <a:pt x="2916487" y="4196783"/>
                  <a:pt x="3009411" y="4289472"/>
                  <a:pt x="3009411" y="4403718"/>
                </a:cubicBezTo>
                <a:cubicBezTo>
                  <a:pt x="3009411" y="4517963"/>
                  <a:pt x="2916487" y="4610654"/>
                  <a:pt x="2801953" y="4610654"/>
                </a:cubicBezTo>
                <a:cubicBezTo>
                  <a:pt x="2687418" y="4610654"/>
                  <a:pt x="2594495" y="4517963"/>
                  <a:pt x="2594495" y="4403718"/>
                </a:cubicBezTo>
                <a:cubicBezTo>
                  <a:pt x="2594495" y="4289472"/>
                  <a:pt x="2687418" y="4196783"/>
                  <a:pt x="2801953" y="4196783"/>
                </a:cubicBezTo>
                <a:close/>
                <a:moveTo>
                  <a:pt x="2259282" y="4196783"/>
                </a:moveTo>
                <a:cubicBezTo>
                  <a:pt x="2373817" y="4196783"/>
                  <a:pt x="2466740" y="4289472"/>
                  <a:pt x="2466740" y="4403718"/>
                </a:cubicBezTo>
                <a:cubicBezTo>
                  <a:pt x="2466740" y="4517963"/>
                  <a:pt x="2373817" y="4610654"/>
                  <a:pt x="2259282" y="4610654"/>
                </a:cubicBezTo>
                <a:cubicBezTo>
                  <a:pt x="2144748" y="4610654"/>
                  <a:pt x="2051824" y="4517963"/>
                  <a:pt x="2051824" y="4403718"/>
                </a:cubicBezTo>
                <a:cubicBezTo>
                  <a:pt x="2051824" y="4289472"/>
                  <a:pt x="2144748" y="4196783"/>
                  <a:pt x="2259282" y="4196783"/>
                </a:cubicBezTo>
                <a:close/>
                <a:moveTo>
                  <a:pt x="4417887" y="3710383"/>
                </a:moveTo>
                <a:cubicBezTo>
                  <a:pt x="4503691" y="3710383"/>
                  <a:pt x="4572973" y="3779614"/>
                  <a:pt x="4572973" y="3865077"/>
                </a:cubicBezTo>
                <a:cubicBezTo>
                  <a:pt x="4572973" y="3950539"/>
                  <a:pt x="4503565" y="4019772"/>
                  <a:pt x="4417887" y="4019772"/>
                </a:cubicBezTo>
                <a:cubicBezTo>
                  <a:pt x="4332209" y="4019772"/>
                  <a:pt x="4262675" y="3950539"/>
                  <a:pt x="4262675" y="3865077"/>
                </a:cubicBezTo>
                <a:cubicBezTo>
                  <a:pt x="4262675" y="3779614"/>
                  <a:pt x="4332082" y="3710383"/>
                  <a:pt x="4417887" y="3710383"/>
                </a:cubicBezTo>
                <a:close/>
                <a:moveTo>
                  <a:pt x="641696" y="3707974"/>
                </a:moveTo>
                <a:cubicBezTo>
                  <a:pt x="727501" y="3707974"/>
                  <a:pt x="796781" y="3777332"/>
                  <a:pt x="796781" y="3862795"/>
                </a:cubicBezTo>
                <a:cubicBezTo>
                  <a:pt x="796781" y="3948257"/>
                  <a:pt x="727375" y="4017489"/>
                  <a:pt x="641696" y="4017489"/>
                </a:cubicBezTo>
                <a:cubicBezTo>
                  <a:pt x="556019" y="4017489"/>
                  <a:pt x="486484" y="3948257"/>
                  <a:pt x="486484" y="3862795"/>
                </a:cubicBezTo>
                <a:cubicBezTo>
                  <a:pt x="486484" y="3777332"/>
                  <a:pt x="555890" y="3707974"/>
                  <a:pt x="641696" y="3707974"/>
                </a:cubicBezTo>
                <a:close/>
                <a:moveTo>
                  <a:pt x="1181061" y="3647618"/>
                </a:moveTo>
                <a:cubicBezTo>
                  <a:pt x="1300933" y="3647618"/>
                  <a:pt x="1398180" y="3744619"/>
                  <a:pt x="1398180" y="3864189"/>
                </a:cubicBezTo>
                <a:cubicBezTo>
                  <a:pt x="1398180" y="3983761"/>
                  <a:pt x="1300933" y="4080761"/>
                  <a:pt x="1181061" y="4080761"/>
                </a:cubicBezTo>
                <a:cubicBezTo>
                  <a:pt x="1061188" y="4080761"/>
                  <a:pt x="963942" y="3983761"/>
                  <a:pt x="963942" y="3864189"/>
                </a:cubicBezTo>
                <a:cubicBezTo>
                  <a:pt x="963942" y="3744619"/>
                  <a:pt x="1061188" y="3647618"/>
                  <a:pt x="1181061" y="3647618"/>
                </a:cubicBezTo>
                <a:close/>
                <a:moveTo>
                  <a:pt x="3876233" y="3646350"/>
                </a:moveTo>
                <a:cubicBezTo>
                  <a:pt x="3996107" y="3646350"/>
                  <a:pt x="4093352" y="3743351"/>
                  <a:pt x="4093352" y="3862921"/>
                </a:cubicBezTo>
                <a:cubicBezTo>
                  <a:pt x="4093352" y="3982493"/>
                  <a:pt x="3996107" y="4079493"/>
                  <a:pt x="3876233" y="4079493"/>
                </a:cubicBezTo>
                <a:cubicBezTo>
                  <a:pt x="3756361" y="4079493"/>
                  <a:pt x="3659114" y="3982493"/>
                  <a:pt x="3659114" y="3862921"/>
                </a:cubicBezTo>
                <a:cubicBezTo>
                  <a:pt x="3659114" y="3743351"/>
                  <a:pt x="3756361" y="3646350"/>
                  <a:pt x="3876233" y="3646350"/>
                </a:cubicBezTo>
                <a:close/>
                <a:moveTo>
                  <a:pt x="4417633" y="3137126"/>
                </a:moveTo>
                <a:cubicBezTo>
                  <a:pt x="4522760" y="3137126"/>
                  <a:pt x="4607929" y="3222081"/>
                  <a:pt x="4607929" y="3326818"/>
                </a:cubicBezTo>
                <a:cubicBezTo>
                  <a:pt x="4607929" y="3431680"/>
                  <a:pt x="4522760" y="3516635"/>
                  <a:pt x="4417633" y="3516635"/>
                </a:cubicBezTo>
                <a:cubicBezTo>
                  <a:pt x="4312505" y="3516635"/>
                  <a:pt x="4227336" y="3431680"/>
                  <a:pt x="4227336" y="3326818"/>
                </a:cubicBezTo>
                <a:cubicBezTo>
                  <a:pt x="4227336" y="3221954"/>
                  <a:pt x="4312505" y="3137126"/>
                  <a:pt x="4417633" y="3137126"/>
                </a:cubicBezTo>
                <a:close/>
                <a:moveTo>
                  <a:pt x="641442" y="3134844"/>
                </a:moveTo>
                <a:cubicBezTo>
                  <a:pt x="746569" y="3134844"/>
                  <a:pt x="831739" y="3219799"/>
                  <a:pt x="831739" y="3324661"/>
                </a:cubicBezTo>
                <a:cubicBezTo>
                  <a:pt x="831739" y="3429398"/>
                  <a:pt x="746569" y="3514478"/>
                  <a:pt x="641442" y="3514478"/>
                </a:cubicBezTo>
                <a:cubicBezTo>
                  <a:pt x="536315" y="3514478"/>
                  <a:pt x="451145" y="3429524"/>
                  <a:pt x="451145" y="3324661"/>
                </a:cubicBezTo>
                <a:cubicBezTo>
                  <a:pt x="451145" y="3219799"/>
                  <a:pt x="536315" y="3134844"/>
                  <a:pt x="641442" y="3134844"/>
                </a:cubicBezTo>
                <a:close/>
                <a:moveTo>
                  <a:pt x="111865" y="3121023"/>
                </a:moveTo>
                <a:cubicBezTo>
                  <a:pt x="173645" y="3121023"/>
                  <a:pt x="223729" y="3170981"/>
                  <a:pt x="223729" y="3232606"/>
                </a:cubicBezTo>
                <a:cubicBezTo>
                  <a:pt x="223729" y="3294230"/>
                  <a:pt x="173645" y="3344189"/>
                  <a:pt x="111865" y="3344189"/>
                </a:cubicBezTo>
                <a:cubicBezTo>
                  <a:pt x="50086" y="3344189"/>
                  <a:pt x="0" y="3294230"/>
                  <a:pt x="0" y="3232606"/>
                </a:cubicBezTo>
                <a:cubicBezTo>
                  <a:pt x="0" y="3170981"/>
                  <a:pt x="50086" y="3121023"/>
                  <a:pt x="111865" y="3121023"/>
                </a:cubicBezTo>
                <a:close/>
                <a:moveTo>
                  <a:pt x="4917210" y="3120896"/>
                </a:moveTo>
                <a:cubicBezTo>
                  <a:pt x="4978989" y="3120896"/>
                  <a:pt x="5029075" y="3170855"/>
                  <a:pt x="5029075" y="3232479"/>
                </a:cubicBezTo>
                <a:cubicBezTo>
                  <a:pt x="5029075" y="3294103"/>
                  <a:pt x="4978989" y="3344062"/>
                  <a:pt x="4917210" y="3344062"/>
                </a:cubicBezTo>
                <a:cubicBezTo>
                  <a:pt x="4855429" y="3344062"/>
                  <a:pt x="4805345" y="3294103"/>
                  <a:pt x="4805345" y="3232479"/>
                </a:cubicBezTo>
                <a:cubicBezTo>
                  <a:pt x="4805345" y="3170855"/>
                  <a:pt x="4855429" y="3120896"/>
                  <a:pt x="4917210" y="3120896"/>
                </a:cubicBezTo>
                <a:close/>
                <a:moveTo>
                  <a:pt x="4917337" y="2645274"/>
                </a:moveTo>
                <a:cubicBezTo>
                  <a:pt x="4963671" y="2645274"/>
                  <a:pt x="5003428" y="2673376"/>
                  <a:pt x="5020410" y="2713425"/>
                </a:cubicBezTo>
                <a:lnTo>
                  <a:pt x="5029200" y="2756852"/>
                </a:lnTo>
                <a:lnTo>
                  <a:pt x="5029200" y="2756862"/>
                </a:lnTo>
                <a:lnTo>
                  <a:pt x="5020410" y="2800290"/>
                </a:lnTo>
                <a:cubicBezTo>
                  <a:pt x="5003428" y="2840338"/>
                  <a:pt x="4963671" y="2868440"/>
                  <a:pt x="4917337" y="2868440"/>
                </a:cubicBezTo>
                <a:cubicBezTo>
                  <a:pt x="4855557" y="2868440"/>
                  <a:pt x="4805473" y="2818481"/>
                  <a:pt x="4805473" y="2756857"/>
                </a:cubicBezTo>
                <a:cubicBezTo>
                  <a:pt x="4805473" y="2695233"/>
                  <a:pt x="4855557" y="2645274"/>
                  <a:pt x="4917337" y="2645274"/>
                </a:cubicBezTo>
                <a:close/>
                <a:moveTo>
                  <a:pt x="111865" y="2645274"/>
                </a:moveTo>
                <a:cubicBezTo>
                  <a:pt x="173645" y="2645274"/>
                  <a:pt x="223729" y="2695233"/>
                  <a:pt x="223729" y="2756857"/>
                </a:cubicBezTo>
                <a:cubicBezTo>
                  <a:pt x="223729" y="2818481"/>
                  <a:pt x="173645" y="2868440"/>
                  <a:pt x="111865" y="2868440"/>
                </a:cubicBezTo>
                <a:cubicBezTo>
                  <a:pt x="50086" y="2868440"/>
                  <a:pt x="0" y="2818481"/>
                  <a:pt x="0" y="2756857"/>
                </a:cubicBezTo>
                <a:cubicBezTo>
                  <a:pt x="0" y="2695233"/>
                  <a:pt x="50086" y="2645274"/>
                  <a:pt x="111865" y="2645274"/>
                </a:cubicBezTo>
                <a:close/>
                <a:moveTo>
                  <a:pt x="4417759" y="2581621"/>
                </a:moveTo>
                <a:cubicBezTo>
                  <a:pt x="4532295" y="2581621"/>
                  <a:pt x="4625217" y="2674312"/>
                  <a:pt x="4625217" y="2788557"/>
                </a:cubicBezTo>
                <a:cubicBezTo>
                  <a:pt x="4625217" y="2902803"/>
                  <a:pt x="4532295" y="2995492"/>
                  <a:pt x="4417759" y="2995492"/>
                </a:cubicBezTo>
                <a:cubicBezTo>
                  <a:pt x="4303225" y="2995492"/>
                  <a:pt x="4210301" y="2902803"/>
                  <a:pt x="4210301" y="2788557"/>
                </a:cubicBezTo>
                <a:cubicBezTo>
                  <a:pt x="4210301" y="2674312"/>
                  <a:pt x="4303225" y="2581621"/>
                  <a:pt x="4417759" y="2581621"/>
                </a:cubicBezTo>
                <a:close/>
                <a:moveTo>
                  <a:pt x="641569" y="2579466"/>
                </a:moveTo>
                <a:cubicBezTo>
                  <a:pt x="756103" y="2579466"/>
                  <a:pt x="849027" y="2672155"/>
                  <a:pt x="849027" y="2786402"/>
                </a:cubicBezTo>
                <a:cubicBezTo>
                  <a:pt x="849027" y="2900647"/>
                  <a:pt x="756103" y="2993337"/>
                  <a:pt x="641569" y="2993337"/>
                </a:cubicBezTo>
                <a:cubicBezTo>
                  <a:pt x="527035" y="2993337"/>
                  <a:pt x="434111" y="2900647"/>
                  <a:pt x="434111" y="2786402"/>
                </a:cubicBezTo>
                <a:cubicBezTo>
                  <a:pt x="434111" y="2672155"/>
                  <a:pt x="527035" y="2579466"/>
                  <a:pt x="641569" y="2579466"/>
                </a:cubicBezTo>
                <a:close/>
                <a:moveTo>
                  <a:pt x="4917210" y="2169400"/>
                </a:moveTo>
                <a:cubicBezTo>
                  <a:pt x="4978989" y="2169400"/>
                  <a:pt x="5029075" y="2219359"/>
                  <a:pt x="5029075" y="2280982"/>
                </a:cubicBezTo>
                <a:cubicBezTo>
                  <a:pt x="5029075" y="2342606"/>
                  <a:pt x="4978989" y="2392565"/>
                  <a:pt x="4917210" y="2392565"/>
                </a:cubicBezTo>
                <a:cubicBezTo>
                  <a:pt x="4855429" y="2392565"/>
                  <a:pt x="4805345" y="2342606"/>
                  <a:pt x="4805345" y="2280982"/>
                </a:cubicBezTo>
                <a:cubicBezTo>
                  <a:pt x="4805345" y="2219359"/>
                  <a:pt x="4855429" y="2169400"/>
                  <a:pt x="4917210" y="2169400"/>
                </a:cubicBezTo>
                <a:close/>
                <a:moveTo>
                  <a:pt x="111865" y="2169272"/>
                </a:moveTo>
                <a:cubicBezTo>
                  <a:pt x="173645" y="2169272"/>
                  <a:pt x="223729" y="2219231"/>
                  <a:pt x="223729" y="2280855"/>
                </a:cubicBezTo>
                <a:cubicBezTo>
                  <a:pt x="223729" y="2342479"/>
                  <a:pt x="173645" y="2392438"/>
                  <a:pt x="111865" y="2392438"/>
                </a:cubicBezTo>
                <a:cubicBezTo>
                  <a:pt x="50086" y="2392438"/>
                  <a:pt x="0" y="2342479"/>
                  <a:pt x="0" y="2280855"/>
                </a:cubicBezTo>
                <a:cubicBezTo>
                  <a:pt x="0" y="2219231"/>
                  <a:pt x="50086" y="2169272"/>
                  <a:pt x="111865" y="2169272"/>
                </a:cubicBezTo>
                <a:close/>
                <a:moveTo>
                  <a:pt x="4417759" y="2043235"/>
                </a:moveTo>
                <a:cubicBezTo>
                  <a:pt x="4532295" y="2043235"/>
                  <a:pt x="4625217" y="2135925"/>
                  <a:pt x="4625217" y="2250170"/>
                </a:cubicBezTo>
                <a:cubicBezTo>
                  <a:pt x="4625217" y="2364416"/>
                  <a:pt x="4532295" y="2457105"/>
                  <a:pt x="4417759" y="2457105"/>
                </a:cubicBezTo>
                <a:cubicBezTo>
                  <a:pt x="4303225" y="2457105"/>
                  <a:pt x="4210301" y="2364416"/>
                  <a:pt x="4210301" y="2250170"/>
                </a:cubicBezTo>
                <a:cubicBezTo>
                  <a:pt x="4210301" y="2135925"/>
                  <a:pt x="4303225" y="2043235"/>
                  <a:pt x="4417759" y="2043235"/>
                </a:cubicBezTo>
                <a:close/>
                <a:moveTo>
                  <a:pt x="641569" y="2041079"/>
                </a:moveTo>
                <a:cubicBezTo>
                  <a:pt x="756103" y="2041079"/>
                  <a:pt x="849027" y="2133769"/>
                  <a:pt x="849027" y="2248015"/>
                </a:cubicBezTo>
                <a:cubicBezTo>
                  <a:pt x="849027" y="2362260"/>
                  <a:pt x="756103" y="2454950"/>
                  <a:pt x="641569" y="2454950"/>
                </a:cubicBezTo>
                <a:cubicBezTo>
                  <a:pt x="527035" y="2454950"/>
                  <a:pt x="434111" y="2362260"/>
                  <a:pt x="434111" y="2248015"/>
                </a:cubicBezTo>
                <a:cubicBezTo>
                  <a:pt x="434111" y="2133769"/>
                  <a:pt x="527035" y="2041079"/>
                  <a:pt x="641569" y="2041079"/>
                </a:cubicBezTo>
                <a:close/>
                <a:moveTo>
                  <a:pt x="4917337" y="1693525"/>
                </a:moveTo>
                <a:cubicBezTo>
                  <a:pt x="4963671" y="1693525"/>
                  <a:pt x="5003428" y="1721626"/>
                  <a:pt x="5020410" y="1761674"/>
                </a:cubicBezTo>
                <a:lnTo>
                  <a:pt x="5029200" y="1805101"/>
                </a:lnTo>
                <a:lnTo>
                  <a:pt x="5029200" y="1805111"/>
                </a:lnTo>
                <a:lnTo>
                  <a:pt x="5020410" y="1848539"/>
                </a:lnTo>
                <a:cubicBezTo>
                  <a:pt x="5003428" y="1888587"/>
                  <a:pt x="4963671" y="1916689"/>
                  <a:pt x="4917337" y="1916689"/>
                </a:cubicBezTo>
                <a:cubicBezTo>
                  <a:pt x="4855557" y="1916689"/>
                  <a:pt x="4805473" y="1866730"/>
                  <a:pt x="4805473" y="1805106"/>
                </a:cubicBezTo>
                <a:cubicBezTo>
                  <a:pt x="4805473" y="1743483"/>
                  <a:pt x="4855557" y="1693525"/>
                  <a:pt x="4917337" y="1693525"/>
                </a:cubicBezTo>
                <a:close/>
                <a:moveTo>
                  <a:pt x="111865" y="1693525"/>
                </a:moveTo>
                <a:cubicBezTo>
                  <a:pt x="173645" y="1693525"/>
                  <a:pt x="223729" y="1743483"/>
                  <a:pt x="223729" y="1805106"/>
                </a:cubicBezTo>
                <a:cubicBezTo>
                  <a:pt x="223729" y="1866730"/>
                  <a:pt x="173645" y="1916689"/>
                  <a:pt x="111865" y="1916689"/>
                </a:cubicBezTo>
                <a:cubicBezTo>
                  <a:pt x="50086" y="1916689"/>
                  <a:pt x="0" y="1866730"/>
                  <a:pt x="0" y="1805106"/>
                </a:cubicBezTo>
                <a:cubicBezTo>
                  <a:pt x="0" y="1743483"/>
                  <a:pt x="50086" y="1693525"/>
                  <a:pt x="111865" y="1693525"/>
                </a:cubicBezTo>
                <a:close/>
                <a:moveTo>
                  <a:pt x="4417887" y="1522092"/>
                </a:moveTo>
                <a:cubicBezTo>
                  <a:pt x="4523013" y="1522092"/>
                  <a:pt x="4608184" y="1607048"/>
                  <a:pt x="4608184" y="1711910"/>
                </a:cubicBezTo>
                <a:cubicBezTo>
                  <a:pt x="4608184" y="1816773"/>
                  <a:pt x="4523013" y="1901600"/>
                  <a:pt x="4417887" y="1901600"/>
                </a:cubicBezTo>
                <a:cubicBezTo>
                  <a:pt x="4312760" y="1901600"/>
                  <a:pt x="4227589" y="1816645"/>
                  <a:pt x="4227589" y="1711910"/>
                </a:cubicBezTo>
                <a:cubicBezTo>
                  <a:pt x="4227589" y="1607048"/>
                  <a:pt x="4312760" y="1522092"/>
                  <a:pt x="4417887" y="1522092"/>
                </a:cubicBezTo>
                <a:close/>
                <a:moveTo>
                  <a:pt x="641569" y="1520064"/>
                </a:moveTo>
                <a:cubicBezTo>
                  <a:pt x="746697" y="1520064"/>
                  <a:pt x="831866" y="1605019"/>
                  <a:pt x="831866" y="1709754"/>
                </a:cubicBezTo>
                <a:cubicBezTo>
                  <a:pt x="831866" y="1814490"/>
                  <a:pt x="746697" y="1899572"/>
                  <a:pt x="641569" y="1899572"/>
                </a:cubicBezTo>
                <a:cubicBezTo>
                  <a:pt x="536442" y="1899572"/>
                  <a:pt x="451273" y="1814616"/>
                  <a:pt x="451273" y="1709754"/>
                </a:cubicBezTo>
                <a:cubicBezTo>
                  <a:pt x="451273" y="1604892"/>
                  <a:pt x="536442" y="1520064"/>
                  <a:pt x="641569" y="1520064"/>
                </a:cubicBezTo>
                <a:close/>
                <a:moveTo>
                  <a:pt x="641442" y="1017180"/>
                </a:moveTo>
                <a:cubicBezTo>
                  <a:pt x="727120" y="1017180"/>
                  <a:pt x="796527" y="1086412"/>
                  <a:pt x="796527" y="1171874"/>
                </a:cubicBezTo>
                <a:cubicBezTo>
                  <a:pt x="796527" y="1257337"/>
                  <a:pt x="727120" y="1326695"/>
                  <a:pt x="641442" y="1326695"/>
                </a:cubicBezTo>
                <a:cubicBezTo>
                  <a:pt x="555764" y="1326695"/>
                  <a:pt x="486356" y="1257464"/>
                  <a:pt x="486356" y="1171874"/>
                </a:cubicBezTo>
                <a:cubicBezTo>
                  <a:pt x="486356" y="1086412"/>
                  <a:pt x="555764" y="1017180"/>
                  <a:pt x="641442" y="1017180"/>
                </a:cubicBezTo>
                <a:close/>
                <a:moveTo>
                  <a:pt x="4419285" y="1009572"/>
                </a:moveTo>
                <a:cubicBezTo>
                  <a:pt x="4508141" y="1009572"/>
                  <a:pt x="4580091" y="1081467"/>
                  <a:pt x="4580091" y="1170099"/>
                </a:cubicBezTo>
                <a:cubicBezTo>
                  <a:pt x="4580091" y="1258732"/>
                  <a:pt x="4508015" y="1330500"/>
                  <a:pt x="4419285" y="1330500"/>
                </a:cubicBezTo>
                <a:cubicBezTo>
                  <a:pt x="4330557" y="1330500"/>
                  <a:pt x="4258353" y="1258605"/>
                  <a:pt x="4258353" y="1170099"/>
                </a:cubicBezTo>
                <a:cubicBezTo>
                  <a:pt x="4258353" y="1081467"/>
                  <a:pt x="4330429" y="1009572"/>
                  <a:pt x="4419285" y="1009572"/>
                </a:cubicBezTo>
                <a:close/>
                <a:moveTo>
                  <a:pt x="1181188" y="954795"/>
                </a:moveTo>
                <a:cubicBezTo>
                  <a:pt x="1301061" y="954795"/>
                  <a:pt x="1398307" y="1051797"/>
                  <a:pt x="1398307" y="1171367"/>
                </a:cubicBezTo>
                <a:cubicBezTo>
                  <a:pt x="1398307" y="1290939"/>
                  <a:pt x="1301061" y="1387939"/>
                  <a:pt x="1181188" y="1387939"/>
                </a:cubicBezTo>
                <a:cubicBezTo>
                  <a:pt x="1061315" y="1387939"/>
                  <a:pt x="964069" y="1290939"/>
                  <a:pt x="964069" y="1171367"/>
                </a:cubicBezTo>
                <a:cubicBezTo>
                  <a:pt x="964069" y="1051797"/>
                  <a:pt x="1061315" y="954795"/>
                  <a:pt x="1181188" y="954795"/>
                </a:cubicBezTo>
                <a:close/>
                <a:moveTo>
                  <a:pt x="3876233" y="953528"/>
                </a:moveTo>
                <a:cubicBezTo>
                  <a:pt x="3996107" y="953528"/>
                  <a:pt x="4093352" y="1050529"/>
                  <a:pt x="4093352" y="1170099"/>
                </a:cubicBezTo>
                <a:cubicBezTo>
                  <a:pt x="4093352" y="1289671"/>
                  <a:pt x="3996107" y="1386671"/>
                  <a:pt x="3876233" y="1386671"/>
                </a:cubicBezTo>
                <a:cubicBezTo>
                  <a:pt x="3756361" y="1386671"/>
                  <a:pt x="3659114" y="1289671"/>
                  <a:pt x="3659114" y="1170099"/>
                </a:cubicBezTo>
                <a:cubicBezTo>
                  <a:pt x="3659114" y="1050402"/>
                  <a:pt x="3756361" y="953528"/>
                  <a:pt x="3876233" y="953528"/>
                </a:cubicBezTo>
                <a:close/>
                <a:moveTo>
                  <a:pt x="2263987" y="894819"/>
                </a:moveTo>
                <a:cubicBezTo>
                  <a:pt x="2397969" y="894819"/>
                  <a:pt x="2509580" y="990046"/>
                  <a:pt x="2534622" y="1116464"/>
                </a:cubicBezTo>
                <a:cubicBezTo>
                  <a:pt x="2559537" y="990172"/>
                  <a:pt x="2671147" y="894819"/>
                  <a:pt x="2805131" y="894819"/>
                </a:cubicBezTo>
                <a:cubicBezTo>
                  <a:pt x="2952970" y="894819"/>
                  <a:pt x="3073479" y="1010713"/>
                  <a:pt x="3080597" y="1156278"/>
                </a:cubicBezTo>
                <a:lnTo>
                  <a:pt x="3081106" y="1156278"/>
                </a:lnTo>
                <a:cubicBezTo>
                  <a:pt x="3088225" y="1017180"/>
                  <a:pt x="3198944" y="906612"/>
                  <a:pt x="3344750" y="906612"/>
                </a:cubicBezTo>
                <a:cubicBezTo>
                  <a:pt x="3490555" y="906612"/>
                  <a:pt x="3608777" y="1024535"/>
                  <a:pt x="3608777" y="1169973"/>
                </a:cubicBezTo>
                <a:cubicBezTo>
                  <a:pt x="3608777" y="1246686"/>
                  <a:pt x="3575853" y="1315792"/>
                  <a:pt x="3523353" y="1363847"/>
                </a:cubicBezTo>
                <a:cubicBezTo>
                  <a:pt x="3596065" y="1394533"/>
                  <a:pt x="3657080" y="1447915"/>
                  <a:pt x="3697250" y="1514866"/>
                </a:cubicBezTo>
                <a:cubicBezTo>
                  <a:pt x="3744285" y="1471500"/>
                  <a:pt x="3807209" y="1444999"/>
                  <a:pt x="3876233" y="1444999"/>
                </a:cubicBezTo>
                <a:cubicBezTo>
                  <a:pt x="4022039" y="1444999"/>
                  <a:pt x="4140260" y="1565839"/>
                  <a:pt x="4140260" y="1708360"/>
                </a:cubicBezTo>
                <a:cubicBezTo>
                  <a:pt x="4140260" y="1850881"/>
                  <a:pt x="4026615" y="1967156"/>
                  <a:pt x="3884751" y="1971594"/>
                </a:cubicBezTo>
                <a:cubicBezTo>
                  <a:pt x="4033225" y="1976031"/>
                  <a:pt x="4152082" y="2097378"/>
                  <a:pt x="4152082" y="2246620"/>
                </a:cubicBezTo>
                <a:cubicBezTo>
                  <a:pt x="4152082" y="2380265"/>
                  <a:pt x="4056488" y="2491594"/>
                  <a:pt x="3929878" y="2516447"/>
                </a:cubicBezTo>
                <a:cubicBezTo>
                  <a:pt x="4056488" y="2541300"/>
                  <a:pt x="4152082" y="2652756"/>
                  <a:pt x="4152082" y="2786402"/>
                </a:cubicBezTo>
                <a:lnTo>
                  <a:pt x="4152335" y="2786148"/>
                </a:lnTo>
                <a:cubicBezTo>
                  <a:pt x="4152335" y="2938180"/>
                  <a:pt x="4028776" y="3061300"/>
                  <a:pt x="3876488" y="3061300"/>
                </a:cubicBezTo>
                <a:cubicBezTo>
                  <a:pt x="4022294" y="3061300"/>
                  <a:pt x="4140513" y="3179224"/>
                  <a:pt x="4140513" y="3324661"/>
                </a:cubicBezTo>
                <a:cubicBezTo>
                  <a:pt x="4140513" y="3470100"/>
                  <a:pt x="4022294" y="3588022"/>
                  <a:pt x="3876488" y="3588022"/>
                </a:cubicBezTo>
                <a:cubicBezTo>
                  <a:pt x="3806192" y="3588022"/>
                  <a:pt x="3742377" y="3560760"/>
                  <a:pt x="3695089" y="3516128"/>
                </a:cubicBezTo>
                <a:cubicBezTo>
                  <a:pt x="3653394" y="3583838"/>
                  <a:pt x="3590217" y="3637347"/>
                  <a:pt x="3515089" y="3666765"/>
                </a:cubicBezTo>
                <a:cubicBezTo>
                  <a:pt x="3570641" y="3715074"/>
                  <a:pt x="3605724" y="3786082"/>
                  <a:pt x="3605724" y="3865330"/>
                </a:cubicBezTo>
                <a:cubicBezTo>
                  <a:pt x="3605724" y="4010769"/>
                  <a:pt x="3484581" y="4128691"/>
                  <a:pt x="3341699" y="4128691"/>
                </a:cubicBezTo>
                <a:cubicBezTo>
                  <a:pt x="3198817" y="4128691"/>
                  <a:pt x="3082377" y="4015460"/>
                  <a:pt x="3077800" y="3873953"/>
                </a:cubicBezTo>
                <a:cubicBezTo>
                  <a:pt x="3073351" y="4021927"/>
                  <a:pt x="2951572" y="4140610"/>
                  <a:pt x="2802080" y="4140610"/>
                </a:cubicBezTo>
                <a:cubicBezTo>
                  <a:pt x="2668096" y="4140610"/>
                  <a:pt x="2556487" y="4045385"/>
                  <a:pt x="2531445" y="3919094"/>
                </a:cubicBezTo>
                <a:cubicBezTo>
                  <a:pt x="2506528" y="4045385"/>
                  <a:pt x="2394918" y="4140610"/>
                  <a:pt x="2260935" y="4140610"/>
                </a:cubicBezTo>
                <a:cubicBezTo>
                  <a:pt x="2108647" y="4140610"/>
                  <a:pt x="1985087" y="4017362"/>
                  <a:pt x="1985087" y="3865457"/>
                </a:cubicBezTo>
                <a:cubicBezTo>
                  <a:pt x="1985087" y="4010896"/>
                  <a:pt x="1866868" y="4128818"/>
                  <a:pt x="1721062" y="4128818"/>
                </a:cubicBezTo>
                <a:cubicBezTo>
                  <a:pt x="1575256" y="4128818"/>
                  <a:pt x="1457037" y="4010896"/>
                  <a:pt x="1457037" y="3865457"/>
                </a:cubicBezTo>
                <a:cubicBezTo>
                  <a:pt x="1457037" y="3781391"/>
                  <a:pt x="1496698" y="3706453"/>
                  <a:pt x="1558223" y="3658269"/>
                </a:cubicBezTo>
                <a:cubicBezTo>
                  <a:pt x="1483858" y="3624033"/>
                  <a:pt x="1422841" y="3565578"/>
                  <a:pt x="1385213" y="3493304"/>
                </a:cubicBezTo>
                <a:cubicBezTo>
                  <a:pt x="1336781" y="3552012"/>
                  <a:pt x="1263307" y="3589417"/>
                  <a:pt x="1181188" y="3589417"/>
                </a:cubicBezTo>
                <a:cubicBezTo>
                  <a:pt x="1035382" y="3589417"/>
                  <a:pt x="917163" y="3466803"/>
                  <a:pt x="917163" y="3326057"/>
                </a:cubicBezTo>
                <a:cubicBezTo>
                  <a:pt x="917163" y="3185309"/>
                  <a:pt x="1027883" y="3070303"/>
                  <a:pt x="1167206" y="3063077"/>
                </a:cubicBezTo>
                <a:lnTo>
                  <a:pt x="1167206" y="3062316"/>
                </a:lnTo>
                <a:cubicBezTo>
                  <a:pt x="1021272" y="3055088"/>
                  <a:pt x="905341" y="2934755"/>
                  <a:pt x="905341" y="2787543"/>
                </a:cubicBezTo>
                <a:cubicBezTo>
                  <a:pt x="905341" y="2654024"/>
                  <a:pt x="1000806" y="2542567"/>
                  <a:pt x="1127545" y="2517715"/>
                </a:cubicBezTo>
                <a:cubicBezTo>
                  <a:pt x="1000806" y="2492862"/>
                  <a:pt x="905341" y="2381406"/>
                  <a:pt x="905341" y="2247761"/>
                </a:cubicBezTo>
                <a:cubicBezTo>
                  <a:pt x="905341" y="2100548"/>
                  <a:pt x="1021400" y="1980217"/>
                  <a:pt x="1167206" y="1972988"/>
                </a:cubicBezTo>
                <a:lnTo>
                  <a:pt x="1167206" y="1972481"/>
                </a:lnTo>
                <a:cubicBezTo>
                  <a:pt x="1027883" y="1965253"/>
                  <a:pt x="917163" y="1854939"/>
                  <a:pt x="917163" y="1709501"/>
                </a:cubicBezTo>
                <a:cubicBezTo>
                  <a:pt x="917163" y="1564062"/>
                  <a:pt x="1035382" y="1446140"/>
                  <a:pt x="1181188" y="1446140"/>
                </a:cubicBezTo>
                <a:cubicBezTo>
                  <a:pt x="1261909" y="1446140"/>
                  <a:pt x="1334112" y="1482278"/>
                  <a:pt x="1382544" y="1539210"/>
                </a:cubicBezTo>
                <a:cubicBezTo>
                  <a:pt x="1419154" y="1466048"/>
                  <a:pt x="1479790" y="1406579"/>
                  <a:pt x="1553774" y="1371075"/>
                </a:cubicBezTo>
                <a:cubicBezTo>
                  <a:pt x="1496443" y="1322765"/>
                  <a:pt x="1460087" y="1250616"/>
                  <a:pt x="1460087" y="1169973"/>
                </a:cubicBezTo>
                <a:cubicBezTo>
                  <a:pt x="1460087" y="1024535"/>
                  <a:pt x="1582883" y="906612"/>
                  <a:pt x="1724113" y="906612"/>
                </a:cubicBezTo>
                <a:cubicBezTo>
                  <a:pt x="1865342" y="906612"/>
                  <a:pt x="1980638" y="1017180"/>
                  <a:pt x="1987756" y="1156278"/>
                </a:cubicBezTo>
                <a:lnTo>
                  <a:pt x="1988520" y="1156278"/>
                </a:lnTo>
                <a:cubicBezTo>
                  <a:pt x="1995638" y="1010713"/>
                  <a:pt x="2116274" y="894819"/>
                  <a:pt x="2263987" y="894819"/>
                </a:cubicBezTo>
                <a:close/>
                <a:moveTo>
                  <a:pt x="1181188" y="472581"/>
                </a:moveTo>
                <a:cubicBezTo>
                  <a:pt x="1269918" y="472581"/>
                  <a:pt x="1341993" y="544348"/>
                  <a:pt x="1341993" y="633107"/>
                </a:cubicBezTo>
                <a:cubicBezTo>
                  <a:pt x="1341993" y="721866"/>
                  <a:pt x="1269918" y="793507"/>
                  <a:pt x="1181188" y="793507"/>
                </a:cubicBezTo>
                <a:cubicBezTo>
                  <a:pt x="1092460" y="793507"/>
                  <a:pt x="1020383" y="721612"/>
                  <a:pt x="1020383" y="633107"/>
                </a:cubicBezTo>
                <a:cubicBezTo>
                  <a:pt x="1020383" y="544475"/>
                  <a:pt x="1092460" y="472581"/>
                  <a:pt x="1181188" y="472581"/>
                </a:cubicBezTo>
                <a:close/>
                <a:moveTo>
                  <a:pt x="3878775" y="470424"/>
                </a:moveTo>
                <a:cubicBezTo>
                  <a:pt x="3969157" y="470424"/>
                  <a:pt x="4042505" y="543587"/>
                  <a:pt x="4042505" y="633741"/>
                </a:cubicBezTo>
                <a:cubicBezTo>
                  <a:pt x="4042505" y="723896"/>
                  <a:pt x="3969157" y="797057"/>
                  <a:pt x="3878775" y="797057"/>
                </a:cubicBezTo>
                <a:cubicBezTo>
                  <a:pt x="3788395" y="797057"/>
                  <a:pt x="3715047" y="723896"/>
                  <a:pt x="3715047" y="633741"/>
                </a:cubicBezTo>
                <a:cubicBezTo>
                  <a:pt x="3715047" y="543587"/>
                  <a:pt x="3788395" y="470424"/>
                  <a:pt x="3878775" y="470424"/>
                </a:cubicBezTo>
                <a:close/>
                <a:moveTo>
                  <a:pt x="1719663" y="444050"/>
                </a:moveTo>
                <a:cubicBezTo>
                  <a:pt x="1824791" y="444050"/>
                  <a:pt x="1909960" y="529005"/>
                  <a:pt x="1909960" y="633741"/>
                </a:cubicBezTo>
                <a:cubicBezTo>
                  <a:pt x="1909960" y="738477"/>
                  <a:pt x="1824791" y="823559"/>
                  <a:pt x="1719663" y="823559"/>
                </a:cubicBezTo>
                <a:cubicBezTo>
                  <a:pt x="1614536" y="823559"/>
                  <a:pt x="1529367" y="738604"/>
                  <a:pt x="1529367" y="633741"/>
                </a:cubicBezTo>
                <a:cubicBezTo>
                  <a:pt x="1529367" y="528879"/>
                  <a:pt x="1614536" y="444050"/>
                  <a:pt x="1719663" y="444050"/>
                </a:cubicBezTo>
                <a:close/>
                <a:moveTo>
                  <a:pt x="3338013" y="442909"/>
                </a:moveTo>
                <a:cubicBezTo>
                  <a:pt x="3443012" y="442909"/>
                  <a:pt x="3528183" y="527864"/>
                  <a:pt x="3528183" y="632600"/>
                </a:cubicBezTo>
                <a:cubicBezTo>
                  <a:pt x="3528183" y="737336"/>
                  <a:pt x="3443012" y="822290"/>
                  <a:pt x="3338013" y="822290"/>
                </a:cubicBezTo>
                <a:cubicBezTo>
                  <a:pt x="3233012" y="822290"/>
                  <a:pt x="3147843" y="737336"/>
                  <a:pt x="3147843" y="632600"/>
                </a:cubicBezTo>
                <a:cubicBezTo>
                  <a:pt x="3147843" y="527864"/>
                  <a:pt x="3233012" y="442909"/>
                  <a:pt x="3338013" y="442909"/>
                </a:cubicBezTo>
                <a:close/>
                <a:moveTo>
                  <a:pt x="2799029" y="426806"/>
                </a:moveTo>
                <a:cubicBezTo>
                  <a:pt x="2913563" y="426806"/>
                  <a:pt x="3006487" y="519495"/>
                  <a:pt x="3006487" y="633741"/>
                </a:cubicBezTo>
                <a:cubicBezTo>
                  <a:pt x="3006487" y="747987"/>
                  <a:pt x="2913563" y="840677"/>
                  <a:pt x="2799029" y="840677"/>
                </a:cubicBezTo>
                <a:cubicBezTo>
                  <a:pt x="2684494" y="840677"/>
                  <a:pt x="2591571" y="747987"/>
                  <a:pt x="2591571" y="633741"/>
                </a:cubicBezTo>
                <a:cubicBezTo>
                  <a:pt x="2591571" y="519495"/>
                  <a:pt x="2684494" y="426806"/>
                  <a:pt x="2799029" y="426806"/>
                </a:cubicBezTo>
                <a:close/>
                <a:moveTo>
                  <a:pt x="2259282" y="426806"/>
                </a:moveTo>
                <a:cubicBezTo>
                  <a:pt x="2373817" y="426806"/>
                  <a:pt x="2466740" y="519495"/>
                  <a:pt x="2466740" y="633741"/>
                </a:cubicBezTo>
                <a:cubicBezTo>
                  <a:pt x="2466740" y="747987"/>
                  <a:pt x="2373817" y="840677"/>
                  <a:pt x="2259282" y="840677"/>
                </a:cubicBezTo>
                <a:cubicBezTo>
                  <a:pt x="2144748" y="840677"/>
                  <a:pt x="2051824" y="747987"/>
                  <a:pt x="2051824" y="633741"/>
                </a:cubicBezTo>
                <a:cubicBezTo>
                  <a:pt x="2051824" y="519495"/>
                  <a:pt x="2144748" y="426806"/>
                  <a:pt x="2259282" y="426806"/>
                </a:cubicBezTo>
                <a:close/>
                <a:moveTo>
                  <a:pt x="3238860" y="128"/>
                </a:moveTo>
                <a:cubicBezTo>
                  <a:pt x="3300639" y="128"/>
                  <a:pt x="3350725" y="50087"/>
                  <a:pt x="3350725" y="111711"/>
                </a:cubicBezTo>
                <a:cubicBezTo>
                  <a:pt x="3350725" y="173336"/>
                  <a:pt x="3300639" y="223294"/>
                  <a:pt x="3238860" y="223294"/>
                </a:cubicBezTo>
                <a:cubicBezTo>
                  <a:pt x="3177080" y="223294"/>
                  <a:pt x="3126996" y="173336"/>
                  <a:pt x="3126996" y="111711"/>
                </a:cubicBezTo>
                <a:cubicBezTo>
                  <a:pt x="3126996" y="50087"/>
                  <a:pt x="3177080" y="128"/>
                  <a:pt x="3238860" y="128"/>
                </a:cubicBezTo>
                <a:close/>
                <a:moveTo>
                  <a:pt x="2764326" y="128"/>
                </a:moveTo>
                <a:cubicBezTo>
                  <a:pt x="2826105" y="128"/>
                  <a:pt x="2876191" y="50087"/>
                  <a:pt x="2876191" y="111711"/>
                </a:cubicBezTo>
                <a:cubicBezTo>
                  <a:pt x="2876191" y="173336"/>
                  <a:pt x="2826105" y="223294"/>
                  <a:pt x="2764326" y="223294"/>
                </a:cubicBezTo>
                <a:cubicBezTo>
                  <a:pt x="2702546" y="223294"/>
                  <a:pt x="2652461" y="173336"/>
                  <a:pt x="2652461" y="111711"/>
                </a:cubicBezTo>
                <a:cubicBezTo>
                  <a:pt x="2652461" y="50087"/>
                  <a:pt x="2702546" y="128"/>
                  <a:pt x="2764326" y="128"/>
                </a:cubicBezTo>
                <a:close/>
                <a:moveTo>
                  <a:pt x="2285087" y="128"/>
                </a:moveTo>
                <a:cubicBezTo>
                  <a:pt x="2346868" y="128"/>
                  <a:pt x="2396952" y="50087"/>
                  <a:pt x="2396952" y="111711"/>
                </a:cubicBezTo>
                <a:cubicBezTo>
                  <a:pt x="2396952" y="173336"/>
                  <a:pt x="2346868" y="223294"/>
                  <a:pt x="2285087" y="223294"/>
                </a:cubicBezTo>
                <a:cubicBezTo>
                  <a:pt x="2223309" y="223294"/>
                  <a:pt x="2173223" y="173336"/>
                  <a:pt x="2173223" y="111711"/>
                </a:cubicBezTo>
                <a:cubicBezTo>
                  <a:pt x="2173223" y="50087"/>
                  <a:pt x="2223309" y="128"/>
                  <a:pt x="2285087" y="128"/>
                </a:cubicBezTo>
                <a:close/>
                <a:moveTo>
                  <a:pt x="1806027" y="0"/>
                </a:moveTo>
                <a:lnTo>
                  <a:pt x="1814827" y="0"/>
                </a:lnTo>
                <a:lnTo>
                  <a:pt x="1853969" y="7883"/>
                </a:lnTo>
                <a:cubicBezTo>
                  <a:pt x="1894118" y="24823"/>
                  <a:pt x="1922291" y="64479"/>
                  <a:pt x="1922291" y="110697"/>
                </a:cubicBezTo>
                <a:cubicBezTo>
                  <a:pt x="1922291" y="172321"/>
                  <a:pt x="1872206" y="222280"/>
                  <a:pt x="1810427" y="222280"/>
                </a:cubicBezTo>
                <a:cubicBezTo>
                  <a:pt x="1748646" y="222280"/>
                  <a:pt x="1698562" y="172321"/>
                  <a:pt x="1698562" y="110697"/>
                </a:cubicBezTo>
                <a:cubicBezTo>
                  <a:pt x="1698562" y="64479"/>
                  <a:pt x="1726735" y="24823"/>
                  <a:pt x="1766884" y="7883"/>
                </a:cubicBezTo>
                <a:close/>
              </a:path>
            </a:pathLst>
          </a:custGeom>
        </p:spPr>
      </p:pic>
    </p:spTree>
    <p:extLst>
      <p:ext uri="{BB962C8B-B14F-4D97-AF65-F5344CB8AC3E}">
        <p14:creationId xmlns:p14="http://schemas.microsoft.com/office/powerpoint/2010/main" val="284985689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114" name="Rectangle 4113">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116" name="Rectangle 4115">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117" name="Rectangle 4116">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118" name="Rectangle 4117">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119" name="Freeform: Shape 4118">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120" name="Rectangle 4119">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 name="Title 1">
            <a:extLst>
              <a:ext uri="{FF2B5EF4-FFF2-40B4-BE49-F238E27FC236}">
                <a16:creationId xmlns:a16="http://schemas.microsoft.com/office/drawing/2014/main" id="{CE526FE9-8044-CD7D-4C0C-881E4B5232BE}"/>
              </a:ext>
            </a:extLst>
          </p:cNvPr>
          <p:cNvSpPr>
            <a:spLocks noGrp="1"/>
          </p:cNvSpPr>
          <p:nvPr>
            <p:ph type="title"/>
          </p:nvPr>
        </p:nvSpPr>
        <p:spPr>
          <a:xfrm>
            <a:off x="586478" y="1683756"/>
            <a:ext cx="3115265" cy="2396359"/>
          </a:xfrm>
        </p:spPr>
        <p:txBody>
          <a:bodyPr vert="horz" lIns="91440" tIns="45720" rIns="91440" bIns="45720" rtlCol="0" anchor="b">
            <a:normAutofit/>
          </a:bodyPr>
          <a:lstStyle/>
          <a:p>
            <a:pPr marL="0" marR="0" algn="r">
              <a:spcAft>
                <a:spcPts val="0"/>
              </a:spcAft>
            </a:pPr>
            <a:r>
              <a:rPr lang="en-US" sz="2800" kern="1200">
                <a:solidFill>
                  <a:srgbClr val="FFFFFF"/>
                </a:solidFill>
                <a:latin typeface="+mj-lt"/>
                <a:ea typeface="+mj-ea"/>
                <a:cs typeface="+mj-cs"/>
              </a:rPr>
              <a:t>	Safety - </a:t>
            </a:r>
            <a:r>
              <a:rPr lang="en-US" sz="2800" b="1" kern="1200">
                <a:solidFill>
                  <a:srgbClr val="FFFFFF"/>
                </a:solidFill>
                <a:effectLst/>
                <a:latin typeface="+mj-lt"/>
                <a:ea typeface="+mj-ea"/>
                <a:cs typeface="+mj-cs"/>
              </a:rPr>
              <a:t>Promoting Safe and Responsible Recycling Operations</a:t>
            </a:r>
            <a:br>
              <a:rPr lang="en-US" sz="2800" kern="1200">
                <a:solidFill>
                  <a:srgbClr val="FFFFFF"/>
                </a:solidFill>
                <a:effectLst/>
                <a:latin typeface="+mj-lt"/>
                <a:ea typeface="+mj-ea"/>
                <a:cs typeface="+mj-cs"/>
              </a:rPr>
            </a:br>
            <a:endParaRPr lang="en-US" sz="2800" kern="1200">
              <a:solidFill>
                <a:srgbClr val="FFFFFF"/>
              </a:solidFill>
              <a:latin typeface="+mj-lt"/>
              <a:ea typeface="+mj-ea"/>
              <a:cs typeface="+mj-cs"/>
            </a:endParaRPr>
          </a:p>
        </p:txBody>
      </p:sp>
      <p:sp>
        <p:nvSpPr>
          <p:cNvPr id="3" name="Content Placeholder 2">
            <a:extLst>
              <a:ext uri="{FF2B5EF4-FFF2-40B4-BE49-F238E27FC236}">
                <a16:creationId xmlns:a16="http://schemas.microsoft.com/office/drawing/2014/main" id="{AF4759A1-6839-035C-34EF-3DDCBA81F5A8}"/>
              </a:ext>
            </a:extLst>
          </p:cNvPr>
          <p:cNvSpPr>
            <a:spLocks/>
          </p:cNvSpPr>
          <p:nvPr/>
        </p:nvSpPr>
        <p:spPr>
          <a:xfrm>
            <a:off x="5093316" y="1915779"/>
            <a:ext cx="6478569" cy="453812"/>
          </a:xfrm>
          <a:prstGeom prst="rect">
            <a:avLst/>
          </a:prstGeom>
        </p:spPr>
        <p:txBody>
          <a:bodyPr>
            <a:normAutofit fontScale="85000" lnSpcReduction="20000"/>
          </a:bodyPr>
          <a:lstStyle/>
          <a:p>
            <a:pPr marL="0" marR="0" lvl="0" indent="0" algn="l" defTabSz="256032" rtl="0" eaLnBrk="1" fontAlgn="auto" latinLnBrk="0" hangingPunct="1">
              <a:lnSpc>
                <a:spcPct val="90000"/>
              </a:lnSpc>
              <a:spcBef>
                <a:spcPts val="0"/>
              </a:spcBef>
              <a:spcAft>
                <a:spcPts val="600"/>
              </a:spcAft>
              <a:buClrTx/>
              <a:buSzTx/>
              <a:buFontTx/>
              <a:buNone/>
              <a:tabLst/>
              <a:defRPr/>
            </a:pPr>
            <a:br>
              <a:rPr kumimoji="0" lang="en-US" sz="1500" b="0" i="0" u="none" strike="noStrike" kern="1200" cap="none" spc="0" normalizeH="0" baseline="0" noProof="0">
                <a:ln>
                  <a:noFill/>
                </a:ln>
                <a:solidFill>
                  <a:srgbClr val="000000"/>
                </a:solidFill>
                <a:effectLst/>
                <a:uLnTx/>
                <a:uFillTx/>
                <a:latin typeface="Calibri Light" panose="020F0302020204030204" pitchFamily="34" charset="0"/>
                <a:ea typeface="+mn-ea"/>
                <a:cs typeface="+mn-cs"/>
              </a:rPr>
            </a:br>
            <a:endParaRPr kumimoji="0" lang="en-US" sz="1500" b="0" i="0" u="none" strike="noStrike" kern="1200" cap="none" spc="0" normalizeH="0" baseline="0" noProof="0">
              <a:ln>
                <a:noFill/>
              </a:ln>
              <a:solidFill>
                <a:srgbClr val="323232"/>
              </a:solidFill>
              <a:effectLst/>
              <a:uLnTx/>
              <a:uFillTx/>
              <a:latin typeface="Arial" panose="020B0604020202020204"/>
              <a:ea typeface="+mn-ea"/>
              <a:cs typeface="+mn-cs"/>
            </a:endParaRPr>
          </a:p>
          <a:p>
            <a:pPr marL="0" marR="0" lvl="0" indent="0" algn="l" defTabSz="457200" rtl="0" eaLnBrk="1" fontAlgn="auto" latinLnBrk="0" hangingPunct="1">
              <a:lnSpc>
                <a:spcPct val="90000"/>
              </a:lnSpc>
              <a:spcBef>
                <a:spcPts val="0"/>
              </a:spcBef>
              <a:spcAft>
                <a:spcPts val="600"/>
              </a:spcAft>
              <a:buClrTx/>
              <a:buSzTx/>
              <a:buFontTx/>
              <a:buNone/>
              <a:tabLst/>
              <a:defRPr/>
            </a:pPr>
            <a:endParaRPr kumimoji="0" lang="en-US" sz="1500" b="0" i="0" u="none" strike="noStrike" kern="1200" cap="none" spc="0" normalizeH="0" baseline="0" noProof="0">
              <a:ln>
                <a:noFill/>
              </a:ln>
              <a:solidFill>
                <a:srgbClr val="323232"/>
              </a:solidFill>
              <a:effectLst/>
              <a:uLnTx/>
              <a:uFillTx/>
              <a:latin typeface="Arial" panose="020B0604020202020204"/>
              <a:ea typeface="+mn-ea"/>
              <a:cs typeface="+mn-cs"/>
            </a:endParaRPr>
          </a:p>
        </p:txBody>
      </p:sp>
      <p:cxnSp>
        <p:nvCxnSpPr>
          <p:cNvPr id="8" name="Straight Connector 7">
            <a:extLst>
              <a:ext uri="{FF2B5EF4-FFF2-40B4-BE49-F238E27FC236}">
                <a16:creationId xmlns:a16="http://schemas.microsoft.com/office/drawing/2014/main" id="{E570B883-A6A4-2112-8EFA-00C359ECDA07}"/>
              </a:ext>
            </a:extLst>
          </p:cNvPr>
          <p:cNvCxnSpPr>
            <a:cxnSpLocks/>
          </p:cNvCxnSpPr>
          <p:nvPr/>
        </p:nvCxnSpPr>
        <p:spPr>
          <a:xfrm>
            <a:off x="5123496" y="1929584"/>
            <a:ext cx="6124130" cy="0"/>
          </a:xfrm>
          <a:prstGeom prst="line">
            <a:avLst/>
          </a:prstGeom>
          <a:ln w="12700">
            <a:solidFill>
              <a:schemeClr val="bg2"/>
            </a:solidFill>
          </a:ln>
        </p:spPr>
        <p:style>
          <a:lnRef idx="2">
            <a:schemeClr val="accent1"/>
          </a:lnRef>
          <a:fillRef idx="0">
            <a:schemeClr val="accent1"/>
          </a:fillRef>
          <a:effectRef idx="1">
            <a:schemeClr val="accent1"/>
          </a:effectRef>
          <a:fontRef idx="minor">
            <a:schemeClr val="tx1"/>
          </a:fontRef>
        </p:style>
      </p:cxnSp>
      <p:sp>
        <p:nvSpPr>
          <p:cNvPr id="9" name="Slide Number Placeholder 8">
            <a:extLst>
              <a:ext uri="{FF2B5EF4-FFF2-40B4-BE49-F238E27FC236}">
                <a16:creationId xmlns:a16="http://schemas.microsoft.com/office/drawing/2014/main" id="{421D67EF-2518-8825-C8AC-C7CA1215DFC7}"/>
              </a:ext>
            </a:extLst>
          </p:cNvPr>
          <p:cNvSpPr>
            <a:spLocks/>
          </p:cNvSpPr>
          <p:nvPr/>
        </p:nvSpPr>
        <p:spPr>
          <a:xfrm>
            <a:off x="9696422" y="4833525"/>
            <a:ext cx="1543898" cy="205496"/>
          </a:xfrm>
          <a:prstGeom prst="rect">
            <a:avLst/>
          </a:prstGeom>
        </p:spPr>
        <p:txBody>
          <a:bodyPr/>
          <a:lstStyle/>
          <a:p>
            <a:pPr marL="0" marR="0" lvl="0" indent="0" algn="l" defTabSz="256032" rtl="0" eaLnBrk="1" fontAlgn="auto" latinLnBrk="0" hangingPunct="1">
              <a:lnSpc>
                <a:spcPct val="100000"/>
              </a:lnSpc>
              <a:spcBef>
                <a:spcPts val="0"/>
              </a:spcBef>
              <a:spcAft>
                <a:spcPts val="600"/>
              </a:spcAft>
              <a:buClrTx/>
              <a:buSzTx/>
              <a:buFontTx/>
              <a:buNone/>
              <a:tabLst/>
              <a:defRPr/>
            </a:pPr>
            <a:fld id="{48F63A3B-78C7-47BE-AE5E-E10140E04643}" type="slidenum">
              <a:rPr kumimoji="0" lang="en-US" sz="1008" b="0" i="0" u="none" strike="noStrike" kern="1200" cap="none" spc="0" normalizeH="0" baseline="0" noProof="0">
                <a:ln>
                  <a:noFill/>
                </a:ln>
                <a:solidFill>
                  <a:srgbClr val="323232"/>
                </a:solidFill>
                <a:effectLst/>
                <a:uLnTx/>
                <a:uFillTx/>
                <a:latin typeface="Arial" panose="020B0604020202020204"/>
                <a:ea typeface="+mn-ea"/>
                <a:cs typeface="+mn-cs"/>
              </a:rPr>
              <a:pPr marL="0" marR="0" lvl="0" indent="0" algn="l" defTabSz="256032" rtl="0" eaLnBrk="1" fontAlgn="auto" latinLnBrk="0" hangingPunct="1">
                <a:lnSpc>
                  <a:spcPct val="100000"/>
                </a:lnSpc>
                <a:spcBef>
                  <a:spcPts val="0"/>
                </a:spcBef>
                <a:spcAft>
                  <a:spcPts val="600"/>
                </a:spcAft>
                <a:buClrTx/>
                <a:buSzTx/>
                <a:buFontTx/>
                <a:buNone/>
                <a:tabLst/>
                <a:defRPr/>
              </a:pPr>
              <a:t>56</a:t>
            </a:fld>
            <a:endParaRPr kumimoji="0" lang="en-US" sz="1800" b="0" i="0" u="none" strike="noStrike" kern="1200" cap="none" spc="0" normalizeH="0" baseline="0" noProof="0">
              <a:ln>
                <a:noFill/>
              </a:ln>
              <a:solidFill>
                <a:srgbClr val="323232"/>
              </a:solidFill>
              <a:effectLst/>
              <a:uLnTx/>
              <a:uFillTx/>
              <a:latin typeface="Arial" panose="020B0604020202020204"/>
              <a:ea typeface="+mn-ea"/>
              <a:cs typeface="+mn-cs"/>
            </a:endParaRPr>
          </a:p>
        </p:txBody>
      </p:sp>
      <p:pic>
        <p:nvPicPr>
          <p:cNvPr id="4098" name="Picture 2" descr="A group of people wearing safety vests and pink helmets&#10;&#10;Description automatically generated">
            <a:extLst>
              <a:ext uri="{FF2B5EF4-FFF2-40B4-BE49-F238E27FC236}">
                <a16:creationId xmlns:a16="http://schemas.microsoft.com/office/drawing/2014/main" id="{F334532E-CAFE-E870-FF13-590ED694C63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05052" y="2238593"/>
            <a:ext cx="2610592" cy="2166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Picture 4" descr="A person standing in front of a screen&#10;&#10;Description automatically generated">
            <a:extLst>
              <a:ext uri="{FF2B5EF4-FFF2-40B4-BE49-F238E27FC236}">
                <a16:creationId xmlns:a16="http://schemas.microsoft.com/office/drawing/2014/main" id="{908F8F7D-42C4-EFA5-1A63-F296C87A7E3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09811" y="2222562"/>
            <a:ext cx="2878368" cy="2158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19">
            <a:extLst>
              <a:ext uri="{FF2B5EF4-FFF2-40B4-BE49-F238E27FC236}">
                <a16:creationId xmlns:a16="http://schemas.microsoft.com/office/drawing/2014/main" id="{ACFE318B-A950-B8F4-71F6-A90583DA61BB}"/>
              </a:ext>
            </a:extLst>
          </p:cNvPr>
          <p:cNvSpPr txBox="1"/>
          <p:nvPr/>
        </p:nvSpPr>
        <p:spPr>
          <a:xfrm>
            <a:off x="4881626" y="4717565"/>
            <a:ext cx="6164826" cy="646331"/>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00000"/>
                </a:solidFill>
                <a:effectLst/>
                <a:uLnTx/>
                <a:uFillTx/>
                <a:latin typeface="Aptos" panose="020B0004020202020204" pitchFamily="34" charset="0"/>
                <a:ea typeface="Aptos" panose="020B0004020202020204" pitchFamily="34" charset="0"/>
                <a:cs typeface="+mn-cs"/>
              </a:rPr>
              <a:t>“Safety is our Most Important Core Value. Be safe for you and your loved ones.” </a:t>
            </a:r>
            <a:endParaRPr kumimoji="0" lang="en-US" sz="1800" b="0" i="0" u="none" strike="noStrike" kern="1200" cap="none" spc="0" normalizeH="0" baseline="0" noProof="0">
              <a:ln>
                <a:noFill/>
              </a:ln>
              <a:solidFill>
                <a:srgbClr val="323232"/>
              </a:solidFill>
              <a:effectLst/>
              <a:uLnTx/>
              <a:uFillTx/>
              <a:latin typeface="Arial" panose="020B0604020202020204"/>
              <a:ea typeface="+mn-ea"/>
              <a:cs typeface="+mn-cs"/>
            </a:endParaRPr>
          </a:p>
        </p:txBody>
      </p:sp>
    </p:spTree>
    <p:extLst>
      <p:ext uri="{BB962C8B-B14F-4D97-AF65-F5344CB8AC3E}">
        <p14:creationId xmlns:p14="http://schemas.microsoft.com/office/powerpoint/2010/main" val="111495976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62F253-9C4F-F3FF-7517-276C2EF34A86}"/>
              </a:ext>
            </a:extLst>
          </p:cNvPr>
          <p:cNvSpPr>
            <a:spLocks noGrp="1"/>
          </p:cNvSpPr>
          <p:nvPr>
            <p:ph type="title"/>
          </p:nvPr>
        </p:nvSpPr>
        <p:spPr/>
        <p:txBody>
          <a:bodyPr/>
          <a:lstStyle/>
          <a:p>
            <a:pPr algn="ctr"/>
            <a:r>
              <a:rPr lang="en-US"/>
              <a:t>Upcoming Courses</a:t>
            </a:r>
          </a:p>
        </p:txBody>
      </p:sp>
      <p:sp>
        <p:nvSpPr>
          <p:cNvPr id="4" name="Slide Number Placeholder 3">
            <a:extLst>
              <a:ext uri="{FF2B5EF4-FFF2-40B4-BE49-F238E27FC236}">
                <a16:creationId xmlns:a16="http://schemas.microsoft.com/office/drawing/2014/main" id="{40C6430D-F156-9C6D-F46C-742C26BDE747}"/>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8F63A3B-78C7-47BE-AE5E-E10140E04643}" type="slidenum">
              <a:rPr kumimoji="0" lang="en-US" sz="1200" b="0" i="0" u="none" strike="noStrike" kern="1200" cap="none" spc="0" normalizeH="0" baseline="0" noProof="0" smtClean="0">
                <a:ln>
                  <a:noFill/>
                </a:ln>
                <a:solidFill>
                  <a:srgbClr val="323232">
                    <a:lumMod val="90000"/>
                    <a:lumOff val="10000"/>
                  </a:srgbClr>
                </a:solidFill>
                <a:effectLst/>
                <a:uLnTx/>
                <a:uFillTx/>
                <a:latin typeface="Arial" panose="020B06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a:ln>
                <a:noFill/>
              </a:ln>
              <a:solidFill>
                <a:srgbClr val="323232">
                  <a:lumMod val="90000"/>
                  <a:lumOff val="10000"/>
                </a:srgbClr>
              </a:solidFill>
              <a:effectLst/>
              <a:uLnTx/>
              <a:uFillTx/>
              <a:latin typeface="Arial" panose="020B0604020202020204"/>
              <a:ea typeface="+mn-ea"/>
              <a:cs typeface="+mn-cs"/>
            </a:endParaRPr>
          </a:p>
        </p:txBody>
      </p:sp>
      <p:sp>
        <p:nvSpPr>
          <p:cNvPr id="8" name="Text Placeholder 7">
            <a:extLst>
              <a:ext uri="{FF2B5EF4-FFF2-40B4-BE49-F238E27FC236}">
                <a16:creationId xmlns:a16="http://schemas.microsoft.com/office/drawing/2014/main" id="{DB20C8E8-5B04-4363-8BA1-81FFCD899B2F}"/>
              </a:ext>
            </a:extLst>
          </p:cNvPr>
          <p:cNvSpPr>
            <a:spLocks noGrp="1"/>
          </p:cNvSpPr>
          <p:nvPr>
            <p:ph type="body" sz="quarter" idx="17"/>
          </p:nvPr>
        </p:nvSpPr>
        <p:spPr>
          <a:xfrm>
            <a:off x="3516536" y="2047783"/>
            <a:ext cx="4574827" cy="797016"/>
          </a:xfrm>
        </p:spPr>
        <p:txBody>
          <a:bodyPr/>
          <a:lstStyle/>
          <a:p>
            <a:r>
              <a:rPr lang="en-US" sz="2000" i="0">
                <a:solidFill>
                  <a:schemeClr val="accent2"/>
                </a:solidFill>
                <a:effectLst/>
                <a:latin typeface="ITCFranklinGothicW01-Md 812698"/>
              </a:rPr>
              <a:t>High Voltage Electric Vehicle Technology</a:t>
            </a:r>
          </a:p>
          <a:p>
            <a:endParaRPr lang="en-US"/>
          </a:p>
        </p:txBody>
      </p:sp>
      <p:pic>
        <p:nvPicPr>
          <p:cNvPr id="13" name="1F6C952F-11C1-4F78-A60E-1803521B39D9">
            <a:extLst>
              <a:ext uri="{FF2B5EF4-FFF2-40B4-BE49-F238E27FC236}">
                <a16:creationId xmlns:a16="http://schemas.microsoft.com/office/drawing/2014/main" id="{88B3B6DB-6380-E07C-600B-120B2106FC6F}"/>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92395" y="1220528"/>
            <a:ext cx="1612900" cy="1209675"/>
          </a:xfrm>
          <a:prstGeom prst="rect">
            <a:avLst/>
          </a:prstGeom>
          <a:noFill/>
          <a:ln>
            <a:noFill/>
          </a:ln>
        </p:spPr>
      </p:pic>
      <p:pic>
        <p:nvPicPr>
          <p:cNvPr id="19" name="A1B6E6D0-E5AD-4CD7-8A6C-11399F2E17EE">
            <a:extLst>
              <a:ext uri="{FF2B5EF4-FFF2-40B4-BE49-F238E27FC236}">
                <a16:creationId xmlns:a16="http://schemas.microsoft.com/office/drawing/2014/main" id="{EF6372D7-FC9C-B826-6995-C29B4DD67AE4}"/>
              </a:ext>
            </a:extLst>
          </p:cNvPr>
          <p:cNvPicPr>
            <a:picLocks noChangeAspect="1"/>
          </p:cNvPicPr>
          <p:nvPr/>
        </p:nvPicPr>
        <p:blipFill rotWithShape="1">
          <a:blip r:embed="rId3">
            <a:extLst>
              <a:ext uri="{28A0092B-C50C-407E-A947-70E740481C1C}">
                <a14:useLocalDpi xmlns:a14="http://schemas.microsoft.com/office/drawing/2010/main" val="0"/>
              </a:ext>
            </a:extLst>
          </a:blip>
          <a:srcRect t="8967" r="-3" b="-3"/>
          <a:stretch/>
        </p:blipFill>
        <p:spPr bwMode="auto">
          <a:xfrm>
            <a:off x="3390026" y="3881041"/>
            <a:ext cx="2065980" cy="2507628"/>
          </a:xfrm>
          <a:prstGeom prst="rect">
            <a:avLst/>
          </a:prstGeom>
          <a:noFill/>
        </p:spPr>
      </p:pic>
      <p:pic>
        <p:nvPicPr>
          <p:cNvPr id="15" name="Picture 2" descr="BatteryCoursesBanner">
            <a:extLst>
              <a:ext uri="{FF2B5EF4-FFF2-40B4-BE49-F238E27FC236}">
                <a16:creationId xmlns:a16="http://schemas.microsoft.com/office/drawing/2014/main" id="{EE21E44B-EE68-4891-A2EF-E8B09336017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93003" y="1107556"/>
            <a:ext cx="4448175" cy="768350"/>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QR">
            <a:extLst>
              <a:ext uri="{FF2B5EF4-FFF2-40B4-BE49-F238E27FC236}">
                <a16:creationId xmlns:a16="http://schemas.microsoft.com/office/drawing/2014/main" id="{7E8324AC-39A9-94B7-034A-DF23B442CCF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93643" y="4349153"/>
            <a:ext cx="2057400" cy="2057400"/>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a:extLst>
              <a:ext uri="{FF2B5EF4-FFF2-40B4-BE49-F238E27FC236}">
                <a16:creationId xmlns:a16="http://schemas.microsoft.com/office/drawing/2014/main" id="{D192975F-EFD3-989A-6AAE-2C44C5E69CF2}"/>
              </a:ext>
            </a:extLst>
          </p:cNvPr>
          <p:cNvSpPr txBox="1"/>
          <p:nvPr/>
        </p:nvSpPr>
        <p:spPr>
          <a:xfrm>
            <a:off x="491065" y="2727867"/>
            <a:ext cx="12073467" cy="954107"/>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800" b="1" i="1" u="none" strike="noStrike" kern="100" cap="none" spc="0" normalizeH="0" baseline="0" noProof="0">
              <a:ln>
                <a:noFill/>
              </a:ln>
              <a:solidFill>
                <a:srgbClr val="DF1AA0"/>
              </a:solidFill>
              <a:effectLst/>
              <a:uLnTx/>
              <a:uFillTx/>
              <a:latin typeface="Aptos" panose="020B0004020202020204" pitchFamily="34" charset="0"/>
              <a:ea typeface="Times New Roman" panose="02020603050405020304" pitchFamily="18" charset="0"/>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800" b="1" i="1" u="none" strike="noStrike" kern="100" cap="none" spc="0" normalizeH="0" baseline="0" noProof="0">
                <a:ln>
                  <a:noFill/>
                </a:ln>
                <a:solidFill>
                  <a:srgbClr val="DF1AA0"/>
                </a:solidFill>
                <a:effectLst/>
                <a:uLnTx/>
                <a:uFillTx/>
                <a:latin typeface="Aptos" panose="020B0004020202020204" pitchFamily="34" charset="0"/>
                <a:ea typeface="Times New Roman" panose="02020603050405020304" pitchFamily="18" charset="0"/>
                <a:cs typeface="Times New Roman" panose="02020603050405020304" pitchFamily="18" charset="0"/>
              </a:rPr>
              <a:t>Electric Vehicle Advanced Technician program is getting rave reviews</a:t>
            </a:r>
            <a:r>
              <a:rPr kumimoji="0" lang="en-US" sz="2000" b="1" i="1" u="none" strike="noStrike" kern="100" cap="none" spc="0" normalizeH="0" baseline="0" noProof="0">
                <a:ln>
                  <a:noFill/>
                </a:ln>
                <a:solidFill>
                  <a:srgbClr val="DF1AA0"/>
                </a:solidFill>
                <a:effectLst/>
                <a:uLnTx/>
                <a:uFillTx/>
                <a:latin typeface="Aptos" panose="020B0004020202020204" pitchFamily="34" charset="0"/>
                <a:ea typeface="Times New Roman" panose="02020603050405020304" pitchFamily="18" charset="0"/>
                <a:cs typeface="Times New Roman" panose="02020603050405020304" pitchFamily="18" charset="0"/>
              </a:rPr>
              <a:t>.</a:t>
            </a:r>
          </a:p>
        </p:txBody>
      </p:sp>
      <p:sp>
        <p:nvSpPr>
          <p:cNvPr id="23" name="TextBox 22">
            <a:extLst>
              <a:ext uri="{FF2B5EF4-FFF2-40B4-BE49-F238E27FC236}">
                <a16:creationId xmlns:a16="http://schemas.microsoft.com/office/drawing/2014/main" id="{03431A6B-C8B8-5385-D58E-15E79BF95ADF}"/>
              </a:ext>
            </a:extLst>
          </p:cNvPr>
          <p:cNvSpPr txBox="1"/>
          <p:nvPr/>
        </p:nvSpPr>
        <p:spPr>
          <a:xfrm>
            <a:off x="9072650" y="3851163"/>
            <a:ext cx="3119350" cy="369332"/>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1" i="0" u="none" strike="noStrike" kern="1200" cap="none" spc="0" normalizeH="0" baseline="0" noProof="0">
                <a:ln>
                  <a:noFill/>
                </a:ln>
                <a:solidFill>
                  <a:srgbClr val="222222"/>
                </a:solidFill>
                <a:effectLst/>
                <a:uLnTx/>
                <a:uFillTx/>
                <a:latin typeface="Lato" panose="020F0502020204030203" pitchFamily="34" charset="0"/>
                <a:ea typeface="+mn-ea"/>
                <a:cs typeface="+mn-cs"/>
              </a:rPr>
              <a:t>OR SCAN QR CODE</a:t>
            </a:r>
            <a:endParaRPr kumimoji="0" lang="en-US" altLang="en-US" sz="1050" b="0" i="0" u="none" strike="noStrike" kern="1200" cap="none" spc="0" normalizeH="0" baseline="0" noProof="0">
              <a:ln>
                <a:noFill/>
              </a:ln>
              <a:solidFill>
                <a:srgbClr val="323232"/>
              </a:solidFill>
              <a:effectLst/>
              <a:uLnTx/>
              <a:uFillTx/>
              <a:latin typeface="Arial" panose="020B0604020202020204"/>
              <a:ea typeface="+mn-ea"/>
              <a:cs typeface="+mn-cs"/>
            </a:endParaRPr>
          </a:p>
        </p:txBody>
      </p:sp>
      <p:pic>
        <p:nvPicPr>
          <p:cNvPr id="25" name="Picture 24" descr="A close up of a logo&#10;&#10;Description automatically generated">
            <a:extLst>
              <a:ext uri="{FF2B5EF4-FFF2-40B4-BE49-F238E27FC236}">
                <a16:creationId xmlns:a16="http://schemas.microsoft.com/office/drawing/2014/main" id="{76527C6C-B814-DB7E-44F8-C11CFCE79BFC}"/>
              </a:ext>
            </a:extLst>
          </p:cNvPr>
          <p:cNvPicPr>
            <a:picLocks noChangeAspect="1"/>
          </p:cNvPicPr>
          <p:nvPr/>
        </p:nvPicPr>
        <p:blipFill>
          <a:blip r:embed="rId6"/>
          <a:stretch>
            <a:fillRect/>
          </a:stretch>
        </p:blipFill>
        <p:spPr>
          <a:xfrm>
            <a:off x="8454951" y="933147"/>
            <a:ext cx="3428571" cy="685714"/>
          </a:xfrm>
          <a:prstGeom prst="rect">
            <a:avLst/>
          </a:prstGeom>
        </p:spPr>
      </p:pic>
    </p:spTree>
    <p:extLst>
      <p:ext uri="{BB962C8B-B14F-4D97-AF65-F5344CB8AC3E}">
        <p14:creationId xmlns:p14="http://schemas.microsoft.com/office/powerpoint/2010/main" val="165799243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50ED5EF-7166-6319-CE96-6CA8AB606FE5}"/>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8F63A3B-78C7-47BE-AE5E-E10140E04643}" type="slidenum">
              <a:rPr kumimoji="0" lang="en-US" sz="1200" b="0" i="0" u="none" strike="noStrike" kern="1200" cap="none" spc="0" normalizeH="0" baseline="0" noProof="0" smtClean="0">
                <a:ln>
                  <a:noFill/>
                </a:ln>
                <a:solidFill>
                  <a:srgbClr val="323232">
                    <a:lumMod val="90000"/>
                    <a:lumOff val="10000"/>
                  </a:srgbClr>
                </a:solidFill>
                <a:effectLst/>
                <a:uLnTx/>
                <a:uFillTx/>
                <a:latin typeface="Arial" panose="020B06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58</a:t>
            </a:fld>
            <a:endParaRPr kumimoji="0" lang="en-US" sz="1200" b="0" i="0" u="none" strike="noStrike" kern="1200" cap="none" spc="0" normalizeH="0" baseline="0" noProof="0">
              <a:ln>
                <a:noFill/>
              </a:ln>
              <a:solidFill>
                <a:srgbClr val="323232">
                  <a:lumMod val="90000"/>
                  <a:lumOff val="10000"/>
                </a:srgbClr>
              </a:solidFill>
              <a:effectLst/>
              <a:uLnTx/>
              <a:uFillTx/>
              <a:latin typeface="Arial" panose="020B0604020202020204"/>
              <a:ea typeface="+mn-ea"/>
              <a:cs typeface="+mn-cs"/>
            </a:endParaRPr>
          </a:p>
        </p:txBody>
      </p:sp>
      <p:pic>
        <p:nvPicPr>
          <p:cNvPr id="8194" name="Picture 2" descr="ReMAISEC (1)">
            <a:extLst>
              <a:ext uri="{FF2B5EF4-FFF2-40B4-BE49-F238E27FC236}">
                <a16:creationId xmlns:a16="http://schemas.microsoft.com/office/drawing/2014/main" id="{17EB6678-6C8F-13E0-CCE6-F913DE9C87F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6725" y="1622425"/>
            <a:ext cx="11391899" cy="330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433929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 name="Rectangle 60">
            <a:extLst>
              <a:ext uri="{FF2B5EF4-FFF2-40B4-BE49-F238E27FC236}">
                <a16:creationId xmlns:a16="http://schemas.microsoft.com/office/drawing/2014/main" id="{489B7BFD-8F45-4093-AD9C-91B15B0503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60" name="Oval 59">
            <a:extLst>
              <a:ext uri="{FF2B5EF4-FFF2-40B4-BE49-F238E27FC236}">
                <a16:creationId xmlns:a16="http://schemas.microsoft.com/office/drawing/2014/main" id="{D9DFE8A5-DCEC-4A43-B613-D62AC8C573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5577" y="229996"/>
            <a:ext cx="5290997" cy="5290997"/>
          </a:xfrm>
          <a:prstGeom prst="ellipse">
            <a:avLst/>
          </a:prstGeom>
          <a:solidFill>
            <a:srgbClr val="FFFF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62" name="Oval 61">
            <a:extLst>
              <a:ext uri="{FF2B5EF4-FFF2-40B4-BE49-F238E27FC236}">
                <a16:creationId xmlns:a16="http://schemas.microsoft.com/office/drawing/2014/main" id="{28169967-F1A4-4EE8-A07F-DD064C05A9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5577" y="229996"/>
            <a:ext cx="5290997" cy="5290997"/>
          </a:xfrm>
          <a:prstGeom prst="ellipse">
            <a:avLst/>
          </a:prstGeom>
          <a:solidFill>
            <a:schemeClr val="accent2">
              <a:alpha val="3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64" name="Oval 63">
            <a:extLst>
              <a:ext uri="{FF2B5EF4-FFF2-40B4-BE49-F238E27FC236}">
                <a16:creationId xmlns:a16="http://schemas.microsoft.com/office/drawing/2014/main" id="{26B7664A-BE61-4A65-B937-A31E08B8B9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6713" y="107425"/>
            <a:ext cx="5290997" cy="5290997"/>
          </a:xfrm>
          <a:prstGeom prst="ellipse">
            <a:avLst/>
          </a:prstGeom>
          <a:solidFill>
            <a:schemeClr val="tx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5" name="TextBox 4">
            <a:extLst>
              <a:ext uri="{FF2B5EF4-FFF2-40B4-BE49-F238E27FC236}">
                <a16:creationId xmlns:a16="http://schemas.microsoft.com/office/drawing/2014/main" id="{1145F097-1407-63C5-E429-2A4872CF56DD}"/>
              </a:ext>
            </a:extLst>
          </p:cNvPr>
          <p:cNvSpPr txBox="1"/>
          <p:nvPr/>
        </p:nvSpPr>
        <p:spPr>
          <a:xfrm>
            <a:off x="1113503" y="1917289"/>
            <a:ext cx="3950423" cy="845575"/>
          </a:xfrm>
          <a:prstGeom prst="rect">
            <a:avLst/>
          </a:prstGeom>
        </p:spPr>
        <p:txBody>
          <a:bodyPr vert="horz" lIns="91440" tIns="45720" rIns="91440" bIns="45720" rtlCol="0" anchor="b">
            <a:normAutofit fontScale="85000" lnSpcReduction="10000"/>
          </a:bodyPr>
          <a:lstStyle/>
          <a:p>
            <a:pPr marL="0" marR="0" lvl="0" indent="0" algn="ctr" defTabSz="914400" rtl="0" eaLnBrk="1" fontAlgn="auto" latinLnBrk="0" hangingPunct="1">
              <a:lnSpc>
                <a:spcPct val="90000"/>
              </a:lnSpc>
              <a:spcBef>
                <a:spcPct val="0"/>
              </a:spcBef>
              <a:spcAft>
                <a:spcPts val="600"/>
              </a:spcAft>
              <a:buClrTx/>
              <a:buSzTx/>
              <a:buFontTx/>
              <a:buNone/>
              <a:tabLst/>
              <a:defRPr/>
            </a:pPr>
            <a:r>
              <a:rPr kumimoji="0" lang="en-US" sz="4400" b="1" i="1" u="none" strike="noStrike" kern="1200" cap="none" spc="0" normalizeH="0" baseline="0" noProof="0">
                <a:ln>
                  <a:noFill/>
                </a:ln>
                <a:solidFill>
                  <a:srgbClr val="FFFFFF"/>
                </a:solidFill>
                <a:effectLst/>
                <a:uLnTx/>
                <a:uFillTx/>
                <a:latin typeface="Arial" panose="020B0604020202020204"/>
                <a:ea typeface="+mn-ea"/>
                <a:cs typeface="+mn-cs"/>
              </a:rPr>
              <a:t>Coming Soon!!!</a:t>
            </a:r>
          </a:p>
        </p:txBody>
      </p:sp>
      <p:sp>
        <p:nvSpPr>
          <p:cNvPr id="22" name="TextBox 21">
            <a:extLst>
              <a:ext uri="{FF2B5EF4-FFF2-40B4-BE49-F238E27FC236}">
                <a16:creationId xmlns:a16="http://schemas.microsoft.com/office/drawing/2014/main" id="{F71762E9-2CA8-31F8-4679-5FC586491814}"/>
              </a:ext>
            </a:extLst>
          </p:cNvPr>
          <p:cNvSpPr txBox="1"/>
          <p:nvPr/>
        </p:nvSpPr>
        <p:spPr>
          <a:xfrm>
            <a:off x="2784765" y="-70526"/>
            <a:ext cx="4523370" cy="811604"/>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90000"/>
              </a:lnSpc>
              <a:spcBef>
                <a:spcPts val="1000"/>
              </a:spcBef>
              <a:spcAft>
                <a:spcPts val="0"/>
              </a:spcAft>
              <a:buClrTx/>
              <a:buSzTx/>
              <a:buFontTx/>
              <a:buNone/>
              <a:tabLst/>
              <a:defRPr/>
            </a:pPr>
            <a:r>
              <a:rPr kumimoji="0" lang="en-US" sz="1700" b="1" i="0" u="none" strike="noStrike" kern="1200" cap="none" spc="0" normalizeH="0" baseline="0" noProof="0">
                <a:ln>
                  <a:noFill/>
                </a:ln>
                <a:solidFill>
                  <a:srgbClr val="FFFFFF"/>
                </a:solidFill>
                <a:effectLst/>
                <a:uLnTx/>
                <a:uFillTx/>
                <a:latin typeface="Arial" panose="020B0604020202020204"/>
                <a:ea typeface="+mn-ea"/>
                <a:cs typeface="+mn-cs"/>
              </a:rPr>
              <a:t>				</a:t>
            </a:r>
            <a:r>
              <a:rPr kumimoji="0" lang="en-US" sz="2000" b="1" i="0" u="none" strike="noStrike" kern="1200" cap="none" spc="0" normalizeH="0" baseline="0" noProof="0">
                <a:ln>
                  <a:noFill/>
                </a:ln>
                <a:solidFill>
                  <a:srgbClr val="FFFFFF"/>
                </a:solidFill>
                <a:effectLst/>
                <a:uLnTx/>
                <a:uFillTx/>
                <a:latin typeface="Arial" panose="020B0604020202020204"/>
                <a:ea typeface="+mn-ea"/>
                <a:cs typeface="+mn-cs"/>
              </a:rPr>
              <a:t>Managing Li Batteries  </a:t>
            </a:r>
          </a:p>
        </p:txBody>
      </p:sp>
      <p:pic>
        <p:nvPicPr>
          <p:cNvPr id="20" name="63DE8314-E9C4-4A76-942E-1A147ED1720F">
            <a:extLst>
              <a:ext uri="{FF2B5EF4-FFF2-40B4-BE49-F238E27FC236}">
                <a16:creationId xmlns:a16="http://schemas.microsoft.com/office/drawing/2014/main" id="{1EDBE1B2-9FD0-CF2C-5EB6-5E97B5C0D9BE}"/>
              </a:ext>
            </a:extLst>
          </p:cNvPr>
          <p:cNvPicPr>
            <a:picLocks noChangeAspect="1"/>
          </p:cNvPicPr>
          <p:nvPr/>
        </p:nvPicPr>
        <p:blipFill rotWithShape="1">
          <a:blip r:embed="rId2">
            <a:extLst>
              <a:ext uri="{28A0092B-C50C-407E-A947-70E740481C1C}">
                <a14:useLocalDpi xmlns:a14="http://schemas.microsoft.com/office/drawing/2010/main" val="0"/>
              </a:ext>
            </a:extLst>
          </a:blip>
          <a:srcRect t="36489" r="2" b="7662"/>
          <a:stretch/>
        </p:blipFill>
        <p:spPr bwMode="auto">
          <a:xfrm>
            <a:off x="7194874" y="10"/>
            <a:ext cx="3897767" cy="2902545"/>
          </a:xfrm>
          <a:custGeom>
            <a:avLst/>
            <a:gdLst/>
            <a:ahLst/>
            <a:cxnLst/>
            <a:rect l="l" t="t" r="r" b="b"/>
            <a:pathLst>
              <a:path w="3897767" h="2902555">
                <a:moveTo>
                  <a:pt x="249554" y="0"/>
                </a:moveTo>
                <a:lnTo>
                  <a:pt x="3648213" y="0"/>
                </a:lnTo>
                <a:lnTo>
                  <a:pt x="3705586" y="108750"/>
                </a:lnTo>
                <a:cubicBezTo>
                  <a:pt x="3828747" y="364352"/>
                  <a:pt x="3897767" y="650952"/>
                  <a:pt x="3897767" y="953672"/>
                </a:cubicBezTo>
                <a:cubicBezTo>
                  <a:pt x="3897767" y="2030010"/>
                  <a:pt x="3025222" y="2902555"/>
                  <a:pt x="1948884" y="2902555"/>
                </a:cubicBezTo>
                <a:cubicBezTo>
                  <a:pt x="872545" y="2902555"/>
                  <a:pt x="0" y="2030010"/>
                  <a:pt x="0" y="953672"/>
                </a:cubicBezTo>
                <a:cubicBezTo>
                  <a:pt x="0" y="650952"/>
                  <a:pt x="69020" y="364352"/>
                  <a:pt x="192182" y="108750"/>
                </a:cubicBezTo>
                <a:close/>
              </a:path>
            </a:pathLst>
          </a:custGeom>
          <a:noFill/>
        </p:spPr>
      </p:pic>
      <p:pic>
        <p:nvPicPr>
          <p:cNvPr id="17" name="Picture 16" descr="A person and person standing in front of a forklift">
            <a:extLst>
              <a:ext uri="{FF2B5EF4-FFF2-40B4-BE49-F238E27FC236}">
                <a16:creationId xmlns:a16="http://schemas.microsoft.com/office/drawing/2014/main" id="{066D19BA-4B5E-B2D7-C527-038DBC115D93}"/>
              </a:ext>
            </a:extLst>
          </p:cNvPr>
          <p:cNvPicPr>
            <a:picLocks noChangeAspect="1"/>
          </p:cNvPicPr>
          <p:nvPr/>
        </p:nvPicPr>
        <p:blipFill rotWithShape="1">
          <a:blip r:embed="rId3">
            <a:extLst>
              <a:ext uri="{837473B0-CC2E-450A-ABE3-18F120FF3D39}">
                <a1611:picAttrSrcUrl xmlns:a1611="http://schemas.microsoft.com/office/drawing/2016/11/main" r:id="rId4"/>
              </a:ext>
            </a:extLst>
          </a:blip>
          <a:srcRect t="10623" r="5" b="11131"/>
          <a:stretch/>
        </p:blipFill>
        <p:spPr>
          <a:xfrm>
            <a:off x="5788229" y="2627854"/>
            <a:ext cx="2328596" cy="2328596"/>
          </a:xfrm>
          <a:custGeom>
            <a:avLst/>
            <a:gdLst/>
            <a:ahLst/>
            <a:cxnLst/>
            <a:rect l="l" t="t" r="r" b="b"/>
            <a:pathLst>
              <a:path w="2328596" h="2328596">
                <a:moveTo>
                  <a:pt x="1164298" y="0"/>
                </a:moveTo>
                <a:cubicBezTo>
                  <a:pt x="1807322" y="0"/>
                  <a:pt x="2328596" y="521274"/>
                  <a:pt x="2328596" y="1164298"/>
                </a:cubicBezTo>
                <a:cubicBezTo>
                  <a:pt x="2328596" y="1807322"/>
                  <a:pt x="1807322" y="2328596"/>
                  <a:pt x="1164298" y="2328596"/>
                </a:cubicBezTo>
                <a:cubicBezTo>
                  <a:pt x="521274" y="2328596"/>
                  <a:pt x="0" y="1807322"/>
                  <a:pt x="0" y="1164298"/>
                </a:cubicBezTo>
                <a:cubicBezTo>
                  <a:pt x="0" y="521274"/>
                  <a:pt x="521274" y="0"/>
                  <a:pt x="1164298" y="0"/>
                </a:cubicBezTo>
                <a:close/>
              </a:path>
            </a:pathLst>
          </a:custGeom>
        </p:spPr>
      </p:pic>
      <p:sp>
        <p:nvSpPr>
          <p:cNvPr id="66" name="Graphic 212">
            <a:extLst>
              <a:ext uri="{FF2B5EF4-FFF2-40B4-BE49-F238E27FC236}">
                <a16:creationId xmlns:a16="http://schemas.microsoft.com/office/drawing/2014/main" id="{279CAF82-0ECF-42BE-8F37-F71941E5D4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00998" y="4012309"/>
            <a:ext cx="963681" cy="963681"/>
          </a:xfrm>
          <a:custGeom>
            <a:avLst/>
            <a:gdLst>
              <a:gd name="connsiteX0" fmla="*/ 403574 w 807148"/>
              <a:gd name="connsiteY0" fmla="*/ 0 h 807148"/>
              <a:gd name="connsiteX1" fmla="*/ 0 w 807148"/>
              <a:gd name="connsiteY1" fmla="*/ 403574 h 807148"/>
              <a:gd name="connsiteX2" fmla="*/ 403574 w 807148"/>
              <a:gd name="connsiteY2" fmla="*/ 807149 h 807148"/>
              <a:gd name="connsiteX3" fmla="*/ 807149 w 807148"/>
              <a:gd name="connsiteY3" fmla="*/ 403574 h 807148"/>
              <a:gd name="connsiteX4" fmla="*/ 403574 w 807148"/>
              <a:gd name="connsiteY4" fmla="*/ 0 h 807148"/>
              <a:gd name="connsiteX5" fmla="*/ 403574 w 807148"/>
              <a:gd name="connsiteY5" fmla="*/ 667988 h 807148"/>
              <a:gd name="connsiteX6" fmla="*/ 139160 w 807148"/>
              <a:gd name="connsiteY6" fmla="*/ 403574 h 807148"/>
              <a:gd name="connsiteX7" fmla="*/ 403574 w 807148"/>
              <a:gd name="connsiteY7" fmla="*/ 139160 h 807148"/>
              <a:gd name="connsiteX8" fmla="*/ 667988 w 807148"/>
              <a:gd name="connsiteY8" fmla="*/ 403574 h 807148"/>
              <a:gd name="connsiteX9" fmla="*/ 403574 w 807148"/>
              <a:gd name="connsiteY9" fmla="*/ 667988 h 80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7148" h="807148">
                <a:moveTo>
                  <a:pt x="403574" y="0"/>
                </a:moveTo>
                <a:cubicBezTo>
                  <a:pt x="180689" y="0"/>
                  <a:pt x="0" y="180689"/>
                  <a:pt x="0" y="403574"/>
                </a:cubicBezTo>
                <a:cubicBezTo>
                  <a:pt x="0" y="626459"/>
                  <a:pt x="180689" y="807149"/>
                  <a:pt x="403574" y="807149"/>
                </a:cubicBezTo>
                <a:cubicBezTo>
                  <a:pt x="626459" y="807149"/>
                  <a:pt x="807149" y="626459"/>
                  <a:pt x="807149" y="403574"/>
                </a:cubicBezTo>
                <a:cubicBezTo>
                  <a:pt x="807149" y="180689"/>
                  <a:pt x="626459" y="0"/>
                  <a:pt x="403574" y="0"/>
                </a:cubicBezTo>
                <a:close/>
                <a:moveTo>
                  <a:pt x="403574" y="667988"/>
                </a:moveTo>
                <a:cubicBezTo>
                  <a:pt x="257556" y="667988"/>
                  <a:pt x="139160" y="549593"/>
                  <a:pt x="139160" y="403574"/>
                </a:cubicBezTo>
                <a:cubicBezTo>
                  <a:pt x="139160" y="257556"/>
                  <a:pt x="257556" y="139160"/>
                  <a:pt x="403574" y="139160"/>
                </a:cubicBezTo>
                <a:cubicBezTo>
                  <a:pt x="549593" y="139160"/>
                  <a:pt x="667988" y="257556"/>
                  <a:pt x="667988" y="403574"/>
                </a:cubicBezTo>
                <a:cubicBezTo>
                  <a:pt x="667988" y="549593"/>
                  <a:pt x="549593" y="667988"/>
                  <a:pt x="403574" y="667988"/>
                </a:cubicBezTo>
                <a:close/>
              </a:path>
            </a:pathLst>
          </a:custGeom>
          <a:solidFill>
            <a:srgbClr val="FFFF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pic>
        <p:nvPicPr>
          <p:cNvPr id="14" name="5238DFB6-FC98-45F0-9A67-53FE043721AE">
            <a:extLst>
              <a:ext uri="{FF2B5EF4-FFF2-40B4-BE49-F238E27FC236}">
                <a16:creationId xmlns:a16="http://schemas.microsoft.com/office/drawing/2014/main" id="{FC29C2ED-4C4B-2D78-CFD4-532B5142D651}"/>
              </a:ext>
            </a:extLst>
          </p:cNvPr>
          <p:cNvPicPr>
            <a:picLocks noChangeAspect="1"/>
          </p:cNvPicPr>
          <p:nvPr/>
        </p:nvPicPr>
        <p:blipFill rotWithShape="1">
          <a:blip r:embed="rId5">
            <a:extLst>
              <a:ext uri="{28A0092B-C50C-407E-A947-70E740481C1C}">
                <a14:useLocalDpi xmlns:a14="http://schemas.microsoft.com/office/drawing/2010/main" val="0"/>
              </a:ext>
            </a:extLst>
          </a:blip>
          <a:srcRect b="10467"/>
          <a:stretch/>
        </p:blipFill>
        <p:spPr bwMode="auto">
          <a:xfrm>
            <a:off x="9620168" y="2718756"/>
            <a:ext cx="2571833" cy="3070200"/>
          </a:xfrm>
          <a:custGeom>
            <a:avLst/>
            <a:gdLst/>
            <a:ahLst/>
            <a:cxnLst/>
            <a:rect l="l" t="t" r="r" b="b"/>
            <a:pathLst>
              <a:path w="2571833" h="3070200">
                <a:moveTo>
                  <a:pt x="1535100" y="0"/>
                </a:moveTo>
                <a:cubicBezTo>
                  <a:pt x="1932512" y="0"/>
                  <a:pt x="2294653" y="151016"/>
                  <a:pt x="2567267" y="398791"/>
                </a:cubicBezTo>
                <a:lnTo>
                  <a:pt x="2571833" y="403468"/>
                </a:lnTo>
                <a:lnTo>
                  <a:pt x="2571833" y="2666733"/>
                </a:lnTo>
                <a:lnTo>
                  <a:pt x="2567267" y="2671410"/>
                </a:lnTo>
                <a:cubicBezTo>
                  <a:pt x="2294653" y="2919185"/>
                  <a:pt x="1932512" y="3070200"/>
                  <a:pt x="1535100" y="3070200"/>
                </a:cubicBezTo>
                <a:cubicBezTo>
                  <a:pt x="687287" y="3070200"/>
                  <a:pt x="0" y="2382913"/>
                  <a:pt x="0" y="1535100"/>
                </a:cubicBezTo>
                <a:cubicBezTo>
                  <a:pt x="0" y="687287"/>
                  <a:pt x="687287" y="0"/>
                  <a:pt x="1535100" y="0"/>
                </a:cubicBezTo>
                <a:close/>
              </a:path>
            </a:pathLst>
          </a:custGeom>
          <a:noFill/>
        </p:spPr>
      </p:pic>
      <p:grpSp>
        <p:nvGrpSpPr>
          <p:cNvPr id="68" name="Group 67">
            <a:extLst>
              <a:ext uri="{FF2B5EF4-FFF2-40B4-BE49-F238E27FC236}">
                <a16:creationId xmlns:a16="http://schemas.microsoft.com/office/drawing/2014/main" id="{8D9B46D6-1A02-4C72-9C0B-B52485EC368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0646761" y="2283235"/>
            <a:ext cx="1054465" cy="469689"/>
            <a:chOff x="10646761" y="2283235"/>
            <a:chExt cx="1054465" cy="469689"/>
          </a:xfrm>
          <a:solidFill>
            <a:schemeClr val="bg1"/>
          </a:solidFill>
        </p:grpSpPr>
        <p:sp>
          <p:nvSpPr>
            <p:cNvPr id="69" name="Freeform: Shape 68">
              <a:extLst>
                <a:ext uri="{FF2B5EF4-FFF2-40B4-BE49-F238E27FC236}">
                  <a16:creationId xmlns:a16="http://schemas.microsoft.com/office/drawing/2014/main" id="{104F2BBD-A005-4DCB-9566-F2351050BEE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646761" y="2283235"/>
              <a:ext cx="355269" cy="469689"/>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232"/>
                </a:solidFill>
                <a:effectLst/>
                <a:uLnTx/>
                <a:uFillTx/>
                <a:latin typeface="Arial" panose="020B0604020202020204"/>
                <a:ea typeface="+mn-ea"/>
                <a:cs typeface="+mn-cs"/>
              </a:endParaRPr>
            </a:p>
          </p:txBody>
        </p:sp>
        <p:sp>
          <p:nvSpPr>
            <p:cNvPr id="70" name="Freeform: Shape 69">
              <a:extLst>
                <a:ext uri="{FF2B5EF4-FFF2-40B4-BE49-F238E27FC236}">
                  <a16:creationId xmlns:a16="http://schemas.microsoft.com/office/drawing/2014/main" id="{8B00DEC7-198B-49D1-98FD-018F3ECFCF4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21559" y="2283235"/>
              <a:ext cx="355269" cy="469689"/>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232"/>
                </a:solidFill>
                <a:effectLst/>
                <a:uLnTx/>
                <a:uFillTx/>
                <a:latin typeface="Arial" panose="020B0604020202020204"/>
                <a:ea typeface="+mn-ea"/>
                <a:cs typeface="+mn-cs"/>
              </a:endParaRPr>
            </a:p>
          </p:txBody>
        </p:sp>
        <p:sp>
          <p:nvSpPr>
            <p:cNvPr id="71" name="Freeform: Shape 70">
              <a:extLst>
                <a:ext uri="{FF2B5EF4-FFF2-40B4-BE49-F238E27FC236}">
                  <a16:creationId xmlns:a16="http://schemas.microsoft.com/office/drawing/2014/main" id="{F14DFC82-B3B3-468E-91B3-1302CFC6846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96358" y="2283235"/>
              <a:ext cx="355269" cy="469689"/>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232"/>
                </a:solidFill>
                <a:effectLst/>
                <a:uLnTx/>
                <a:uFillTx/>
                <a:latin typeface="Arial" panose="020B0604020202020204"/>
                <a:ea typeface="+mn-ea"/>
                <a:cs typeface="+mn-cs"/>
              </a:endParaRPr>
            </a:p>
          </p:txBody>
        </p:sp>
        <p:sp>
          <p:nvSpPr>
            <p:cNvPr id="72" name="Freeform: Shape 71">
              <a:extLst>
                <a:ext uri="{FF2B5EF4-FFF2-40B4-BE49-F238E27FC236}">
                  <a16:creationId xmlns:a16="http://schemas.microsoft.com/office/drawing/2014/main" id="{D3250EFE-214E-4B8E-AF96-036A514FFB2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171159" y="2283235"/>
              <a:ext cx="355269" cy="469689"/>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232"/>
                </a:solidFill>
                <a:effectLst/>
                <a:uLnTx/>
                <a:uFillTx/>
                <a:latin typeface="Arial" panose="020B0604020202020204"/>
                <a:ea typeface="+mn-ea"/>
                <a:cs typeface="+mn-cs"/>
              </a:endParaRPr>
            </a:p>
          </p:txBody>
        </p:sp>
        <p:sp>
          <p:nvSpPr>
            <p:cNvPr id="73" name="Freeform: Shape 72">
              <a:extLst>
                <a:ext uri="{FF2B5EF4-FFF2-40B4-BE49-F238E27FC236}">
                  <a16:creationId xmlns:a16="http://schemas.microsoft.com/office/drawing/2014/main" id="{AD058EBE-D4A5-4C43-B170-6A451F87A7B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45957" y="2283235"/>
              <a:ext cx="355269" cy="469689"/>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232"/>
                </a:solidFill>
                <a:effectLst/>
                <a:uLnTx/>
                <a:uFillTx/>
                <a:latin typeface="Arial" panose="020B0604020202020204"/>
                <a:ea typeface="+mn-ea"/>
                <a:cs typeface="+mn-cs"/>
              </a:endParaRPr>
            </a:p>
          </p:txBody>
        </p:sp>
      </p:grpSp>
      <p:sp>
        <p:nvSpPr>
          <p:cNvPr id="75" name="Graphic 212">
            <a:extLst>
              <a:ext uri="{FF2B5EF4-FFF2-40B4-BE49-F238E27FC236}">
                <a16:creationId xmlns:a16="http://schemas.microsoft.com/office/drawing/2014/main" id="{CD08DEF0-DEFD-4BD6-BCF3-12E1C32E7B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00998" y="4012309"/>
            <a:ext cx="963681" cy="963681"/>
          </a:xfrm>
          <a:custGeom>
            <a:avLst/>
            <a:gdLst>
              <a:gd name="connsiteX0" fmla="*/ 403574 w 807148"/>
              <a:gd name="connsiteY0" fmla="*/ 0 h 807148"/>
              <a:gd name="connsiteX1" fmla="*/ 0 w 807148"/>
              <a:gd name="connsiteY1" fmla="*/ 403574 h 807148"/>
              <a:gd name="connsiteX2" fmla="*/ 403574 w 807148"/>
              <a:gd name="connsiteY2" fmla="*/ 807149 h 807148"/>
              <a:gd name="connsiteX3" fmla="*/ 807149 w 807148"/>
              <a:gd name="connsiteY3" fmla="*/ 403574 h 807148"/>
              <a:gd name="connsiteX4" fmla="*/ 403574 w 807148"/>
              <a:gd name="connsiteY4" fmla="*/ 0 h 807148"/>
              <a:gd name="connsiteX5" fmla="*/ 403574 w 807148"/>
              <a:gd name="connsiteY5" fmla="*/ 667988 h 807148"/>
              <a:gd name="connsiteX6" fmla="*/ 139160 w 807148"/>
              <a:gd name="connsiteY6" fmla="*/ 403574 h 807148"/>
              <a:gd name="connsiteX7" fmla="*/ 403574 w 807148"/>
              <a:gd name="connsiteY7" fmla="*/ 139160 h 807148"/>
              <a:gd name="connsiteX8" fmla="*/ 667988 w 807148"/>
              <a:gd name="connsiteY8" fmla="*/ 403574 h 807148"/>
              <a:gd name="connsiteX9" fmla="*/ 403574 w 807148"/>
              <a:gd name="connsiteY9" fmla="*/ 667988 h 80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7148" h="807148">
                <a:moveTo>
                  <a:pt x="403574" y="0"/>
                </a:moveTo>
                <a:cubicBezTo>
                  <a:pt x="180689" y="0"/>
                  <a:pt x="0" y="180689"/>
                  <a:pt x="0" y="403574"/>
                </a:cubicBezTo>
                <a:cubicBezTo>
                  <a:pt x="0" y="626459"/>
                  <a:pt x="180689" y="807149"/>
                  <a:pt x="403574" y="807149"/>
                </a:cubicBezTo>
                <a:cubicBezTo>
                  <a:pt x="626459" y="807149"/>
                  <a:pt x="807149" y="626459"/>
                  <a:pt x="807149" y="403574"/>
                </a:cubicBezTo>
                <a:cubicBezTo>
                  <a:pt x="807149" y="180689"/>
                  <a:pt x="626459" y="0"/>
                  <a:pt x="403574" y="0"/>
                </a:cubicBezTo>
                <a:close/>
                <a:moveTo>
                  <a:pt x="403574" y="667988"/>
                </a:moveTo>
                <a:cubicBezTo>
                  <a:pt x="257556" y="667988"/>
                  <a:pt x="139160" y="549593"/>
                  <a:pt x="139160" y="403574"/>
                </a:cubicBezTo>
                <a:cubicBezTo>
                  <a:pt x="139160" y="257556"/>
                  <a:pt x="257556" y="139160"/>
                  <a:pt x="403574" y="139160"/>
                </a:cubicBezTo>
                <a:cubicBezTo>
                  <a:pt x="549593" y="139160"/>
                  <a:pt x="667988" y="257556"/>
                  <a:pt x="667988" y="403574"/>
                </a:cubicBezTo>
                <a:cubicBezTo>
                  <a:pt x="667988" y="549593"/>
                  <a:pt x="549593" y="667988"/>
                  <a:pt x="403574" y="667988"/>
                </a:cubicBezTo>
                <a:close/>
              </a:path>
            </a:pathLst>
          </a:custGeom>
          <a:solidFill>
            <a:schemeClr val="accent2">
              <a:alpha val="3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 name="Slide Number Placeholder 1">
            <a:extLst>
              <a:ext uri="{FF2B5EF4-FFF2-40B4-BE49-F238E27FC236}">
                <a16:creationId xmlns:a16="http://schemas.microsoft.com/office/drawing/2014/main" id="{CDA35986-0805-9CC9-45D6-3DEF19CD313A}"/>
              </a:ext>
            </a:extLst>
          </p:cNvPr>
          <p:cNvSpPr>
            <a:spLocks noGrp="1"/>
          </p:cNvSpPr>
          <p:nvPr>
            <p:ph type="sldNum" sz="quarter" idx="12"/>
          </p:nvPr>
        </p:nvSpPr>
        <p:spPr>
          <a:xfrm>
            <a:off x="8610600" y="6356350"/>
            <a:ext cx="2743200" cy="365125"/>
          </a:xfrm>
          <a:prstGeom prst="ellipse">
            <a:avLst/>
          </a:prstGeom>
        </p:spPr>
        <p:txBody>
          <a:bodyPr vert="horz" lIns="91440" tIns="45720" rIns="91440" bIns="45720" rtlCol="0" anchor="ctr">
            <a:normAutofit/>
          </a:bodyPr>
          <a:lstStyle/>
          <a:p>
            <a:pPr marL="0" marR="0" lvl="0" indent="0" algn="r" defTabSz="914400" rtl="0" eaLnBrk="1" fontAlgn="auto" latinLnBrk="0" hangingPunct="1">
              <a:lnSpc>
                <a:spcPct val="90000"/>
              </a:lnSpc>
              <a:spcBef>
                <a:spcPts val="0"/>
              </a:spcBef>
              <a:spcAft>
                <a:spcPts val="600"/>
              </a:spcAft>
              <a:buClrTx/>
              <a:buSzTx/>
              <a:buFontTx/>
              <a:buNone/>
              <a:tabLst/>
              <a:defRPr/>
            </a:pPr>
            <a:fld id="{48F63A3B-78C7-47BE-AE5E-E10140E04643}" type="slidenum">
              <a:rPr kumimoji="0" lang="en-US" sz="1200" b="0" i="0" u="none" strike="noStrike" kern="1200" cap="none" spc="0" normalizeH="0" baseline="0" noProof="0">
                <a:ln>
                  <a:noFill/>
                </a:ln>
                <a:solidFill>
                  <a:srgbClr val="FFFFFF"/>
                </a:solidFill>
                <a:effectLst/>
                <a:uLnTx/>
                <a:uFillTx/>
                <a:latin typeface="Arial" panose="020B0604020202020204"/>
                <a:ea typeface="+mn-ea"/>
                <a:cs typeface="+mn-cs"/>
              </a:rPr>
              <a:pPr marL="0" marR="0" lvl="0" indent="0" algn="r" defTabSz="914400" rtl="0" eaLnBrk="1" fontAlgn="auto" latinLnBrk="0" hangingPunct="1">
                <a:lnSpc>
                  <a:spcPct val="90000"/>
                </a:lnSpc>
                <a:spcBef>
                  <a:spcPts val="0"/>
                </a:spcBef>
                <a:spcAft>
                  <a:spcPts val="600"/>
                </a:spcAft>
                <a:buClrTx/>
                <a:buSzTx/>
                <a:buFontTx/>
                <a:buNone/>
                <a:tabLst/>
                <a:defRPr/>
              </a:pPr>
              <a:t>59</a:t>
            </a:fld>
            <a:endParaRPr kumimoji="0" lang="en-US" sz="12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 name="TextBox 3">
            <a:extLst>
              <a:ext uri="{FF2B5EF4-FFF2-40B4-BE49-F238E27FC236}">
                <a16:creationId xmlns:a16="http://schemas.microsoft.com/office/drawing/2014/main" id="{0FA59A53-6555-DE53-1C93-B26F1C0B77B3}"/>
              </a:ext>
            </a:extLst>
          </p:cNvPr>
          <p:cNvSpPr txBox="1"/>
          <p:nvPr/>
        </p:nvSpPr>
        <p:spPr>
          <a:xfrm>
            <a:off x="3359840" y="6076604"/>
            <a:ext cx="4487375" cy="581471"/>
          </a:xfrm>
          <a:prstGeom prst="rect">
            <a:avLst/>
          </a:prstGeom>
        </p:spPr>
        <p:txBody>
          <a:bodyPr vert="horz" lIns="91440" tIns="45720" rIns="91440" bIns="45720" rtlCol="0">
            <a:normAutofit fontScale="77500" lnSpcReduction="200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2000" b="1" i="0" u="none" strike="noStrike" kern="1200" cap="none" spc="0" normalizeH="0" baseline="0" noProof="0">
                <a:ln>
                  <a:noFill/>
                </a:ln>
                <a:solidFill>
                  <a:srgbClr val="FFFFFF"/>
                </a:solidFill>
                <a:effectLst/>
                <a:uLnTx/>
                <a:uFillTx/>
                <a:latin typeface="Arial" panose="020B0604020202020204"/>
                <a:ea typeface="+mn-ea"/>
                <a:cs typeface="+mn-cs"/>
              </a:rPr>
              <a:t>Onboarding New Employees</a:t>
            </a:r>
          </a:p>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2000" b="1" i="0" u="none" strike="noStrike" kern="1200" cap="none" spc="0" normalizeH="0" baseline="0" noProof="0">
                <a:ln>
                  <a:noFill/>
                </a:ln>
                <a:solidFill>
                  <a:srgbClr val="323232"/>
                </a:solidFill>
                <a:effectLst/>
                <a:uLnTx/>
                <a:uFillTx/>
                <a:latin typeface="Arial" panose="020B0604020202020204"/>
                <a:ea typeface="+mn-ea"/>
                <a:cs typeface="+mn-cs"/>
              </a:rPr>
              <a:t> </a:t>
            </a:r>
          </a:p>
        </p:txBody>
      </p:sp>
      <p:pic>
        <p:nvPicPr>
          <p:cNvPr id="26" name="Picture 25" descr="A group of construction workers on a road">
            <a:extLst>
              <a:ext uri="{FF2B5EF4-FFF2-40B4-BE49-F238E27FC236}">
                <a16:creationId xmlns:a16="http://schemas.microsoft.com/office/drawing/2014/main" id="{229B942F-D59F-E48C-A166-154AC6A7D1ED}"/>
              </a:ext>
            </a:extLst>
          </p:cNvPr>
          <p:cNvPicPr>
            <a:picLocks noChangeAspect="1"/>
          </p:cNvPicPr>
          <p:nvPr/>
        </p:nvPicPr>
        <p:blipFill>
          <a:blip r:embed="rId6">
            <a:extLst>
              <a:ext uri="{837473B0-CC2E-450A-ABE3-18F120FF3D39}">
                <a1611:picAttrSrcUrl xmlns:a1611="http://schemas.microsoft.com/office/drawing/2016/11/main" r:id="rId7"/>
              </a:ext>
            </a:extLst>
          </a:blip>
          <a:stretch>
            <a:fillRect/>
          </a:stretch>
        </p:blipFill>
        <p:spPr>
          <a:xfrm>
            <a:off x="2072814" y="3409305"/>
            <a:ext cx="1692852" cy="1612016"/>
          </a:xfrm>
          <a:prstGeom prst="rect">
            <a:avLst/>
          </a:prstGeom>
        </p:spPr>
        <p:style>
          <a:lnRef idx="2">
            <a:schemeClr val="accent2">
              <a:shade val="15000"/>
            </a:schemeClr>
          </a:lnRef>
          <a:fillRef idx="1">
            <a:schemeClr val="accent2"/>
          </a:fillRef>
          <a:effectRef idx="0">
            <a:schemeClr val="accent2"/>
          </a:effectRef>
          <a:fontRef idx="minor">
            <a:schemeClr val="lt1"/>
          </a:fontRef>
        </p:style>
      </p:pic>
    </p:spTree>
    <p:extLst>
      <p:ext uri="{BB962C8B-B14F-4D97-AF65-F5344CB8AC3E}">
        <p14:creationId xmlns:p14="http://schemas.microsoft.com/office/powerpoint/2010/main" val="32189291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63E535-8391-4072-EE9C-9F8F82629F63}"/>
              </a:ext>
            </a:extLst>
          </p:cNvPr>
          <p:cNvSpPr>
            <a:spLocks noGrp="1"/>
          </p:cNvSpPr>
          <p:nvPr>
            <p:ph type="title"/>
          </p:nvPr>
        </p:nvSpPr>
        <p:spPr/>
        <p:txBody>
          <a:bodyPr>
            <a:normAutofit/>
          </a:bodyPr>
          <a:lstStyle/>
          <a:p>
            <a:r>
              <a:rPr lang="en-US"/>
              <a:t>Advocacy and Communication</a:t>
            </a:r>
          </a:p>
        </p:txBody>
      </p:sp>
      <p:sp>
        <p:nvSpPr>
          <p:cNvPr id="3" name="Content Placeholder 2">
            <a:extLst>
              <a:ext uri="{FF2B5EF4-FFF2-40B4-BE49-F238E27FC236}">
                <a16:creationId xmlns:a16="http://schemas.microsoft.com/office/drawing/2014/main" id="{9F779367-C87C-1FEB-9321-E6955F13FBC9}"/>
              </a:ext>
            </a:extLst>
          </p:cNvPr>
          <p:cNvSpPr>
            <a:spLocks noGrp="1"/>
          </p:cNvSpPr>
          <p:nvPr>
            <p:ph idx="1"/>
          </p:nvPr>
        </p:nvSpPr>
        <p:spPr>
          <a:xfrm>
            <a:off x="2638425" y="1358192"/>
            <a:ext cx="9020175" cy="965908"/>
          </a:xfrm>
        </p:spPr>
        <p:txBody>
          <a:bodyPr>
            <a:noAutofit/>
          </a:bodyPr>
          <a:lstStyle/>
          <a:p>
            <a:r>
              <a:rPr lang="en-US" sz="2000" b="1"/>
              <a:t>Walker carefully wrote the directions. He even drew a picture of what he wanted. </a:t>
            </a:r>
          </a:p>
        </p:txBody>
      </p:sp>
      <p:sp>
        <p:nvSpPr>
          <p:cNvPr id="6" name="Content Placeholder 5">
            <a:extLst>
              <a:ext uri="{FF2B5EF4-FFF2-40B4-BE49-F238E27FC236}">
                <a16:creationId xmlns:a16="http://schemas.microsoft.com/office/drawing/2014/main" id="{57848628-E6D6-0F2D-8888-DF5A0596A360}"/>
              </a:ext>
            </a:extLst>
          </p:cNvPr>
          <p:cNvSpPr>
            <a:spLocks noGrp="1"/>
          </p:cNvSpPr>
          <p:nvPr>
            <p:ph idx="16"/>
          </p:nvPr>
        </p:nvSpPr>
        <p:spPr>
          <a:xfrm>
            <a:off x="1080654" y="5045826"/>
            <a:ext cx="10600632" cy="797329"/>
          </a:xfrm>
        </p:spPr>
        <p:txBody>
          <a:bodyPr>
            <a:normAutofit/>
          </a:bodyPr>
          <a:lstStyle/>
          <a:p>
            <a:r>
              <a:rPr lang="en-US" sz="2000" b="1">
                <a:solidFill>
                  <a:srgbClr val="2A2A2A"/>
                </a:solidFill>
                <a:latin typeface="Times New Roman"/>
                <a:cs typeface="Times New Roman"/>
              </a:rPr>
              <a:t>Walker said he thought to himself - “I was like, ‘I got directions and a little illustration here. They can’t mess this up. Right?’’’</a:t>
            </a:r>
            <a:endParaRPr lang="en-US" sz="2000" b="1"/>
          </a:p>
        </p:txBody>
      </p:sp>
      <p:sp>
        <p:nvSpPr>
          <p:cNvPr id="9" name="Text Placeholder 8">
            <a:extLst>
              <a:ext uri="{FF2B5EF4-FFF2-40B4-BE49-F238E27FC236}">
                <a16:creationId xmlns:a16="http://schemas.microsoft.com/office/drawing/2014/main" id="{8794021C-8074-B042-E3CC-60D95270E981}"/>
              </a:ext>
            </a:extLst>
          </p:cNvPr>
          <p:cNvSpPr>
            <a:spLocks noGrp="1"/>
          </p:cNvSpPr>
          <p:nvPr>
            <p:ph type="body" sz="quarter" idx="19"/>
          </p:nvPr>
        </p:nvSpPr>
        <p:spPr>
          <a:xfrm>
            <a:off x="8785573" y="4387107"/>
            <a:ext cx="3406427" cy="540185"/>
          </a:xfrm>
        </p:spPr>
        <p:txBody>
          <a:bodyPr/>
          <a:lstStyle/>
          <a:p>
            <a:pPr>
              <a:lnSpc>
                <a:spcPct val="100000"/>
              </a:lnSpc>
            </a:pPr>
            <a:r>
              <a:rPr lang="en-US" sz="1400"/>
              <a:t>“Only request red frosting </a:t>
            </a:r>
          </a:p>
          <a:p>
            <a:pPr>
              <a:lnSpc>
                <a:spcPct val="100000"/>
              </a:lnSpc>
            </a:pPr>
            <a:r>
              <a:rPr lang="en-US" sz="1400"/>
              <a:t>on perimeter for top/bottom.”</a:t>
            </a:r>
          </a:p>
        </p:txBody>
      </p:sp>
      <p:sp>
        <p:nvSpPr>
          <p:cNvPr id="10" name="Slide Number Placeholder 9">
            <a:extLst>
              <a:ext uri="{FF2B5EF4-FFF2-40B4-BE49-F238E27FC236}">
                <a16:creationId xmlns:a16="http://schemas.microsoft.com/office/drawing/2014/main" id="{E604A557-7A2F-CDDF-F029-B18AE5CE0AEB}"/>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8F63A3B-78C7-47BE-AE5E-E10140E04643}" type="slidenum">
              <a:rPr kumimoji="0" lang="en-US" sz="1200" b="0" i="0" u="none" strike="noStrike" kern="1200" cap="none" spc="0" normalizeH="0" baseline="0" noProof="0" smtClean="0">
                <a:ln>
                  <a:noFill/>
                </a:ln>
                <a:solidFill>
                  <a:srgbClr val="323232">
                    <a:lumMod val="90000"/>
                    <a:lumOff val="10000"/>
                  </a:srgbClr>
                </a:solidFill>
                <a:effectLst/>
                <a:uLnTx/>
                <a:uFillTx/>
                <a:latin typeface="Arial" panose="020B06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srgbClr val="323232">
                  <a:lumMod val="90000"/>
                  <a:lumOff val="10000"/>
                </a:srgbClr>
              </a:solidFill>
              <a:effectLst/>
              <a:uLnTx/>
              <a:uFillTx/>
              <a:latin typeface="Arial" panose="020B0604020202020204"/>
              <a:ea typeface="+mn-ea"/>
              <a:cs typeface="+mn-cs"/>
            </a:endParaRPr>
          </a:p>
        </p:txBody>
      </p:sp>
      <p:cxnSp>
        <p:nvCxnSpPr>
          <p:cNvPr id="11" name="Straight Connector 10">
            <a:extLst>
              <a:ext uri="{FF2B5EF4-FFF2-40B4-BE49-F238E27FC236}">
                <a16:creationId xmlns:a16="http://schemas.microsoft.com/office/drawing/2014/main" id="{9367583D-241B-F729-4422-558FC1BFA0AB}"/>
              </a:ext>
            </a:extLst>
          </p:cNvPr>
          <p:cNvCxnSpPr/>
          <p:nvPr/>
        </p:nvCxnSpPr>
        <p:spPr>
          <a:xfrm>
            <a:off x="620888" y="1196623"/>
            <a:ext cx="10881360" cy="0"/>
          </a:xfrm>
          <a:prstGeom prst="line">
            <a:avLst/>
          </a:prstGeom>
          <a:ln w="12700">
            <a:solidFill>
              <a:schemeClr val="bg2"/>
            </a:solidFill>
          </a:ln>
        </p:spPr>
        <p:style>
          <a:lnRef idx="2">
            <a:schemeClr val="accent1"/>
          </a:lnRef>
          <a:fillRef idx="0">
            <a:schemeClr val="accent1"/>
          </a:fillRef>
          <a:effectRef idx="1">
            <a:schemeClr val="accent1"/>
          </a:effectRef>
          <a:fontRef idx="minor">
            <a:schemeClr val="tx1"/>
          </a:fontRef>
        </p:style>
      </p:cxnSp>
      <p:pic>
        <p:nvPicPr>
          <p:cNvPr id="22" name="Content Placeholder 24" descr="Arrows pointing right while one points left">
            <a:extLst>
              <a:ext uri="{FF2B5EF4-FFF2-40B4-BE49-F238E27FC236}">
                <a16:creationId xmlns:a16="http://schemas.microsoft.com/office/drawing/2014/main" id="{EC1BF446-6E4C-7674-32C1-D4964178A513}"/>
              </a:ext>
            </a:extLst>
          </p:cNvPr>
          <p:cNvPicPr>
            <a:picLocks noGrp="1" noChangeAspect="1"/>
          </p:cNvPicPr>
          <p:nvPr>
            <p:ph type="pic" sz="quarter" idx="21"/>
          </p:nvPr>
        </p:nvPicPr>
        <p:blipFill>
          <a:blip r:embed="rId2" cstate="print">
            <a:extLst>
              <a:ext uri="{28A0092B-C50C-407E-A947-70E740481C1C}">
                <a14:useLocalDpi xmlns:a14="http://schemas.microsoft.com/office/drawing/2010/main" val="0"/>
              </a:ext>
            </a:extLst>
          </a:blip>
          <a:srcRect t="12499" b="12499"/>
          <a:stretch>
            <a:fillRect/>
          </a:stretch>
        </p:blipFill>
        <p:spPr>
          <a:xfrm>
            <a:off x="2366531" y="2510443"/>
            <a:ext cx="2695574" cy="1670812"/>
          </a:xfrm>
          <a:prstGeom prst="rect">
            <a:avLst/>
          </a:prstGeom>
        </p:spPr>
      </p:pic>
      <p:pic>
        <p:nvPicPr>
          <p:cNvPr id="25" name="Content Placeholder 6" descr="The now-infamous drawing by Walker.">
            <a:extLst>
              <a:ext uri="{FF2B5EF4-FFF2-40B4-BE49-F238E27FC236}">
                <a16:creationId xmlns:a16="http://schemas.microsoft.com/office/drawing/2014/main" id="{C2D15FBA-5794-E0C7-C744-2E7D31673458}"/>
              </a:ext>
            </a:extLst>
          </p:cNvPr>
          <p:cNvPicPr>
            <a:picLocks noChangeAspect="1"/>
          </p:cNvPicPr>
          <p:nvPr/>
        </p:nvPicPr>
        <p:blipFill rotWithShape="1">
          <a:blip r:embed="rId3"/>
          <a:srcRect l="4590" r="1945" b="-3"/>
          <a:stretch/>
        </p:blipFill>
        <p:spPr>
          <a:xfrm>
            <a:off x="4950408" y="2479246"/>
            <a:ext cx="3069992" cy="1810121"/>
          </a:xfrm>
          <a:prstGeom prst="rect">
            <a:avLst/>
          </a:prstGeom>
        </p:spPr>
      </p:pic>
      <p:sp>
        <p:nvSpPr>
          <p:cNvPr id="8" name="Text Placeholder 7">
            <a:extLst>
              <a:ext uri="{FF2B5EF4-FFF2-40B4-BE49-F238E27FC236}">
                <a16:creationId xmlns:a16="http://schemas.microsoft.com/office/drawing/2014/main" id="{951E08E2-7C94-C588-8BF0-887E7B9ACAB1}"/>
              </a:ext>
            </a:extLst>
          </p:cNvPr>
          <p:cNvSpPr>
            <a:spLocks noGrp="1"/>
          </p:cNvSpPr>
          <p:nvPr>
            <p:ph type="body" sz="quarter" idx="17"/>
          </p:nvPr>
        </p:nvSpPr>
        <p:spPr>
          <a:xfrm>
            <a:off x="4846320" y="4264429"/>
            <a:ext cx="3300153" cy="556953"/>
          </a:xfrm>
        </p:spPr>
        <p:txBody>
          <a:bodyPr/>
          <a:lstStyle/>
          <a:p>
            <a:pPr>
              <a:lnSpc>
                <a:spcPct val="100000"/>
              </a:lnSpc>
            </a:pPr>
            <a:r>
              <a:rPr lang="en-US" sz="1600" b="1"/>
              <a:t>He even drew a picture of what he wanted</a:t>
            </a:r>
          </a:p>
          <a:p>
            <a:pPr>
              <a:lnSpc>
                <a:spcPct val="100000"/>
              </a:lnSpc>
            </a:pPr>
            <a:endParaRPr lang="en-US" sz="1600"/>
          </a:p>
          <a:p>
            <a:pPr>
              <a:lnSpc>
                <a:spcPct val="100000"/>
              </a:lnSpc>
            </a:pPr>
            <a:endParaRPr lang="en-US" sz="1600"/>
          </a:p>
        </p:txBody>
      </p:sp>
      <p:pic>
        <p:nvPicPr>
          <p:cNvPr id="2050" name="Picture 2">
            <a:extLst>
              <a:ext uri="{FF2B5EF4-FFF2-40B4-BE49-F238E27FC236}">
                <a16:creationId xmlns:a16="http://schemas.microsoft.com/office/drawing/2014/main" id="{F8EEEA49-682D-35BE-C677-4CCB68B8752A}"/>
              </a:ext>
            </a:extLst>
          </p:cNvPr>
          <p:cNvPicPr>
            <a:picLocks noGrp="1" noChangeAspect="1" noChangeArrowheads="1"/>
          </p:cNvPicPr>
          <p:nvPr>
            <p:ph type="pic" sz="quarter" idx="22"/>
          </p:nvPr>
        </p:nvPicPr>
        <p:blipFill>
          <a:blip r:embed="rId4">
            <a:extLst>
              <a:ext uri="{28A0092B-C50C-407E-A947-70E740481C1C}">
                <a14:useLocalDpi xmlns:a14="http://schemas.microsoft.com/office/drawing/2010/main" val="0"/>
              </a:ext>
            </a:extLst>
          </a:blip>
          <a:srcRect t="18767" b="18767"/>
          <a:stretch>
            <a:fillRect/>
          </a:stretch>
        </p:blipFill>
        <p:spPr bwMode="auto">
          <a:xfrm>
            <a:off x="10108274" y="2169623"/>
            <a:ext cx="1296523" cy="1080654"/>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a:extLst>
              <a:ext uri="{FF2B5EF4-FFF2-40B4-BE49-F238E27FC236}">
                <a16:creationId xmlns:a16="http://schemas.microsoft.com/office/drawing/2014/main" id="{9DAEFFA3-9A75-2908-EFDD-A573CFAFDEE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63099" y="2177937"/>
            <a:ext cx="1953491" cy="113053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A white rectangular cake on a white tray">
            <a:extLst>
              <a:ext uri="{FF2B5EF4-FFF2-40B4-BE49-F238E27FC236}">
                <a16:creationId xmlns:a16="http://schemas.microsoft.com/office/drawing/2014/main" id="{DBBEC426-91E3-9B8E-D003-F5D289868D0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956759" y="3258589"/>
            <a:ext cx="2075815" cy="1091682"/>
          </a:xfrm>
          <a:prstGeom prst="rect">
            <a:avLst/>
          </a:prstGeom>
        </p:spPr>
      </p:pic>
      <p:sp>
        <p:nvSpPr>
          <p:cNvPr id="19" name="Text Placeholder 18">
            <a:extLst>
              <a:ext uri="{FF2B5EF4-FFF2-40B4-BE49-F238E27FC236}">
                <a16:creationId xmlns:a16="http://schemas.microsoft.com/office/drawing/2014/main" id="{2CB2DE90-FD8C-B93F-E212-2F60C966DF5B}"/>
              </a:ext>
            </a:extLst>
          </p:cNvPr>
          <p:cNvSpPr>
            <a:spLocks noGrp="1"/>
          </p:cNvSpPr>
          <p:nvPr>
            <p:ph type="body" sz="quarter" idx="15"/>
          </p:nvPr>
        </p:nvSpPr>
        <p:spPr>
          <a:xfrm>
            <a:off x="482138" y="4337230"/>
            <a:ext cx="3840685" cy="540185"/>
          </a:xfrm>
        </p:spPr>
        <p:txBody>
          <a:bodyPr>
            <a:noAutofit/>
          </a:bodyPr>
          <a:lstStyle/>
          <a:p>
            <a:pPr>
              <a:lnSpc>
                <a:spcPct val="100000"/>
              </a:lnSpc>
            </a:pPr>
            <a:r>
              <a:rPr lang="en-US" sz="1600"/>
              <a:t>He knew exactly what he wanted and carefully wrote out the directions.</a:t>
            </a:r>
          </a:p>
        </p:txBody>
      </p:sp>
      <p:pic>
        <p:nvPicPr>
          <p:cNvPr id="28" name="Picture 27" descr="A person writing on a piece of paper&#10;&#10;Description automatically generated">
            <a:extLst>
              <a:ext uri="{FF2B5EF4-FFF2-40B4-BE49-F238E27FC236}">
                <a16:creationId xmlns:a16="http://schemas.microsoft.com/office/drawing/2014/main" id="{02939588-D8BF-030C-83C0-EAC5FDA5CAE5}"/>
              </a:ext>
            </a:extLst>
          </p:cNvPr>
          <p:cNvPicPr>
            <a:picLocks noChangeAspect="1"/>
          </p:cNvPicPr>
          <p:nvPr/>
        </p:nvPicPr>
        <p:blipFill>
          <a:blip r:embed="rId7">
            <a:extLst>
              <a:ext uri="{837473B0-CC2E-450A-ABE3-18F120FF3D39}">
                <a1611:picAttrSrcUrl xmlns:a1611="http://schemas.microsoft.com/office/drawing/2016/11/main" r:id="rId8"/>
              </a:ext>
            </a:extLst>
          </a:blip>
          <a:stretch>
            <a:fillRect/>
          </a:stretch>
        </p:blipFill>
        <p:spPr>
          <a:xfrm>
            <a:off x="594624" y="2468880"/>
            <a:ext cx="2838531" cy="1695796"/>
          </a:xfrm>
          <a:prstGeom prst="rect">
            <a:avLst/>
          </a:prstGeom>
        </p:spPr>
      </p:pic>
    </p:spTree>
    <p:extLst>
      <p:ext uri="{BB962C8B-B14F-4D97-AF65-F5344CB8AC3E}">
        <p14:creationId xmlns:p14="http://schemas.microsoft.com/office/powerpoint/2010/main" val="391865207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391F154-AC08-4D41-C63A-DF6D313EDB93}"/>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8F63A3B-78C7-47BE-AE5E-E10140E04643}" type="slidenum">
              <a:rPr kumimoji="0" lang="en-US" sz="1200" b="0" i="0" u="none" strike="noStrike" kern="1200" cap="none" spc="0" normalizeH="0" baseline="0" noProof="0" smtClean="0">
                <a:ln>
                  <a:noFill/>
                </a:ln>
                <a:solidFill>
                  <a:srgbClr val="323232">
                    <a:lumMod val="90000"/>
                    <a:lumOff val="10000"/>
                  </a:srgbClr>
                </a:solidFill>
                <a:effectLst/>
                <a:uLnTx/>
                <a:uFillTx/>
                <a:latin typeface="Arial" panose="020B06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60</a:t>
            </a:fld>
            <a:endParaRPr kumimoji="0" lang="en-US" sz="1200" b="0" i="0" u="none" strike="noStrike" kern="1200" cap="none" spc="0" normalizeH="0" baseline="0" noProof="0">
              <a:ln>
                <a:noFill/>
              </a:ln>
              <a:solidFill>
                <a:srgbClr val="323232">
                  <a:lumMod val="90000"/>
                  <a:lumOff val="10000"/>
                </a:srgbClr>
              </a:solidFill>
              <a:effectLst/>
              <a:uLnTx/>
              <a:uFillTx/>
              <a:latin typeface="Arial" panose="020B0604020202020204"/>
              <a:ea typeface="+mn-ea"/>
              <a:cs typeface="+mn-cs"/>
            </a:endParaRPr>
          </a:p>
        </p:txBody>
      </p:sp>
      <p:pic>
        <p:nvPicPr>
          <p:cNvPr id="4" name="Picture 3" descr="A city skyline with a cityscape and icons&#10;&#10;Description automatically generated">
            <a:hlinkClick r:id="rId2"/>
            <a:extLst>
              <a:ext uri="{FF2B5EF4-FFF2-40B4-BE49-F238E27FC236}">
                <a16:creationId xmlns:a16="http://schemas.microsoft.com/office/drawing/2014/main" id="{133BCFCC-3064-F006-6F17-4083304B1AC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59462" y="2515153"/>
            <a:ext cx="5524500" cy="2882900"/>
          </a:xfrm>
          <a:prstGeom prst="rect">
            <a:avLst/>
          </a:prstGeom>
          <a:noFill/>
          <a:ln>
            <a:noFill/>
          </a:ln>
        </p:spPr>
      </p:pic>
      <p:pic>
        <p:nvPicPr>
          <p:cNvPr id="6" name="Picture 16" descr="A green and blue text on a white background&#10;&#10;Description automatically generated">
            <a:hlinkClick r:id="rId4"/>
            <a:extLst>
              <a:ext uri="{FF2B5EF4-FFF2-40B4-BE49-F238E27FC236}">
                <a16:creationId xmlns:a16="http://schemas.microsoft.com/office/drawing/2014/main" id="{7F09228A-47D3-5BF7-2063-4B9B5E45737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50752" y="238489"/>
            <a:ext cx="2506134" cy="97155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C2F7455E-D651-6DB6-4D2D-130C8A9308C5}"/>
              </a:ext>
            </a:extLst>
          </p:cNvPr>
          <p:cNvSpPr txBox="1"/>
          <p:nvPr/>
        </p:nvSpPr>
        <p:spPr>
          <a:xfrm>
            <a:off x="3143892" y="1264504"/>
            <a:ext cx="6482994" cy="523220"/>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2E2E2E"/>
                </a:solidFill>
                <a:effectLst/>
                <a:uLnTx/>
                <a:uFillTx/>
                <a:latin typeface="Roboto" panose="02000000000000000000" pitchFamily="2" charset="0"/>
                <a:ea typeface="Aptos" panose="020B0004020202020204" pitchFamily="34" charset="0"/>
                <a:cs typeface="Arial" panose="020B0604020202020204" pitchFamily="34" charset="0"/>
              </a:rPr>
              <a:t>May is National Electrical Safety Month</a:t>
            </a:r>
            <a:endParaRPr kumimoji="0" lang="en-US" sz="2800" b="0" i="0" u="none" strike="noStrike" kern="1200" cap="none" spc="0" normalizeH="0" baseline="0" noProof="0">
              <a:ln>
                <a:noFill/>
              </a:ln>
              <a:solidFill>
                <a:srgbClr val="323232"/>
              </a:solidFill>
              <a:effectLst/>
              <a:uLnTx/>
              <a:uFillTx/>
              <a:latin typeface="Arial" panose="020B0604020202020204"/>
              <a:ea typeface="+mn-ea"/>
              <a:cs typeface="+mn-cs"/>
            </a:endParaRPr>
          </a:p>
        </p:txBody>
      </p:sp>
      <p:graphicFrame>
        <p:nvGraphicFramePr>
          <p:cNvPr id="9" name="Table 8">
            <a:extLst>
              <a:ext uri="{FF2B5EF4-FFF2-40B4-BE49-F238E27FC236}">
                <a16:creationId xmlns:a16="http://schemas.microsoft.com/office/drawing/2014/main" id="{35316A1E-D7B7-2CCA-E2F9-F4BAAE2CDB22}"/>
              </a:ext>
            </a:extLst>
          </p:cNvPr>
          <p:cNvGraphicFramePr>
            <a:graphicFrameLocks noGrp="1"/>
          </p:cNvGraphicFramePr>
          <p:nvPr/>
        </p:nvGraphicFramePr>
        <p:xfrm>
          <a:off x="3349374" y="1813032"/>
          <a:ext cx="5852161" cy="562356"/>
        </p:xfrm>
        <a:graphic>
          <a:graphicData uri="http://schemas.openxmlformats.org/drawingml/2006/table">
            <a:tbl>
              <a:tblPr firstRow="1" firstCol="1" bandRow="1">
                <a:tableStyleId>{5C22544A-7EE6-4342-B048-85BDC9FD1C3A}</a:tableStyleId>
              </a:tblPr>
              <a:tblGrid>
                <a:gridCol w="5852161">
                  <a:extLst>
                    <a:ext uri="{9D8B030D-6E8A-4147-A177-3AD203B41FA5}">
                      <a16:colId xmlns:a16="http://schemas.microsoft.com/office/drawing/2014/main" val="2344780881"/>
                    </a:ext>
                  </a:extLst>
                </a:gridCol>
              </a:tblGrid>
              <a:tr h="0">
                <a:tc>
                  <a:txBody>
                    <a:bodyPr/>
                    <a:lstStyle/>
                    <a:p>
                      <a:pPr marL="0" marR="0" algn="ctr">
                        <a:lnSpc>
                          <a:spcPct val="115000"/>
                        </a:lnSpc>
                        <a:spcBef>
                          <a:spcPts val="0"/>
                        </a:spcBef>
                        <a:spcAft>
                          <a:spcPts val="0"/>
                        </a:spcAft>
                      </a:pPr>
                      <a:r>
                        <a:rPr lang="en-US" sz="2250" kern="100">
                          <a:effectLst/>
                        </a:rPr>
                        <a:t>NESM Campaign Resources</a:t>
                      </a:r>
                      <a:endParaRPr lang="en-US" sz="1200" kern="100">
                        <a:effectLst/>
                        <a:latin typeface="Aptos" panose="020B0004020202020204" pitchFamily="34" charset="0"/>
                        <a:ea typeface="Aptos" panose="020B0004020202020204" pitchFamily="34" charset="0"/>
                        <a:cs typeface="Aptos" panose="020B0004020202020204" pitchFamily="34" charset="0"/>
                      </a:endParaRPr>
                    </a:p>
                  </a:txBody>
                  <a:tcPr marL="190500" marR="190500" marT="95250" marB="95250"/>
                </a:tc>
                <a:extLst>
                  <a:ext uri="{0D108BD9-81ED-4DB2-BD59-A6C34878D82A}">
                    <a16:rowId xmlns:a16="http://schemas.microsoft.com/office/drawing/2014/main" val="676889467"/>
                  </a:ext>
                </a:extLst>
              </a:tr>
            </a:tbl>
          </a:graphicData>
        </a:graphic>
      </p:graphicFrame>
      <p:sp>
        <p:nvSpPr>
          <p:cNvPr id="10" name="TextBox 9">
            <a:extLst>
              <a:ext uri="{FF2B5EF4-FFF2-40B4-BE49-F238E27FC236}">
                <a16:creationId xmlns:a16="http://schemas.microsoft.com/office/drawing/2014/main" id="{90645E3F-7E30-AEC8-3AA4-370EF645D42C}"/>
              </a:ext>
            </a:extLst>
          </p:cNvPr>
          <p:cNvSpPr txBox="1"/>
          <p:nvPr/>
        </p:nvSpPr>
        <p:spPr>
          <a:xfrm>
            <a:off x="1234665" y="5709339"/>
            <a:ext cx="10807574" cy="46166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err="1">
                <a:ln>
                  <a:noFill/>
                </a:ln>
                <a:solidFill>
                  <a:srgbClr val="F58C34"/>
                </a:solidFill>
                <a:effectLst/>
                <a:uLnTx/>
                <a:uFillTx/>
                <a:latin typeface="Arial" panose="020B0604020202020204"/>
                <a:ea typeface="+mn-ea"/>
                <a:cs typeface="+mn-cs"/>
              </a:rPr>
              <a:t>ReMa</a:t>
            </a:r>
            <a:r>
              <a:rPr kumimoji="0" lang="en-US" sz="2400" b="1" i="0" u="none" strike="noStrike" kern="1200" cap="none" spc="0" normalizeH="0" baseline="0" noProof="0">
                <a:ln>
                  <a:noFill/>
                </a:ln>
                <a:solidFill>
                  <a:srgbClr val="F58C34"/>
                </a:solidFill>
                <a:effectLst/>
                <a:uLnTx/>
                <a:uFillTx/>
                <a:latin typeface="Arial" panose="020B0604020202020204"/>
                <a:ea typeface="+mn-ea"/>
                <a:cs typeface="+mn-cs"/>
              </a:rPr>
              <a:t> is Co-Branding with the ESF’s Consumer Battery Safety Campaign </a:t>
            </a:r>
          </a:p>
        </p:txBody>
      </p:sp>
    </p:spTree>
    <p:extLst>
      <p:ext uri="{BB962C8B-B14F-4D97-AF65-F5344CB8AC3E}">
        <p14:creationId xmlns:p14="http://schemas.microsoft.com/office/powerpoint/2010/main" val="336483172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A169D286-F4D7-4C8B-A6BD-D05384C7F1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5" name="Freeform 6">
            <a:extLst>
              <a:ext uri="{FF2B5EF4-FFF2-40B4-BE49-F238E27FC236}">
                <a16:creationId xmlns:a16="http://schemas.microsoft.com/office/drawing/2014/main" id="{39E8235E-135E-4261-8F54-2B316E493C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2164" y="610728"/>
            <a:ext cx="759618" cy="5710965"/>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232"/>
              </a:solidFill>
              <a:effectLst/>
              <a:uLnTx/>
              <a:uFillTx/>
              <a:latin typeface="Arial" panose="020B0604020202020204"/>
              <a:ea typeface="+mn-ea"/>
              <a:cs typeface="+mn-cs"/>
            </a:endParaRPr>
          </a:p>
        </p:txBody>
      </p:sp>
      <p:sp>
        <p:nvSpPr>
          <p:cNvPr id="17" name="Freeform 7">
            <a:extLst>
              <a:ext uri="{FF2B5EF4-FFF2-40B4-BE49-F238E27FC236}">
                <a16:creationId xmlns:a16="http://schemas.microsoft.com/office/drawing/2014/main" id="{D4ED8EC3-4D57-4620-93CE-4E6661F09A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4437" y="343079"/>
            <a:ext cx="482654" cy="5521414"/>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232"/>
              </a:solidFill>
              <a:effectLst/>
              <a:uLnTx/>
              <a:uFillTx/>
              <a:latin typeface="Arial" panose="020B0604020202020204"/>
              <a:ea typeface="+mn-ea"/>
              <a:cs typeface="+mn-cs"/>
            </a:endParaRPr>
          </a:p>
        </p:txBody>
      </p:sp>
      <p:sp>
        <p:nvSpPr>
          <p:cNvPr id="19" name="Freeform: Shape 18">
            <a:extLst>
              <a:ext uri="{FF2B5EF4-FFF2-40B4-BE49-F238E27FC236}">
                <a16:creationId xmlns:a16="http://schemas.microsoft.com/office/drawing/2014/main" id="{83BCB34A-2F40-4F41-8488-A134C1C155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5" y="340424"/>
            <a:ext cx="4630139" cy="5265795"/>
          </a:xfrm>
          <a:custGeom>
            <a:avLst/>
            <a:gdLst>
              <a:gd name="connsiteX0" fmla="*/ 0 w 4630139"/>
              <a:gd name="connsiteY0" fmla="*/ 0 h 5265795"/>
              <a:gd name="connsiteX1" fmla="*/ 4630139 w 4630139"/>
              <a:gd name="connsiteY1" fmla="*/ 0 h 5265795"/>
              <a:gd name="connsiteX2" fmla="*/ 4630139 w 4630139"/>
              <a:gd name="connsiteY2" fmla="*/ 5265795 h 5265795"/>
              <a:gd name="connsiteX3" fmla="*/ 0 w 4630139"/>
              <a:gd name="connsiteY3" fmla="*/ 5265795 h 5265795"/>
            </a:gdLst>
            <a:ahLst/>
            <a:cxnLst>
              <a:cxn ang="0">
                <a:pos x="connsiteX0" y="connsiteY0"/>
              </a:cxn>
              <a:cxn ang="0">
                <a:pos x="connsiteX1" y="connsiteY1"/>
              </a:cxn>
              <a:cxn ang="0">
                <a:pos x="connsiteX2" y="connsiteY2"/>
              </a:cxn>
              <a:cxn ang="0">
                <a:pos x="connsiteX3" y="connsiteY3"/>
              </a:cxn>
            </a:cxnLst>
            <a:rect l="l" t="t" r="r" b="b"/>
            <a:pathLst>
              <a:path w="4630139" h="5265795">
                <a:moveTo>
                  <a:pt x="0" y="0"/>
                </a:moveTo>
                <a:lnTo>
                  <a:pt x="4630139" y="0"/>
                </a:lnTo>
                <a:lnTo>
                  <a:pt x="4630139" y="5265795"/>
                </a:lnTo>
                <a:lnTo>
                  <a:pt x="0" y="526579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pic>
        <p:nvPicPr>
          <p:cNvPr id="4" name="Picture 3">
            <a:extLst>
              <a:ext uri="{FF2B5EF4-FFF2-40B4-BE49-F238E27FC236}">
                <a16:creationId xmlns:a16="http://schemas.microsoft.com/office/drawing/2014/main" id="{9DB524E3-3971-5E99-5A10-C194F6182DA9}"/>
              </a:ext>
            </a:extLst>
          </p:cNvPr>
          <p:cNvPicPr>
            <a:picLocks noChangeAspect="1"/>
          </p:cNvPicPr>
          <p:nvPr/>
        </p:nvPicPr>
        <p:blipFill>
          <a:blip r:embed="rId2"/>
          <a:stretch>
            <a:fillRect/>
          </a:stretch>
        </p:blipFill>
        <p:spPr>
          <a:xfrm>
            <a:off x="801572" y="983891"/>
            <a:ext cx="3014809" cy="3993126"/>
          </a:xfrm>
          <a:prstGeom prst="rect">
            <a:avLst/>
          </a:prstGeom>
        </p:spPr>
      </p:pic>
      <p:sp>
        <p:nvSpPr>
          <p:cNvPr id="21" name="Freeform: Shape 20">
            <a:extLst>
              <a:ext uri="{FF2B5EF4-FFF2-40B4-BE49-F238E27FC236}">
                <a16:creationId xmlns:a16="http://schemas.microsoft.com/office/drawing/2014/main" id="{F78382DC-4207-465E-B379-1E16448AA2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1780" y="1071563"/>
            <a:ext cx="7290218" cy="5242298"/>
          </a:xfrm>
          <a:custGeom>
            <a:avLst/>
            <a:gdLst>
              <a:gd name="connsiteX0" fmla="*/ 0 w 7290218"/>
              <a:gd name="connsiteY0" fmla="*/ 0 h 5242298"/>
              <a:gd name="connsiteX1" fmla="*/ 7290218 w 7290218"/>
              <a:gd name="connsiteY1" fmla="*/ 0 h 5242298"/>
              <a:gd name="connsiteX2" fmla="*/ 7290218 w 7290218"/>
              <a:gd name="connsiteY2" fmla="*/ 5242298 h 5242298"/>
              <a:gd name="connsiteX3" fmla="*/ 0 w 7290218"/>
              <a:gd name="connsiteY3" fmla="*/ 5242298 h 5242298"/>
            </a:gdLst>
            <a:ahLst/>
            <a:cxnLst>
              <a:cxn ang="0">
                <a:pos x="connsiteX0" y="connsiteY0"/>
              </a:cxn>
              <a:cxn ang="0">
                <a:pos x="connsiteX1" y="connsiteY1"/>
              </a:cxn>
              <a:cxn ang="0">
                <a:pos x="connsiteX2" y="connsiteY2"/>
              </a:cxn>
              <a:cxn ang="0">
                <a:pos x="connsiteX3" y="connsiteY3"/>
              </a:cxn>
            </a:cxnLst>
            <a:rect l="l" t="t" r="r" b="b"/>
            <a:pathLst>
              <a:path w="7290218" h="5242298">
                <a:moveTo>
                  <a:pt x="0" y="0"/>
                </a:moveTo>
                <a:lnTo>
                  <a:pt x="7290218" y="0"/>
                </a:lnTo>
                <a:lnTo>
                  <a:pt x="7290218" y="5242298"/>
                </a:lnTo>
                <a:lnTo>
                  <a:pt x="0" y="5242298"/>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pic>
        <p:nvPicPr>
          <p:cNvPr id="8" name="Picture 7">
            <a:extLst>
              <a:ext uri="{FF2B5EF4-FFF2-40B4-BE49-F238E27FC236}">
                <a16:creationId xmlns:a16="http://schemas.microsoft.com/office/drawing/2014/main" id="{D9DE5B4D-7EA2-CDA1-A100-274BC83351CF}"/>
              </a:ext>
            </a:extLst>
          </p:cNvPr>
          <p:cNvPicPr>
            <a:picLocks noChangeAspect="1"/>
          </p:cNvPicPr>
          <p:nvPr/>
        </p:nvPicPr>
        <p:blipFill>
          <a:blip r:embed="rId3"/>
          <a:stretch>
            <a:fillRect/>
          </a:stretch>
        </p:blipFill>
        <p:spPr>
          <a:xfrm>
            <a:off x="7018353" y="1715030"/>
            <a:ext cx="3074511" cy="3967112"/>
          </a:xfrm>
          <a:prstGeom prst="rect">
            <a:avLst/>
          </a:prstGeom>
        </p:spPr>
      </p:pic>
      <p:sp>
        <p:nvSpPr>
          <p:cNvPr id="2" name="Slide Number Placeholder 1">
            <a:extLst>
              <a:ext uri="{FF2B5EF4-FFF2-40B4-BE49-F238E27FC236}">
                <a16:creationId xmlns:a16="http://schemas.microsoft.com/office/drawing/2014/main" id="{E9D06794-CB8D-9642-4FD6-5853432BFCEE}"/>
              </a:ext>
            </a:extLst>
          </p:cNvPr>
          <p:cNvSpPr>
            <a:spLocks noGrp="1"/>
          </p:cNvSpPr>
          <p:nvPr>
            <p:ph type="sldNum" sz="quarter" idx="12"/>
          </p:nvPr>
        </p:nvSpPr>
        <p:spPr>
          <a:xfrm>
            <a:off x="10707624" y="6382512"/>
            <a:ext cx="685800" cy="320040"/>
          </a:xfrm>
        </p:spPr>
        <p:txBody>
          <a:bodyPr vert="horz" lIns="91440" tIns="45720" rIns="91440" bIns="45720" rtlCol="0" anchor="ct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48F63A3B-78C7-47BE-AE5E-E10140E04643}" type="slidenum">
              <a:rPr kumimoji="0" lang="en-US" sz="1200" b="0" i="0" u="none" strike="noStrike" kern="1200" cap="none" spc="0" normalizeH="0" baseline="0" noProof="0" smtClean="0">
                <a:ln>
                  <a:noFill/>
                </a:ln>
                <a:solidFill>
                  <a:srgbClr val="323232">
                    <a:tint val="7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61</a:t>
            </a:fld>
            <a:endParaRPr kumimoji="0" lang="en-US" sz="1200" b="0" i="0" u="none" strike="noStrike" kern="1200" cap="none" spc="0" normalizeH="0" baseline="0" noProof="0">
              <a:ln>
                <a:noFill/>
              </a:ln>
              <a:solidFill>
                <a:srgbClr val="323232">
                  <a:tint val="75000"/>
                </a:srgbClr>
              </a:solidFill>
              <a:effectLst/>
              <a:uLnTx/>
              <a:uFillTx/>
              <a:latin typeface="Arial" panose="020B0604020202020204"/>
              <a:ea typeface="+mn-ea"/>
              <a:cs typeface="+mn-cs"/>
            </a:endParaRPr>
          </a:p>
        </p:txBody>
      </p:sp>
      <p:sp>
        <p:nvSpPr>
          <p:cNvPr id="10" name="TextBox 9">
            <a:extLst>
              <a:ext uri="{FF2B5EF4-FFF2-40B4-BE49-F238E27FC236}">
                <a16:creationId xmlns:a16="http://schemas.microsoft.com/office/drawing/2014/main" id="{F63C501B-E026-06C5-F65D-8D896D2843CD}"/>
              </a:ext>
            </a:extLst>
          </p:cNvPr>
          <p:cNvSpPr txBox="1"/>
          <p:nvPr/>
        </p:nvSpPr>
        <p:spPr>
          <a:xfrm>
            <a:off x="5785658" y="285003"/>
            <a:ext cx="5070764" cy="369332"/>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2E2E2E"/>
                </a:solidFill>
                <a:effectLst/>
                <a:uLnTx/>
                <a:uFillTx/>
                <a:latin typeface="Roboto" panose="02000000000000000000" pitchFamily="2" charset="0"/>
                <a:ea typeface="Aptos" panose="020B0004020202020204" pitchFamily="34" charset="0"/>
                <a:cs typeface="Arial" panose="020B0604020202020204" pitchFamily="34" charset="0"/>
              </a:rPr>
              <a:t>         May is National Electrical Safety Month</a:t>
            </a:r>
            <a:endParaRPr kumimoji="0" lang="en-US" sz="1800" b="0" i="0" u="none" strike="noStrike" kern="1200" cap="none" spc="0" normalizeH="0" baseline="0" noProof="0">
              <a:ln>
                <a:noFill/>
              </a:ln>
              <a:solidFill>
                <a:srgbClr val="323232"/>
              </a:solidFill>
              <a:effectLst/>
              <a:uLnTx/>
              <a:uFillTx/>
              <a:latin typeface="Arial" panose="020B0604020202020204"/>
              <a:ea typeface="+mn-ea"/>
              <a:cs typeface="+mn-cs"/>
            </a:endParaRPr>
          </a:p>
        </p:txBody>
      </p:sp>
    </p:spTree>
    <p:extLst>
      <p:ext uri="{BB962C8B-B14F-4D97-AF65-F5344CB8AC3E}">
        <p14:creationId xmlns:p14="http://schemas.microsoft.com/office/powerpoint/2010/main" val="223744595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28B121-D1DC-4B28-4876-331D736D91E4}"/>
              </a:ext>
            </a:extLst>
          </p:cNvPr>
          <p:cNvSpPr>
            <a:spLocks noGrp="1"/>
          </p:cNvSpPr>
          <p:nvPr>
            <p:ph type="title"/>
          </p:nvPr>
        </p:nvSpPr>
        <p:spPr>
          <a:xfrm>
            <a:off x="849489" y="692507"/>
            <a:ext cx="10515600" cy="797630"/>
          </a:xfrm>
        </p:spPr>
        <p:txBody>
          <a:bodyPr/>
          <a:lstStyle/>
          <a:p>
            <a:r>
              <a:rPr lang="en-US"/>
              <a:t>Thank You</a:t>
            </a:r>
          </a:p>
        </p:txBody>
      </p:sp>
      <p:sp>
        <p:nvSpPr>
          <p:cNvPr id="3" name="Content Placeholder 2">
            <a:extLst>
              <a:ext uri="{FF2B5EF4-FFF2-40B4-BE49-F238E27FC236}">
                <a16:creationId xmlns:a16="http://schemas.microsoft.com/office/drawing/2014/main" id="{1DE91B40-918F-A729-E6D6-A35C3344750B}"/>
              </a:ext>
            </a:extLst>
          </p:cNvPr>
          <p:cNvSpPr>
            <a:spLocks noGrp="1"/>
          </p:cNvSpPr>
          <p:nvPr>
            <p:ph idx="1"/>
          </p:nvPr>
        </p:nvSpPr>
        <p:spPr/>
        <p:txBody>
          <a:bodyPr/>
          <a:lstStyle/>
          <a:p>
            <a:r>
              <a:rPr lang="en-US"/>
              <a:t>Cheryl T Coleman</a:t>
            </a:r>
          </a:p>
        </p:txBody>
      </p:sp>
      <p:sp>
        <p:nvSpPr>
          <p:cNvPr id="4" name="Content Placeholder 3">
            <a:extLst>
              <a:ext uri="{FF2B5EF4-FFF2-40B4-BE49-F238E27FC236}">
                <a16:creationId xmlns:a16="http://schemas.microsoft.com/office/drawing/2014/main" id="{532B5795-3591-5373-513D-82A0E88F8375}"/>
              </a:ext>
            </a:extLst>
          </p:cNvPr>
          <p:cNvSpPr>
            <a:spLocks noGrp="1"/>
          </p:cNvSpPr>
          <p:nvPr>
            <p:ph idx="20"/>
          </p:nvPr>
        </p:nvSpPr>
        <p:spPr/>
        <p:txBody>
          <a:bodyPr>
            <a:normAutofit fontScale="85000" lnSpcReduction="10000"/>
          </a:bodyPr>
          <a:lstStyle/>
          <a:p>
            <a:r>
              <a:rPr lang="en-US"/>
              <a:t>Senior VP Advocacy, Sustainability &amp; Safety</a:t>
            </a:r>
          </a:p>
        </p:txBody>
      </p:sp>
      <p:sp>
        <p:nvSpPr>
          <p:cNvPr id="5" name="Content Placeholder 4">
            <a:extLst>
              <a:ext uri="{FF2B5EF4-FFF2-40B4-BE49-F238E27FC236}">
                <a16:creationId xmlns:a16="http://schemas.microsoft.com/office/drawing/2014/main" id="{FDC54410-2031-1658-0B24-B182EFF26015}"/>
              </a:ext>
            </a:extLst>
          </p:cNvPr>
          <p:cNvSpPr>
            <a:spLocks noGrp="1"/>
          </p:cNvSpPr>
          <p:nvPr>
            <p:ph idx="21"/>
          </p:nvPr>
        </p:nvSpPr>
        <p:spPr/>
        <p:txBody>
          <a:bodyPr>
            <a:normAutofit/>
          </a:bodyPr>
          <a:lstStyle/>
          <a:p>
            <a:r>
              <a:rPr lang="en-US"/>
              <a:t>ccoleman@recycledmaterials.org</a:t>
            </a:r>
          </a:p>
        </p:txBody>
      </p:sp>
      <p:sp>
        <p:nvSpPr>
          <p:cNvPr id="6" name="Content Placeholder 5">
            <a:extLst>
              <a:ext uri="{FF2B5EF4-FFF2-40B4-BE49-F238E27FC236}">
                <a16:creationId xmlns:a16="http://schemas.microsoft.com/office/drawing/2014/main" id="{C26B960B-19CA-87BF-1470-ECE5CBB8CAAB}"/>
              </a:ext>
            </a:extLst>
          </p:cNvPr>
          <p:cNvSpPr>
            <a:spLocks noGrp="1"/>
          </p:cNvSpPr>
          <p:nvPr>
            <p:ph idx="22"/>
          </p:nvPr>
        </p:nvSpPr>
        <p:spPr/>
        <p:txBody>
          <a:bodyPr/>
          <a:lstStyle/>
          <a:p>
            <a:r>
              <a:rPr lang="en-US"/>
              <a:t>202-662-8517</a:t>
            </a:r>
          </a:p>
        </p:txBody>
      </p:sp>
      <p:pic>
        <p:nvPicPr>
          <p:cNvPr id="10" name="Graphic 9">
            <a:extLst>
              <a:ext uri="{FF2B5EF4-FFF2-40B4-BE49-F238E27FC236}">
                <a16:creationId xmlns:a16="http://schemas.microsoft.com/office/drawing/2014/main" id="{B9BAB233-F0C2-2D6D-6168-412807BD28D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44738" y="1576901"/>
            <a:ext cx="8229600" cy="101805"/>
          </a:xfrm>
          <a:prstGeom prst="rect">
            <a:avLst/>
          </a:prstGeom>
        </p:spPr>
      </p:pic>
      <p:pic>
        <p:nvPicPr>
          <p:cNvPr id="8" name="Picture 7" descr="A giraffe standing on another giraffe&#10;&#10;Description automatically generated">
            <a:extLst>
              <a:ext uri="{FF2B5EF4-FFF2-40B4-BE49-F238E27FC236}">
                <a16:creationId xmlns:a16="http://schemas.microsoft.com/office/drawing/2014/main" id="{4F8F4B50-98D1-0ACF-6B3F-2DE16404A262}"/>
              </a:ext>
            </a:extLst>
          </p:cNvPr>
          <p:cNvPicPr>
            <a:picLocks noChangeAspect="1"/>
          </p:cNvPicPr>
          <p:nvPr/>
        </p:nvPicPr>
        <p:blipFill>
          <a:blip r:embed="rId4"/>
          <a:stretch>
            <a:fillRect/>
          </a:stretch>
        </p:blipFill>
        <p:spPr>
          <a:xfrm>
            <a:off x="8863438" y="1975541"/>
            <a:ext cx="1381318" cy="1676634"/>
          </a:xfrm>
          <a:prstGeom prst="rect">
            <a:avLst/>
          </a:prstGeom>
        </p:spPr>
      </p:pic>
      <p:sp>
        <p:nvSpPr>
          <p:cNvPr id="9" name="TextBox 8">
            <a:extLst>
              <a:ext uri="{FF2B5EF4-FFF2-40B4-BE49-F238E27FC236}">
                <a16:creationId xmlns:a16="http://schemas.microsoft.com/office/drawing/2014/main" id="{8E2635F7-8859-C969-D9F3-9EC122B0B19D}"/>
              </a:ext>
            </a:extLst>
          </p:cNvPr>
          <p:cNvSpPr txBox="1"/>
          <p:nvPr/>
        </p:nvSpPr>
        <p:spPr>
          <a:xfrm>
            <a:off x="8478982" y="3773979"/>
            <a:ext cx="232647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FFFFFF"/>
                </a:solidFill>
                <a:effectLst/>
                <a:uLnTx/>
                <a:uFillTx/>
                <a:latin typeface="Arial" panose="020B0604020202020204"/>
                <a:ea typeface="+mn-ea"/>
                <a:cs typeface="+mn-cs"/>
              </a:rPr>
              <a:t>We Have Your Back</a:t>
            </a:r>
          </a:p>
        </p:txBody>
      </p:sp>
      <p:sp>
        <p:nvSpPr>
          <p:cNvPr id="11" name="TextBox 10">
            <a:extLst>
              <a:ext uri="{FF2B5EF4-FFF2-40B4-BE49-F238E27FC236}">
                <a16:creationId xmlns:a16="http://schemas.microsoft.com/office/drawing/2014/main" id="{BE16AA69-F28E-12E1-9E89-F4B440F3E4F1}"/>
              </a:ext>
            </a:extLst>
          </p:cNvPr>
          <p:cNvSpPr txBox="1"/>
          <p:nvPr/>
        </p:nvSpPr>
        <p:spPr>
          <a:xfrm>
            <a:off x="8711739" y="1537854"/>
            <a:ext cx="2101309"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FFFFFF"/>
                </a:solidFill>
                <a:effectLst/>
                <a:uLnTx/>
                <a:uFillTx/>
                <a:latin typeface="Arial" panose="020B0604020202020204"/>
                <a:ea typeface="+mn-ea"/>
                <a:cs typeface="+mn-cs"/>
              </a:rPr>
              <a:t>REMEMBER</a:t>
            </a:r>
          </a:p>
        </p:txBody>
      </p:sp>
    </p:spTree>
    <p:extLst>
      <p:ext uri="{BB962C8B-B14F-4D97-AF65-F5344CB8AC3E}">
        <p14:creationId xmlns:p14="http://schemas.microsoft.com/office/powerpoint/2010/main" val="39816544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5BAD49-E9DF-359E-E07E-0D1062833097}"/>
              </a:ext>
            </a:extLst>
          </p:cNvPr>
          <p:cNvSpPr>
            <a:spLocks noGrp="1"/>
          </p:cNvSpPr>
          <p:nvPr>
            <p:ph type="title"/>
          </p:nvPr>
        </p:nvSpPr>
        <p:spPr/>
        <p:txBody>
          <a:bodyPr/>
          <a:lstStyle/>
          <a:p>
            <a:r>
              <a:rPr lang="en-US"/>
              <a:t>Advocacy and Effective Communication</a:t>
            </a:r>
          </a:p>
        </p:txBody>
      </p:sp>
      <p:cxnSp>
        <p:nvCxnSpPr>
          <p:cNvPr id="8" name="Straight Connector 7">
            <a:extLst>
              <a:ext uri="{FF2B5EF4-FFF2-40B4-BE49-F238E27FC236}">
                <a16:creationId xmlns:a16="http://schemas.microsoft.com/office/drawing/2014/main" id="{045E825E-D502-A2BB-B15B-FC31EE230132}"/>
              </a:ext>
            </a:extLst>
          </p:cNvPr>
          <p:cNvCxnSpPr/>
          <p:nvPr/>
        </p:nvCxnSpPr>
        <p:spPr>
          <a:xfrm>
            <a:off x="620888" y="1196623"/>
            <a:ext cx="10881360" cy="0"/>
          </a:xfrm>
          <a:prstGeom prst="line">
            <a:avLst/>
          </a:prstGeom>
          <a:ln w="12700">
            <a:solidFill>
              <a:schemeClr val="bg2"/>
            </a:solidFill>
          </a:ln>
        </p:spPr>
        <p:style>
          <a:lnRef idx="2">
            <a:schemeClr val="accent1"/>
          </a:lnRef>
          <a:fillRef idx="0">
            <a:schemeClr val="accent1"/>
          </a:fillRef>
          <a:effectRef idx="1">
            <a:schemeClr val="accent1"/>
          </a:effectRef>
          <a:fontRef idx="minor">
            <a:schemeClr val="tx1"/>
          </a:fontRef>
        </p:style>
      </p:cxnSp>
      <p:sp>
        <p:nvSpPr>
          <p:cNvPr id="4" name="Slide Number Placeholder 3">
            <a:extLst>
              <a:ext uri="{FF2B5EF4-FFF2-40B4-BE49-F238E27FC236}">
                <a16:creationId xmlns:a16="http://schemas.microsoft.com/office/drawing/2014/main" id="{7551DFF9-CB02-71FF-EF52-BD5A7B7DD5B1}"/>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8F63A3B-78C7-47BE-AE5E-E10140E04643}" type="slidenum">
              <a:rPr kumimoji="0" lang="en-US" sz="1200" b="0" i="0" u="none" strike="noStrike" kern="1200" cap="none" spc="0" normalizeH="0" baseline="0" noProof="0" smtClean="0">
                <a:ln>
                  <a:noFill/>
                </a:ln>
                <a:solidFill>
                  <a:srgbClr val="323232">
                    <a:lumMod val="90000"/>
                    <a:lumOff val="10000"/>
                  </a:srgbClr>
                </a:solidFill>
                <a:effectLst/>
                <a:uLnTx/>
                <a:uFillTx/>
                <a:latin typeface="Arial" panose="020B06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srgbClr val="323232">
                  <a:lumMod val="90000"/>
                  <a:lumOff val="10000"/>
                </a:srgbClr>
              </a:solidFill>
              <a:effectLst/>
              <a:uLnTx/>
              <a:uFillTx/>
              <a:latin typeface="Arial" panose="020B0604020202020204"/>
              <a:ea typeface="+mn-ea"/>
              <a:cs typeface="+mn-cs"/>
            </a:endParaRPr>
          </a:p>
        </p:txBody>
      </p:sp>
      <p:pic>
        <p:nvPicPr>
          <p:cNvPr id="18" name="Picture 17" descr="A close up of a monkey">
            <a:extLst>
              <a:ext uri="{FF2B5EF4-FFF2-40B4-BE49-F238E27FC236}">
                <a16:creationId xmlns:a16="http://schemas.microsoft.com/office/drawing/2014/main" id="{9DF8FAA9-6075-BD81-D425-32A348F2C017}"/>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48213" y="1116541"/>
            <a:ext cx="5014103" cy="5005917"/>
          </a:xfrm>
          <a:prstGeom prst="rect">
            <a:avLst/>
          </a:prstGeom>
        </p:spPr>
      </p:pic>
      <p:sp>
        <p:nvSpPr>
          <p:cNvPr id="20" name="Speech Bubble: Oval 19">
            <a:extLst>
              <a:ext uri="{FF2B5EF4-FFF2-40B4-BE49-F238E27FC236}">
                <a16:creationId xmlns:a16="http://schemas.microsoft.com/office/drawing/2014/main" id="{70004486-24CB-813C-E603-ED757F5464EF}"/>
              </a:ext>
            </a:extLst>
          </p:cNvPr>
          <p:cNvSpPr/>
          <p:nvPr/>
        </p:nvSpPr>
        <p:spPr>
          <a:xfrm>
            <a:off x="2226222" y="1084251"/>
            <a:ext cx="3020638" cy="612648"/>
          </a:xfrm>
          <a:prstGeom prst="wedgeEllipseCallou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323232"/>
                </a:solidFill>
                <a:effectLst/>
                <a:uLnTx/>
                <a:uFillTx/>
                <a:latin typeface="Arial" panose="020B0604020202020204"/>
                <a:ea typeface="+mn-ea"/>
                <a:cs typeface="+mn-cs"/>
              </a:rPr>
              <a:t>Did you even read the directions</a:t>
            </a:r>
          </a:p>
        </p:txBody>
      </p:sp>
      <p:pic>
        <p:nvPicPr>
          <p:cNvPr id="21" name="Picture 20" descr="Walker's cake in his Costco cart.">
            <a:extLst>
              <a:ext uri="{FF2B5EF4-FFF2-40B4-BE49-F238E27FC236}">
                <a16:creationId xmlns:a16="http://schemas.microsoft.com/office/drawing/2014/main" id="{1EECCA44-DD63-F22B-6551-045F27A6A4B3}"/>
              </a:ext>
            </a:extLst>
          </p:cNvPr>
          <p:cNvPicPr>
            <a:picLocks noChangeAspect="1"/>
          </p:cNvPicPr>
          <p:nvPr/>
        </p:nvPicPr>
        <p:blipFill>
          <a:blip r:embed="rId4"/>
          <a:stretch>
            <a:fillRect/>
          </a:stretch>
        </p:blipFill>
        <p:spPr>
          <a:xfrm>
            <a:off x="5376690" y="1120689"/>
            <a:ext cx="6248917" cy="5005917"/>
          </a:xfrm>
          <a:prstGeom prst="rect">
            <a:avLst/>
          </a:prstGeom>
        </p:spPr>
      </p:pic>
    </p:spTree>
    <p:extLst>
      <p:ext uri="{BB962C8B-B14F-4D97-AF65-F5344CB8AC3E}">
        <p14:creationId xmlns:p14="http://schemas.microsoft.com/office/powerpoint/2010/main" val="2390080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196FE7-6A01-0666-B5A1-836F5126882D}"/>
              </a:ext>
            </a:extLst>
          </p:cNvPr>
          <p:cNvSpPr>
            <a:spLocks noGrp="1"/>
          </p:cNvSpPr>
          <p:nvPr>
            <p:ph type="title"/>
          </p:nvPr>
        </p:nvSpPr>
        <p:spPr/>
        <p:txBody>
          <a:bodyPr/>
          <a:lstStyle/>
          <a:p>
            <a:r>
              <a:rPr lang="en-US"/>
              <a:t>Effective Communication</a:t>
            </a:r>
          </a:p>
        </p:txBody>
      </p:sp>
      <p:cxnSp>
        <p:nvCxnSpPr>
          <p:cNvPr id="7" name="Straight Connector 6">
            <a:extLst>
              <a:ext uri="{FF2B5EF4-FFF2-40B4-BE49-F238E27FC236}">
                <a16:creationId xmlns:a16="http://schemas.microsoft.com/office/drawing/2014/main" id="{6B20F12E-B0AC-C52E-DAA7-190041F8E471}"/>
              </a:ext>
            </a:extLst>
          </p:cNvPr>
          <p:cNvCxnSpPr/>
          <p:nvPr/>
        </p:nvCxnSpPr>
        <p:spPr>
          <a:xfrm>
            <a:off x="620888" y="1196623"/>
            <a:ext cx="10881360" cy="0"/>
          </a:xfrm>
          <a:prstGeom prst="line">
            <a:avLst/>
          </a:prstGeom>
          <a:ln w="12700">
            <a:solidFill>
              <a:schemeClr val="bg2"/>
            </a:solidFill>
          </a:ln>
        </p:spPr>
        <p:style>
          <a:lnRef idx="2">
            <a:schemeClr val="accent1"/>
          </a:lnRef>
          <a:fillRef idx="0">
            <a:schemeClr val="accent1"/>
          </a:fillRef>
          <a:effectRef idx="1">
            <a:schemeClr val="accent1"/>
          </a:effectRef>
          <a:fontRef idx="minor">
            <a:schemeClr val="tx1"/>
          </a:fontRef>
        </p:style>
      </p:cxnSp>
      <p:pic>
        <p:nvPicPr>
          <p:cNvPr id="9" name="Content Placeholder 6" descr="The now-infamous drawing by Walker.">
            <a:extLst>
              <a:ext uri="{FF2B5EF4-FFF2-40B4-BE49-F238E27FC236}">
                <a16:creationId xmlns:a16="http://schemas.microsoft.com/office/drawing/2014/main" id="{FCDFBC88-F590-7A41-0419-CA1DC6BE827E}"/>
              </a:ext>
            </a:extLst>
          </p:cNvPr>
          <p:cNvPicPr>
            <a:picLocks noChangeAspect="1"/>
          </p:cNvPicPr>
          <p:nvPr/>
        </p:nvPicPr>
        <p:blipFill rotWithShape="1">
          <a:blip r:embed="rId2"/>
          <a:srcRect l="4590" r="1945" b="-3"/>
          <a:stretch/>
        </p:blipFill>
        <p:spPr>
          <a:xfrm>
            <a:off x="8119103" y="4568049"/>
            <a:ext cx="3987172" cy="2148102"/>
          </a:xfrm>
          <a:prstGeom prst="rect">
            <a:avLst/>
          </a:prstGeom>
        </p:spPr>
      </p:pic>
      <p:sp>
        <p:nvSpPr>
          <p:cNvPr id="11" name="Arrow: Right 10">
            <a:extLst>
              <a:ext uri="{FF2B5EF4-FFF2-40B4-BE49-F238E27FC236}">
                <a16:creationId xmlns:a16="http://schemas.microsoft.com/office/drawing/2014/main" id="{9F0C8983-CD80-F0CA-C597-723D64428E3D}"/>
              </a:ext>
            </a:extLst>
          </p:cNvPr>
          <p:cNvSpPr/>
          <p:nvPr/>
        </p:nvSpPr>
        <p:spPr>
          <a:xfrm rot="1500000">
            <a:off x="9755480" y="5025675"/>
            <a:ext cx="1532970" cy="399189"/>
          </a:xfrm>
          <a:prstGeom prst="rightArrow">
            <a:avLst>
              <a:gd name="adj1" fmla="val 69113"/>
              <a:gd name="adj2" fmla="val 5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Arial" panose="020B0604020202020204"/>
                <a:ea typeface="+mn-ea"/>
                <a:cs typeface="+mn-cs"/>
              </a:rPr>
              <a:t>Black lines </a:t>
            </a:r>
          </a:p>
        </p:txBody>
      </p:sp>
      <p:pic>
        <p:nvPicPr>
          <p:cNvPr id="12" name="Content Placeholder 11" descr="Doubtful man in pink background">
            <a:extLst>
              <a:ext uri="{FF2B5EF4-FFF2-40B4-BE49-F238E27FC236}">
                <a16:creationId xmlns:a16="http://schemas.microsoft.com/office/drawing/2014/main" id="{7FD48245-8F18-7D2C-DB8E-4BF5332FA8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96899" y="1198163"/>
            <a:ext cx="4095101" cy="3380710"/>
          </a:xfrm>
          <a:prstGeom prst="rect">
            <a:avLst/>
          </a:prstGeom>
        </p:spPr>
      </p:pic>
      <p:sp>
        <p:nvSpPr>
          <p:cNvPr id="13" name="Speech Bubble: Oval 12">
            <a:extLst>
              <a:ext uri="{FF2B5EF4-FFF2-40B4-BE49-F238E27FC236}">
                <a16:creationId xmlns:a16="http://schemas.microsoft.com/office/drawing/2014/main" id="{ED2F43CE-3E19-C6A3-8766-D4AB21E0BC80}"/>
              </a:ext>
            </a:extLst>
          </p:cNvPr>
          <p:cNvSpPr/>
          <p:nvPr/>
        </p:nvSpPr>
        <p:spPr>
          <a:xfrm>
            <a:off x="8043668" y="216107"/>
            <a:ext cx="4047498" cy="1046717"/>
          </a:xfrm>
          <a:prstGeom prst="wedgeEllipseCallou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323232"/>
                </a:solidFill>
                <a:effectLst/>
                <a:uLnTx/>
                <a:uFillTx/>
                <a:latin typeface="Arial" panose="020B0604020202020204"/>
                <a:ea typeface="+mn-ea"/>
                <a:cs typeface="+mn-cs"/>
              </a:rPr>
              <a:t>I followed the directions. I even added the black line</a:t>
            </a:r>
          </a:p>
        </p:txBody>
      </p:sp>
      <p:pic>
        <p:nvPicPr>
          <p:cNvPr id="17" name="Content Placeholder 16" descr="A close-up of a chalk drawing on the ground&#10;&#10;Description automatically generated">
            <a:extLst>
              <a:ext uri="{FF2B5EF4-FFF2-40B4-BE49-F238E27FC236}">
                <a16:creationId xmlns:a16="http://schemas.microsoft.com/office/drawing/2014/main" id="{ABB7E3B3-A489-419A-FB0E-74DFBA07A77B}"/>
              </a:ext>
            </a:extLst>
          </p:cNvPr>
          <p:cNvPicPr>
            <a:picLocks noGrp="1" noChangeAspect="1"/>
          </p:cNvPicPr>
          <p:nvPr>
            <p:ph idx="1"/>
          </p:nvPr>
        </p:nvPicPr>
        <p:blipFill>
          <a:blip r:embed="rId4"/>
          <a:stretch>
            <a:fillRect/>
          </a:stretch>
        </p:blipFill>
        <p:spPr>
          <a:xfrm>
            <a:off x="4299357" y="1206500"/>
            <a:ext cx="3806418" cy="4351338"/>
          </a:xfrm>
        </p:spPr>
      </p:pic>
      <p:pic>
        <p:nvPicPr>
          <p:cNvPr id="18" name="Content Placeholder 8" descr="Walker's cake in his Costco cart.">
            <a:extLst>
              <a:ext uri="{FF2B5EF4-FFF2-40B4-BE49-F238E27FC236}">
                <a16:creationId xmlns:a16="http://schemas.microsoft.com/office/drawing/2014/main" id="{7E9643A2-23B7-31B3-56EE-1E2F83B66760}"/>
              </a:ext>
            </a:extLst>
          </p:cNvPr>
          <p:cNvPicPr>
            <a:picLocks noChangeAspect="1"/>
          </p:cNvPicPr>
          <p:nvPr/>
        </p:nvPicPr>
        <p:blipFill>
          <a:blip r:embed="rId5"/>
          <a:stretch>
            <a:fillRect/>
          </a:stretch>
        </p:blipFill>
        <p:spPr>
          <a:xfrm>
            <a:off x="578838" y="1206066"/>
            <a:ext cx="3732256" cy="4385109"/>
          </a:xfrm>
          <a:prstGeom prst="rect">
            <a:avLst/>
          </a:prstGeom>
        </p:spPr>
      </p:pic>
      <p:sp>
        <p:nvSpPr>
          <p:cNvPr id="19" name="Arrow: Right 18">
            <a:extLst>
              <a:ext uri="{FF2B5EF4-FFF2-40B4-BE49-F238E27FC236}">
                <a16:creationId xmlns:a16="http://schemas.microsoft.com/office/drawing/2014/main" id="{2516A360-F9B9-94E4-4FD2-2D64B414BAEF}"/>
              </a:ext>
            </a:extLst>
          </p:cNvPr>
          <p:cNvSpPr/>
          <p:nvPr/>
        </p:nvSpPr>
        <p:spPr>
          <a:xfrm rot="1500000">
            <a:off x="338414" y="3139010"/>
            <a:ext cx="1532970" cy="440088"/>
          </a:xfrm>
          <a:prstGeom prst="rightArrow">
            <a:avLst>
              <a:gd name="adj1" fmla="val 69113"/>
              <a:gd name="adj2" fmla="val 5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Arial" panose="020B0604020202020204"/>
                <a:ea typeface="+mn-ea"/>
                <a:cs typeface="+mn-cs"/>
              </a:rPr>
              <a:t>Black lines </a:t>
            </a:r>
          </a:p>
        </p:txBody>
      </p:sp>
    </p:spTree>
    <p:extLst>
      <p:ext uri="{BB962C8B-B14F-4D97-AF65-F5344CB8AC3E}">
        <p14:creationId xmlns:p14="http://schemas.microsoft.com/office/powerpoint/2010/main" val="38678819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00786E-E5C7-9693-F13F-5870FBC7C4FF}"/>
              </a:ext>
            </a:extLst>
          </p:cNvPr>
          <p:cNvSpPr>
            <a:spLocks noGrp="1"/>
          </p:cNvSpPr>
          <p:nvPr>
            <p:ph type="title"/>
          </p:nvPr>
        </p:nvSpPr>
        <p:spPr>
          <a:xfrm>
            <a:off x="826912" y="1223083"/>
            <a:ext cx="5573326" cy="2141009"/>
          </a:xfrm>
        </p:spPr>
        <p:txBody>
          <a:bodyPr>
            <a:normAutofit fontScale="90000"/>
          </a:bodyPr>
          <a:lstStyle/>
          <a:p>
            <a:r>
              <a:rPr lang="en-US"/>
              <a:t>Advocacy &amp; Government Relations</a:t>
            </a:r>
          </a:p>
        </p:txBody>
      </p:sp>
      <p:pic>
        <p:nvPicPr>
          <p:cNvPr id="3" name="Picture Placeholder 6">
            <a:extLst>
              <a:ext uri="{FF2B5EF4-FFF2-40B4-BE49-F238E27FC236}">
                <a16:creationId xmlns:a16="http://schemas.microsoft.com/office/drawing/2014/main" id="{064B31BE-B6D4-B71F-A2F8-E0727B9066DA}"/>
              </a:ext>
            </a:extLst>
          </p:cNvPr>
          <p:cNvPicPr>
            <a:picLocks noChangeAspect="1"/>
          </p:cNvPicPr>
          <p:nvPr/>
        </p:nvPicPr>
        <p:blipFill>
          <a:blip r:embed="rId3"/>
          <a:srcRect l="29204" r="29204"/>
          <a:stretch/>
        </p:blipFill>
        <p:spPr>
          <a:xfrm>
            <a:off x="6400237" y="864392"/>
            <a:ext cx="5029200" cy="5038344"/>
          </a:xfrm>
          <a:custGeom>
            <a:avLst/>
            <a:gdLst>
              <a:gd name="connsiteX0" fmla="*/ 3240259 w 5029200"/>
              <a:gd name="connsiteY0" fmla="*/ 4815180 h 5038344"/>
              <a:gd name="connsiteX1" fmla="*/ 3352123 w 5029200"/>
              <a:gd name="connsiteY1" fmla="*/ 4926763 h 5038344"/>
              <a:gd name="connsiteX2" fmla="*/ 3283801 w 5029200"/>
              <a:gd name="connsiteY2" fmla="*/ 5029577 h 5038344"/>
              <a:gd name="connsiteX3" fmla="*/ 3240266 w 5029200"/>
              <a:gd name="connsiteY3" fmla="*/ 5038344 h 5038344"/>
              <a:gd name="connsiteX4" fmla="*/ 3240252 w 5029200"/>
              <a:gd name="connsiteY4" fmla="*/ 5038344 h 5038344"/>
              <a:gd name="connsiteX5" fmla="*/ 3196717 w 5029200"/>
              <a:gd name="connsiteY5" fmla="*/ 5029577 h 5038344"/>
              <a:gd name="connsiteX6" fmla="*/ 3128394 w 5029200"/>
              <a:gd name="connsiteY6" fmla="*/ 4926763 h 5038344"/>
              <a:gd name="connsiteX7" fmla="*/ 3240259 w 5029200"/>
              <a:gd name="connsiteY7" fmla="*/ 4815180 h 5038344"/>
              <a:gd name="connsiteX8" fmla="*/ 2765723 w 5029200"/>
              <a:gd name="connsiteY8" fmla="*/ 4815180 h 5038344"/>
              <a:gd name="connsiteX9" fmla="*/ 2877588 w 5029200"/>
              <a:gd name="connsiteY9" fmla="*/ 4926763 h 5038344"/>
              <a:gd name="connsiteX10" fmla="*/ 2809266 w 5029200"/>
              <a:gd name="connsiteY10" fmla="*/ 5029577 h 5038344"/>
              <a:gd name="connsiteX11" fmla="*/ 2765730 w 5029200"/>
              <a:gd name="connsiteY11" fmla="*/ 5038344 h 5038344"/>
              <a:gd name="connsiteX12" fmla="*/ 2765716 w 5029200"/>
              <a:gd name="connsiteY12" fmla="*/ 5038344 h 5038344"/>
              <a:gd name="connsiteX13" fmla="*/ 2722181 w 5029200"/>
              <a:gd name="connsiteY13" fmla="*/ 5029577 h 5038344"/>
              <a:gd name="connsiteX14" fmla="*/ 2653859 w 5029200"/>
              <a:gd name="connsiteY14" fmla="*/ 4926763 h 5038344"/>
              <a:gd name="connsiteX15" fmla="*/ 2765723 w 5029200"/>
              <a:gd name="connsiteY15" fmla="*/ 4815180 h 5038344"/>
              <a:gd name="connsiteX16" fmla="*/ 2286359 w 5029200"/>
              <a:gd name="connsiteY16" fmla="*/ 4815180 h 5038344"/>
              <a:gd name="connsiteX17" fmla="*/ 2398224 w 5029200"/>
              <a:gd name="connsiteY17" fmla="*/ 4926763 h 5038344"/>
              <a:gd name="connsiteX18" fmla="*/ 2329901 w 5029200"/>
              <a:gd name="connsiteY18" fmla="*/ 5029577 h 5038344"/>
              <a:gd name="connsiteX19" fmla="*/ 2286367 w 5029200"/>
              <a:gd name="connsiteY19" fmla="*/ 5038344 h 5038344"/>
              <a:gd name="connsiteX20" fmla="*/ 2286352 w 5029200"/>
              <a:gd name="connsiteY20" fmla="*/ 5038344 h 5038344"/>
              <a:gd name="connsiteX21" fmla="*/ 2242817 w 5029200"/>
              <a:gd name="connsiteY21" fmla="*/ 5029577 h 5038344"/>
              <a:gd name="connsiteX22" fmla="*/ 2174495 w 5029200"/>
              <a:gd name="connsiteY22" fmla="*/ 4926763 h 5038344"/>
              <a:gd name="connsiteX23" fmla="*/ 2286359 w 5029200"/>
              <a:gd name="connsiteY23" fmla="*/ 4815180 h 5038344"/>
              <a:gd name="connsiteX24" fmla="*/ 1811824 w 5029200"/>
              <a:gd name="connsiteY24" fmla="*/ 4814039 h 5038344"/>
              <a:gd name="connsiteX25" fmla="*/ 1923689 w 5029200"/>
              <a:gd name="connsiteY25" fmla="*/ 4925622 h 5038344"/>
              <a:gd name="connsiteX26" fmla="*/ 1811824 w 5029200"/>
              <a:gd name="connsiteY26" fmla="*/ 5037203 h 5038344"/>
              <a:gd name="connsiteX27" fmla="*/ 1699960 w 5029200"/>
              <a:gd name="connsiteY27" fmla="*/ 4925622 h 5038344"/>
              <a:gd name="connsiteX28" fmla="*/ 1811824 w 5029200"/>
              <a:gd name="connsiteY28" fmla="*/ 4814039 h 5038344"/>
              <a:gd name="connsiteX29" fmla="*/ 3878775 w 5029200"/>
              <a:gd name="connsiteY29" fmla="*/ 4248010 h 5038344"/>
              <a:gd name="connsiteX30" fmla="*/ 4042505 w 5029200"/>
              <a:gd name="connsiteY30" fmla="*/ 4411326 h 5038344"/>
              <a:gd name="connsiteX31" fmla="*/ 3878775 w 5029200"/>
              <a:gd name="connsiteY31" fmla="*/ 4574643 h 5038344"/>
              <a:gd name="connsiteX32" fmla="*/ 3715047 w 5029200"/>
              <a:gd name="connsiteY32" fmla="*/ 4411326 h 5038344"/>
              <a:gd name="connsiteX33" fmla="*/ 3878775 w 5029200"/>
              <a:gd name="connsiteY33" fmla="*/ 4248010 h 5038344"/>
              <a:gd name="connsiteX34" fmla="*/ 1177884 w 5029200"/>
              <a:gd name="connsiteY34" fmla="*/ 4248010 h 5038344"/>
              <a:gd name="connsiteX35" fmla="*/ 1341613 w 5029200"/>
              <a:gd name="connsiteY35" fmla="*/ 4411326 h 5038344"/>
              <a:gd name="connsiteX36" fmla="*/ 1177884 w 5029200"/>
              <a:gd name="connsiteY36" fmla="*/ 4574643 h 5038344"/>
              <a:gd name="connsiteX37" fmla="*/ 1014155 w 5029200"/>
              <a:gd name="connsiteY37" fmla="*/ 4411326 h 5038344"/>
              <a:gd name="connsiteX38" fmla="*/ 1177884 w 5029200"/>
              <a:gd name="connsiteY38" fmla="*/ 4248010 h 5038344"/>
              <a:gd name="connsiteX39" fmla="*/ 3338013 w 5029200"/>
              <a:gd name="connsiteY39" fmla="*/ 4221636 h 5038344"/>
              <a:gd name="connsiteX40" fmla="*/ 3528183 w 5029200"/>
              <a:gd name="connsiteY40" fmla="*/ 4411326 h 5038344"/>
              <a:gd name="connsiteX41" fmla="*/ 3338013 w 5029200"/>
              <a:gd name="connsiteY41" fmla="*/ 4601017 h 5038344"/>
              <a:gd name="connsiteX42" fmla="*/ 3147843 w 5029200"/>
              <a:gd name="connsiteY42" fmla="*/ 4411326 h 5038344"/>
              <a:gd name="connsiteX43" fmla="*/ 3338013 w 5029200"/>
              <a:gd name="connsiteY43" fmla="*/ 4221636 h 5038344"/>
              <a:gd name="connsiteX44" fmla="*/ 1718646 w 5029200"/>
              <a:gd name="connsiteY44" fmla="*/ 4221636 h 5038344"/>
              <a:gd name="connsiteX45" fmla="*/ 1908816 w 5029200"/>
              <a:gd name="connsiteY45" fmla="*/ 4411326 h 5038344"/>
              <a:gd name="connsiteX46" fmla="*/ 1718646 w 5029200"/>
              <a:gd name="connsiteY46" fmla="*/ 4601017 h 5038344"/>
              <a:gd name="connsiteX47" fmla="*/ 1528477 w 5029200"/>
              <a:gd name="connsiteY47" fmla="*/ 4411326 h 5038344"/>
              <a:gd name="connsiteX48" fmla="*/ 1718646 w 5029200"/>
              <a:gd name="connsiteY48" fmla="*/ 4221636 h 5038344"/>
              <a:gd name="connsiteX49" fmla="*/ 2801953 w 5029200"/>
              <a:gd name="connsiteY49" fmla="*/ 4196783 h 5038344"/>
              <a:gd name="connsiteX50" fmla="*/ 3009411 w 5029200"/>
              <a:gd name="connsiteY50" fmla="*/ 4403718 h 5038344"/>
              <a:gd name="connsiteX51" fmla="*/ 2801953 w 5029200"/>
              <a:gd name="connsiteY51" fmla="*/ 4610654 h 5038344"/>
              <a:gd name="connsiteX52" fmla="*/ 2594495 w 5029200"/>
              <a:gd name="connsiteY52" fmla="*/ 4403718 h 5038344"/>
              <a:gd name="connsiteX53" fmla="*/ 2801953 w 5029200"/>
              <a:gd name="connsiteY53" fmla="*/ 4196783 h 5038344"/>
              <a:gd name="connsiteX54" fmla="*/ 2259282 w 5029200"/>
              <a:gd name="connsiteY54" fmla="*/ 4196783 h 5038344"/>
              <a:gd name="connsiteX55" fmla="*/ 2466740 w 5029200"/>
              <a:gd name="connsiteY55" fmla="*/ 4403718 h 5038344"/>
              <a:gd name="connsiteX56" fmla="*/ 2259282 w 5029200"/>
              <a:gd name="connsiteY56" fmla="*/ 4610654 h 5038344"/>
              <a:gd name="connsiteX57" fmla="*/ 2051824 w 5029200"/>
              <a:gd name="connsiteY57" fmla="*/ 4403718 h 5038344"/>
              <a:gd name="connsiteX58" fmla="*/ 2259282 w 5029200"/>
              <a:gd name="connsiteY58" fmla="*/ 4196783 h 5038344"/>
              <a:gd name="connsiteX59" fmla="*/ 4417887 w 5029200"/>
              <a:gd name="connsiteY59" fmla="*/ 3710383 h 5038344"/>
              <a:gd name="connsiteX60" fmla="*/ 4572973 w 5029200"/>
              <a:gd name="connsiteY60" fmla="*/ 3865077 h 5038344"/>
              <a:gd name="connsiteX61" fmla="*/ 4417887 w 5029200"/>
              <a:gd name="connsiteY61" fmla="*/ 4019772 h 5038344"/>
              <a:gd name="connsiteX62" fmla="*/ 4262675 w 5029200"/>
              <a:gd name="connsiteY62" fmla="*/ 3865077 h 5038344"/>
              <a:gd name="connsiteX63" fmla="*/ 4417887 w 5029200"/>
              <a:gd name="connsiteY63" fmla="*/ 3710383 h 5038344"/>
              <a:gd name="connsiteX64" fmla="*/ 641696 w 5029200"/>
              <a:gd name="connsiteY64" fmla="*/ 3707974 h 5038344"/>
              <a:gd name="connsiteX65" fmla="*/ 796781 w 5029200"/>
              <a:gd name="connsiteY65" fmla="*/ 3862795 h 5038344"/>
              <a:gd name="connsiteX66" fmla="*/ 641696 w 5029200"/>
              <a:gd name="connsiteY66" fmla="*/ 4017489 h 5038344"/>
              <a:gd name="connsiteX67" fmla="*/ 486484 w 5029200"/>
              <a:gd name="connsiteY67" fmla="*/ 3862795 h 5038344"/>
              <a:gd name="connsiteX68" fmla="*/ 641696 w 5029200"/>
              <a:gd name="connsiteY68" fmla="*/ 3707974 h 5038344"/>
              <a:gd name="connsiteX69" fmla="*/ 1181061 w 5029200"/>
              <a:gd name="connsiteY69" fmla="*/ 3647618 h 5038344"/>
              <a:gd name="connsiteX70" fmla="*/ 1398180 w 5029200"/>
              <a:gd name="connsiteY70" fmla="*/ 3864189 h 5038344"/>
              <a:gd name="connsiteX71" fmla="*/ 1181061 w 5029200"/>
              <a:gd name="connsiteY71" fmla="*/ 4080761 h 5038344"/>
              <a:gd name="connsiteX72" fmla="*/ 963942 w 5029200"/>
              <a:gd name="connsiteY72" fmla="*/ 3864189 h 5038344"/>
              <a:gd name="connsiteX73" fmla="*/ 1181061 w 5029200"/>
              <a:gd name="connsiteY73" fmla="*/ 3647618 h 5038344"/>
              <a:gd name="connsiteX74" fmla="*/ 3876233 w 5029200"/>
              <a:gd name="connsiteY74" fmla="*/ 3646350 h 5038344"/>
              <a:gd name="connsiteX75" fmla="*/ 4093352 w 5029200"/>
              <a:gd name="connsiteY75" fmla="*/ 3862921 h 5038344"/>
              <a:gd name="connsiteX76" fmla="*/ 3876233 w 5029200"/>
              <a:gd name="connsiteY76" fmla="*/ 4079493 h 5038344"/>
              <a:gd name="connsiteX77" fmla="*/ 3659114 w 5029200"/>
              <a:gd name="connsiteY77" fmla="*/ 3862921 h 5038344"/>
              <a:gd name="connsiteX78" fmla="*/ 3876233 w 5029200"/>
              <a:gd name="connsiteY78" fmla="*/ 3646350 h 5038344"/>
              <a:gd name="connsiteX79" fmla="*/ 4417633 w 5029200"/>
              <a:gd name="connsiteY79" fmla="*/ 3137126 h 5038344"/>
              <a:gd name="connsiteX80" fmla="*/ 4607929 w 5029200"/>
              <a:gd name="connsiteY80" fmla="*/ 3326818 h 5038344"/>
              <a:gd name="connsiteX81" fmla="*/ 4417633 w 5029200"/>
              <a:gd name="connsiteY81" fmla="*/ 3516635 h 5038344"/>
              <a:gd name="connsiteX82" fmla="*/ 4227336 w 5029200"/>
              <a:gd name="connsiteY82" fmla="*/ 3326818 h 5038344"/>
              <a:gd name="connsiteX83" fmla="*/ 4417633 w 5029200"/>
              <a:gd name="connsiteY83" fmla="*/ 3137126 h 5038344"/>
              <a:gd name="connsiteX84" fmla="*/ 641442 w 5029200"/>
              <a:gd name="connsiteY84" fmla="*/ 3134844 h 5038344"/>
              <a:gd name="connsiteX85" fmla="*/ 831739 w 5029200"/>
              <a:gd name="connsiteY85" fmla="*/ 3324661 h 5038344"/>
              <a:gd name="connsiteX86" fmla="*/ 641442 w 5029200"/>
              <a:gd name="connsiteY86" fmla="*/ 3514478 h 5038344"/>
              <a:gd name="connsiteX87" fmla="*/ 451145 w 5029200"/>
              <a:gd name="connsiteY87" fmla="*/ 3324661 h 5038344"/>
              <a:gd name="connsiteX88" fmla="*/ 641442 w 5029200"/>
              <a:gd name="connsiteY88" fmla="*/ 3134844 h 5038344"/>
              <a:gd name="connsiteX89" fmla="*/ 111865 w 5029200"/>
              <a:gd name="connsiteY89" fmla="*/ 3121023 h 5038344"/>
              <a:gd name="connsiteX90" fmla="*/ 223729 w 5029200"/>
              <a:gd name="connsiteY90" fmla="*/ 3232606 h 5038344"/>
              <a:gd name="connsiteX91" fmla="*/ 111865 w 5029200"/>
              <a:gd name="connsiteY91" fmla="*/ 3344189 h 5038344"/>
              <a:gd name="connsiteX92" fmla="*/ 0 w 5029200"/>
              <a:gd name="connsiteY92" fmla="*/ 3232606 h 5038344"/>
              <a:gd name="connsiteX93" fmla="*/ 111865 w 5029200"/>
              <a:gd name="connsiteY93" fmla="*/ 3121023 h 5038344"/>
              <a:gd name="connsiteX94" fmla="*/ 4917210 w 5029200"/>
              <a:gd name="connsiteY94" fmla="*/ 3120896 h 5038344"/>
              <a:gd name="connsiteX95" fmla="*/ 5029075 w 5029200"/>
              <a:gd name="connsiteY95" fmla="*/ 3232479 h 5038344"/>
              <a:gd name="connsiteX96" fmla="*/ 4917210 w 5029200"/>
              <a:gd name="connsiteY96" fmla="*/ 3344062 h 5038344"/>
              <a:gd name="connsiteX97" fmla="*/ 4805345 w 5029200"/>
              <a:gd name="connsiteY97" fmla="*/ 3232479 h 5038344"/>
              <a:gd name="connsiteX98" fmla="*/ 4917210 w 5029200"/>
              <a:gd name="connsiteY98" fmla="*/ 3120896 h 5038344"/>
              <a:gd name="connsiteX99" fmla="*/ 4917337 w 5029200"/>
              <a:gd name="connsiteY99" fmla="*/ 2645274 h 5038344"/>
              <a:gd name="connsiteX100" fmla="*/ 5020410 w 5029200"/>
              <a:gd name="connsiteY100" fmla="*/ 2713425 h 5038344"/>
              <a:gd name="connsiteX101" fmla="*/ 5029200 w 5029200"/>
              <a:gd name="connsiteY101" fmla="*/ 2756852 h 5038344"/>
              <a:gd name="connsiteX102" fmla="*/ 5029200 w 5029200"/>
              <a:gd name="connsiteY102" fmla="*/ 2756862 h 5038344"/>
              <a:gd name="connsiteX103" fmla="*/ 5020410 w 5029200"/>
              <a:gd name="connsiteY103" fmla="*/ 2800290 h 5038344"/>
              <a:gd name="connsiteX104" fmla="*/ 4917337 w 5029200"/>
              <a:gd name="connsiteY104" fmla="*/ 2868440 h 5038344"/>
              <a:gd name="connsiteX105" fmla="*/ 4805473 w 5029200"/>
              <a:gd name="connsiteY105" fmla="*/ 2756857 h 5038344"/>
              <a:gd name="connsiteX106" fmla="*/ 4917337 w 5029200"/>
              <a:gd name="connsiteY106" fmla="*/ 2645274 h 5038344"/>
              <a:gd name="connsiteX107" fmla="*/ 111865 w 5029200"/>
              <a:gd name="connsiteY107" fmla="*/ 2645274 h 5038344"/>
              <a:gd name="connsiteX108" fmla="*/ 223729 w 5029200"/>
              <a:gd name="connsiteY108" fmla="*/ 2756857 h 5038344"/>
              <a:gd name="connsiteX109" fmla="*/ 111865 w 5029200"/>
              <a:gd name="connsiteY109" fmla="*/ 2868440 h 5038344"/>
              <a:gd name="connsiteX110" fmla="*/ 0 w 5029200"/>
              <a:gd name="connsiteY110" fmla="*/ 2756857 h 5038344"/>
              <a:gd name="connsiteX111" fmla="*/ 111865 w 5029200"/>
              <a:gd name="connsiteY111" fmla="*/ 2645274 h 5038344"/>
              <a:gd name="connsiteX112" fmla="*/ 4417759 w 5029200"/>
              <a:gd name="connsiteY112" fmla="*/ 2581621 h 5038344"/>
              <a:gd name="connsiteX113" fmla="*/ 4625217 w 5029200"/>
              <a:gd name="connsiteY113" fmla="*/ 2788557 h 5038344"/>
              <a:gd name="connsiteX114" fmla="*/ 4417759 w 5029200"/>
              <a:gd name="connsiteY114" fmla="*/ 2995492 h 5038344"/>
              <a:gd name="connsiteX115" fmla="*/ 4210301 w 5029200"/>
              <a:gd name="connsiteY115" fmla="*/ 2788557 h 5038344"/>
              <a:gd name="connsiteX116" fmla="*/ 4417759 w 5029200"/>
              <a:gd name="connsiteY116" fmla="*/ 2581621 h 5038344"/>
              <a:gd name="connsiteX117" fmla="*/ 641569 w 5029200"/>
              <a:gd name="connsiteY117" fmla="*/ 2579466 h 5038344"/>
              <a:gd name="connsiteX118" fmla="*/ 849027 w 5029200"/>
              <a:gd name="connsiteY118" fmla="*/ 2786402 h 5038344"/>
              <a:gd name="connsiteX119" fmla="*/ 641569 w 5029200"/>
              <a:gd name="connsiteY119" fmla="*/ 2993337 h 5038344"/>
              <a:gd name="connsiteX120" fmla="*/ 434111 w 5029200"/>
              <a:gd name="connsiteY120" fmla="*/ 2786402 h 5038344"/>
              <a:gd name="connsiteX121" fmla="*/ 641569 w 5029200"/>
              <a:gd name="connsiteY121" fmla="*/ 2579466 h 5038344"/>
              <a:gd name="connsiteX122" fmla="*/ 4917210 w 5029200"/>
              <a:gd name="connsiteY122" fmla="*/ 2169400 h 5038344"/>
              <a:gd name="connsiteX123" fmla="*/ 5029075 w 5029200"/>
              <a:gd name="connsiteY123" fmla="*/ 2280982 h 5038344"/>
              <a:gd name="connsiteX124" fmla="*/ 4917210 w 5029200"/>
              <a:gd name="connsiteY124" fmla="*/ 2392565 h 5038344"/>
              <a:gd name="connsiteX125" fmla="*/ 4805345 w 5029200"/>
              <a:gd name="connsiteY125" fmla="*/ 2280982 h 5038344"/>
              <a:gd name="connsiteX126" fmla="*/ 4917210 w 5029200"/>
              <a:gd name="connsiteY126" fmla="*/ 2169400 h 5038344"/>
              <a:gd name="connsiteX127" fmla="*/ 111865 w 5029200"/>
              <a:gd name="connsiteY127" fmla="*/ 2169272 h 5038344"/>
              <a:gd name="connsiteX128" fmla="*/ 223729 w 5029200"/>
              <a:gd name="connsiteY128" fmla="*/ 2280855 h 5038344"/>
              <a:gd name="connsiteX129" fmla="*/ 111865 w 5029200"/>
              <a:gd name="connsiteY129" fmla="*/ 2392438 h 5038344"/>
              <a:gd name="connsiteX130" fmla="*/ 0 w 5029200"/>
              <a:gd name="connsiteY130" fmla="*/ 2280855 h 5038344"/>
              <a:gd name="connsiteX131" fmla="*/ 111865 w 5029200"/>
              <a:gd name="connsiteY131" fmla="*/ 2169272 h 5038344"/>
              <a:gd name="connsiteX132" fmla="*/ 4417759 w 5029200"/>
              <a:gd name="connsiteY132" fmla="*/ 2043235 h 5038344"/>
              <a:gd name="connsiteX133" fmla="*/ 4625217 w 5029200"/>
              <a:gd name="connsiteY133" fmla="*/ 2250170 h 5038344"/>
              <a:gd name="connsiteX134" fmla="*/ 4417759 w 5029200"/>
              <a:gd name="connsiteY134" fmla="*/ 2457105 h 5038344"/>
              <a:gd name="connsiteX135" fmla="*/ 4210301 w 5029200"/>
              <a:gd name="connsiteY135" fmla="*/ 2250170 h 5038344"/>
              <a:gd name="connsiteX136" fmla="*/ 4417759 w 5029200"/>
              <a:gd name="connsiteY136" fmla="*/ 2043235 h 5038344"/>
              <a:gd name="connsiteX137" fmla="*/ 641569 w 5029200"/>
              <a:gd name="connsiteY137" fmla="*/ 2041079 h 5038344"/>
              <a:gd name="connsiteX138" fmla="*/ 849027 w 5029200"/>
              <a:gd name="connsiteY138" fmla="*/ 2248015 h 5038344"/>
              <a:gd name="connsiteX139" fmla="*/ 641569 w 5029200"/>
              <a:gd name="connsiteY139" fmla="*/ 2454950 h 5038344"/>
              <a:gd name="connsiteX140" fmla="*/ 434111 w 5029200"/>
              <a:gd name="connsiteY140" fmla="*/ 2248015 h 5038344"/>
              <a:gd name="connsiteX141" fmla="*/ 641569 w 5029200"/>
              <a:gd name="connsiteY141" fmla="*/ 2041079 h 5038344"/>
              <a:gd name="connsiteX142" fmla="*/ 4917337 w 5029200"/>
              <a:gd name="connsiteY142" fmla="*/ 1693525 h 5038344"/>
              <a:gd name="connsiteX143" fmla="*/ 5020410 w 5029200"/>
              <a:gd name="connsiteY143" fmla="*/ 1761674 h 5038344"/>
              <a:gd name="connsiteX144" fmla="*/ 5029200 w 5029200"/>
              <a:gd name="connsiteY144" fmla="*/ 1805101 h 5038344"/>
              <a:gd name="connsiteX145" fmla="*/ 5029200 w 5029200"/>
              <a:gd name="connsiteY145" fmla="*/ 1805111 h 5038344"/>
              <a:gd name="connsiteX146" fmla="*/ 5020410 w 5029200"/>
              <a:gd name="connsiteY146" fmla="*/ 1848539 h 5038344"/>
              <a:gd name="connsiteX147" fmla="*/ 4917337 w 5029200"/>
              <a:gd name="connsiteY147" fmla="*/ 1916689 h 5038344"/>
              <a:gd name="connsiteX148" fmla="*/ 4805473 w 5029200"/>
              <a:gd name="connsiteY148" fmla="*/ 1805106 h 5038344"/>
              <a:gd name="connsiteX149" fmla="*/ 4917337 w 5029200"/>
              <a:gd name="connsiteY149" fmla="*/ 1693525 h 5038344"/>
              <a:gd name="connsiteX150" fmla="*/ 111865 w 5029200"/>
              <a:gd name="connsiteY150" fmla="*/ 1693525 h 5038344"/>
              <a:gd name="connsiteX151" fmla="*/ 223729 w 5029200"/>
              <a:gd name="connsiteY151" fmla="*/ 1805106 h 5038344"/>
              <a:gd name="connsiteX152" fmla="*/ 111865 w 5029200"/>
              <a:gd name="connsiteY152" fmla="*/ 1916689 h 5038344"/>
              <a:gd name="connsiteX153" fmla="*/ 0 w 5029200"/>
              <a:gd name="connsiteY153" fmla="*/ 1805106 h 5038344"/>
              <a:gd name="connsiteX154" fmla="*/ 111865 w 5029200"/>
              <a:gd name="connsiteY154" fmla="*/ 1693525 h 5038344"/>
              <a:gd name="connsiteX155" fmla="*/ 4417887 w 5029200"/>
              <a:gd name="connsiteY155" fmla="*/ 1522092 h 5038344"/>
              <a:gd name="connsiteX156" fmla="*/ 4608184 w 5029200"/>
              <a:gd name="connsiteY156" fmla="*/ 1711910 h 5038344"/>
              <a:gd name="connsiteX157" fmla="*/ 4417887 w 5029200"/>
              <a:gd name="connsiteY157" fmla="*/ 1901600 h 5038344"/>
              <a:gd name="connsiteX158" fmla="*/ 4227589 w 5029200"/>
              <a:gd name="connsiteY158" fmla="*/ 1711910 h 5038344"/>
              <a:gd name="connsiteX159" fmla="*/ 4417887 w 5029200"/>
              <a:gd name="connsiteY159" fmla="*/ 1522092 h 5038344"/>
              <a:gd name="connsiteX160" fmla="*/ 641569 w 5029200"/>
              <a:gd name="connsiteY160" fmla="*/ 1520064 h 5038344"/>
              <a:gd name="connsiteX161" fmla="*/ 831866 w 5029200"/>
              <a:gd name="connsiteY161" fmla="*/ 1709754 h 5038344"/>
              <a:gd name="connsiteX162" fmla="*/ 641569 w 5029200"/>
              <a:gd name="connsiteY162" fmla="*/ 1899572 h 5038344"/>
              <a:gd name="connsiteX163" fmla="*/ 451273 w 5029200"/>
              <a:gd name="connsiteY163" fmla="*/ 1709754 h 5038344"/>
              <a:gd name="connsiteX164" fmla="*/ 641569 w 5029200"/>
              <a:gd name="connsiteY164" fmla="*/ 1520064 h 5038344"/>
              <a:gd name="connsiteX165" fmla="*/ 641442 w 5029200"/>
              <a:gd name="connsiteY165" fmla="*/ 1017180 h 5038344"/>
              <a:gd name="connsiteX166" fmla="*/ 796527 w 5029200"/>
              <a:gd name="connsiteY166" fmla="*/ 1171874 h 5038344"/>
              <a:gd name="connsiteX167" fmla="*/ 641442 w 5029200"/>
              <a:gd name="connsiteY167" fmla="*/ 1326695 h 5038344"/>
              <a:gd name="connsiteX168" fmla="*/ 486356 w 5029200"/>
              <a:gd name="connsiteY168" fmla="*/ 1171874 h 5038344"/>
              <a:gd name="connsiteX169" fmla="*/ 641442 w 5029200"/>
              <a:gd name="connsiteY169" fmla="*/ 1017180 h 5038344"/>
              <a:gd name="connsiteX170" fmla="*/ 4419285 w 5029200"/>
              <a:gd name="connsiteY170" fmla="*/ 1009572 h 5038344"/>
              <a:gd name="connsiteX171" fmla="*/ 4580091 w 5029200"/>
              <a:gd name="connsiteY171" fmla="*/ 1170099 h 5038344"/>
              <a:gd name="connsiteX172" fmla="*/ 4419285 w 5029200"/>
              <a:gd name="connsiteY172" fmla="*/ 1330500 h 5038344"/>
              <a:gd name="connsiteX173" fmla="*/ 4258353 w 5029200"/>
              <a:gd name="connsiteY173" fmla="*/ 1170099 h 5038344"/>
              <a:gd name="connsiteX174" fmla="*/ 4419285 w 5029200"/>
              <a:gd name="connsiteY174" fmla="*/ 1009572 h 5038344"/>
              <a:gd name="connsiteX175" fmla="*/ 1181188 w 5029200"/>
              <a:gd name="connsiteY175" fmla="*/ 954795 h 5038344"/>
              <a:gd name="connsiteX176" fmla="*/ 1398307 w 5029200"/>
              <a:gd name="connsiteY176" fmla="*/ 1171367 h 5038344"/>
              <a:gd name="connsiteX177" fmla="*/ 1181188 w 5029200"/>
              <a:gd name="connsiteY177" fmla="*/ 1387939 h 5038344"/>
              <a:gd name="connsiteX178" fmla="*/ 964069 w 5029200"/>
              <a:gd name="connsiteY178" fmla="*/ 1171367 h 5038344"/>
              <a:gd name="connsiteX179" fmla="*/ 1181188 w 5029200"/>
              <a:gd name="connsiteY179" fmla="*/ 954795 h 5038344"/>
              <a:gd name="connsiteX180" fmla="*/ 3876233 w 5029200"/>
              <a:gd name="connsiteY180" fmla="*/ 953528 h 5038344"/>
              <a:gd name="connsiteX181" fmla="*/ 4093352 w 5029200"/>
              <a:gd name="connsiteY181" fmla="*/ 1170099 h 5038344"/>
              <a:gd name="connsiteX182" fmla="*/ 3876233 w 5029200"/>
              <a:gd name="connsiteY182" fmla="*/ 1386671 h 5038344"/>
              <a:gd name="connsiteX183" fmla="*/ 3659114 w 5029200"/>
              <a:gd name="connsiteY183" fmla="*/ 1170099 h 5038344"/>
              <a:gd name="connsiteX184" fmla="*/ 3876233 w 5029200"/>
              <a:gd name="connsiteY184" fmla="*/ 953528 h 5038344"/>
              <a:gd name="connsiteX185" fmla="*/ 2263987 w 5029200"/>
              <a:gd name="connsiteY185" fmla="*/ 894819 h 5038344"/>
              <a:gd name="connsiteX186" fmla="*/ 2534622 w 5029200"/>
              <a:gd name="connsiteY186" fmla="*/ 1116464 h 5038344"/>
              <a:gd name="connsiteX187" fmla="*/ 2805131 w 5029200"/>
              <a:gd name="connsiteY187" fmla="*/ 894819 h 5038344"/>
              <a:gd name="connsiteX188" fmla="*/ 3080597 w 5029200"/>
              <a:gd name="connsiteY188" fmla="*/ 1156278 h 5038344"/>
              <a:gd name="connsiteX189" fmla="*/ 3081106 w 5029200"/>
              <a:gd name="connsiteY189" fmla="*/ 1156278 h 5038344"/>
              <a:gd name="connsiteX190" fmla="*/ 3344750 w 5029200"/>
              <a:gd name="connsiteY190" fmla="*/ 906612 h 5038344"/>
              <a:gd name="connsiteX191" fmla="*/ 3608777 w 5029200"/>
              <a:gd name="connsiteY191" fmla="*/ 1169973 h 5038344"/>
              <a:gd name="connsiteX192" fmla="*/ 3523353 w 5029200"/>
              <a:gd name="connsiteY192" fmla="*/ 1363847 h 5038344"/>
              <a:gd name="connsiteX193" fmla="*/ 3697250 w 5029200"/>
              <a:gd name="connsiteY193" fmla="*/ 1514866 h 5038344"/>
              <a:gd name="connsiteX194" fmla="*/ 3876233 w 5029200"/>
              <a:gd name="connsiteY194" fmla="*/ 1444999 h 5038344"/>
              <a:gd name="connsiteX195" fmla="*/ 4140260 w 5029200"/>
              <a:gd name="connsiteY195" fmla="*/ 1708360 h 5038344"/>
              <a:gd name="connsiteX196" fmla="*/ 3884751 w 5029200"/>
              <a:gd name="connsiteY196" fmla="*/ 1971594 h 5038344"/>
              <a:gd name="connsiteX197" fmla="*/ 4152082 w 5029200"/>
              <a:gd name="connsiteY197" fmla="*/ 2246620 h 5038344"/>
              <a:gd name="connsiteX198" fmla="*/ 3929878 w 5029200"/>
              <a:gd name="connsiteY198" fmla="*/ 2516447 h 5038344"/>
              <a:gd name="connsiteX199" fmla="*/ 4152082 w 5029200"/>
              <a:gd name="connsiteY199" fmla="*/ 2786402 h 5038344"/>
              <a:gd name="connsiteX200" fmla="*/ 4152335 w 5029200"/>
              <a:gd name="connsiteY200" fmla="*/ 2786148 h 5038344"/>
              <a:gd name="connsiteX201" fmla="*/ 3876488 w 5029200"/>
              <a:gd name="connsiteY201" fmla="*/ 3061300 h 5038344"/>
              <a:gd name="connsiteX202" fmla="*/ 4140513 w 5029200"/>
              <a:gd name="connsiteY202" fmla="*/ 3324661 h 5038344"/>
              <a:gd name="connsiteX203" fmla="*/ 3876488 w 5029200"/>
              <a:gd name="connsiteY203" fmla="*/ 3588022 h 5038344"/>
              <a:gd name="connsiteX204" fmla="*/ 3695089 w 5029200"/>
              <a:gd name="connsiteY204" fmla="*/ 3516128 h 5038344"/>
              <a:gd name="connsiteX205" fmla="*/ 3515089 w 5029200"/>
              <a:gd name="connsiteY205" fmla="*/ 3666765 h 5038344"/>
              <a:gd name="connsiteX206" fmla="*/ 3605724 w 5029200"/>
              <a:gd name="connsiteY206" fmla="*/ 3865330 h 5038344"/>
              <a:gd name="connsiteX207" fmla="*/ 3341699 w 5029200"/>
              <a:gd name="connsiteY207" fmla="*/ 4128691 h 5038344"/>
              <a:gd name="connsiteX208" fmla="*/ 3077800 w 5029200"/>
              <a:gd name="connsiteY208" fmla="*/ 3873953 h 5038344"/>
              <a:gd name="connsiteX209" fmla="*/ 2802080 w 5029200"/>
              <a:gd name="connsiteY209" fmla="*/ 4140610 h 5038344"/>
              <a:gd name="connsiteX210" fmla="*/ 2531445 w 5029200"/>
              <a:gd name="connsiteY210" fmla="*/ 3919094 h 5038344"/>
              <a:gd name="connsiteX211" fmla="*/ 2260935 w 5029200"/>
              <a:gd name="connsiteY211" fmla="*/ 4140610 h 5038344"/>
              <a:gd name="connsiteX212" fmla="*/ 1985087 w 5029200"/>
              <a:gd name="connsiteY212" fmla="*/ 3865457 h 5038344"/>
              <a:gd name="connsiteX213" fmla="*/ 1721062 w 5029200"/>
              <a:gd name="connsiteY213" fmla="*/ 4128818 h 5038344"/>
              <a:gd name="connsiteX214" fmla="*/ 1457037 w 5029200"/>
              <a:gd name="connsiteY214" fmla="*/ 3865457 h 5038344"/>
              <a:gd name="connsiteX215" fmla="*/ 1558223 w 5029200"/>
              <a:gd name="connsiteY215" fmla="*/ 3658269 h 5038344"/>
              <a:gd name="connsiteX216" fmla="*/ 1385213 w 5029200"/>
              <a:gd name="connsiteY216" fmla="*/ 3493304 h 5038344"/>
              <a:gd name="connsiteX217" fmla="*/ 1181188 w 5029200"/>
              <a:gd name="connsiteY217" fmla="*/ 3589417 h 5038344"/>
              <a:gd name="connsiteX218" fmla="*/ 917163 w 5029200"/>
              <a:gd name="connsiteY218" fmla="*/ 3326057 h 5038344"/>
              <a:gd name="connsiteX219" fmla="*/ 1167206 w 5029200"/>
              <a:gd name="connsiteY219" fmla="*/ 3063077 h 5038344"/>
              <a:gd name="connsiteX220" fmla="*/ 1167206 w 5029200"/>
              <a:gd name="connsiteY220" fmla="*/ 3062316 h 5038344"/>
              <a:gd name="connsiteX221" fmla="*/ 905341 w 5029200"/>
              <a:gd name="connsiteY221" fmla="*/ 2787543 h 5038344"/>
              <a:gd name="connsiteX222" fmla="*/ 1127545 w 5029200"/>
              <a:gd name="connsiteY222" fmla="*/ 2517715 h 5038344"/>
              <a:gd name="connsiteX223" fmla="*/ 905341 w 5029200"/>
              <a:gd name="connsiteY223" fmla="*/ 2247761 h 5038344"/>
              <a:gd name="connsiteX224" fmla="*/ 1167206 w 5029200"/>
              <a:gd name="connsiteY224" fmla="*/ 1972988 h 5038344"/>
              <a:gd name="connsiteX225" fmla="*/ 1167206 w 5029200"/>
              <a:gd name="connsiteY225" fmla="*/ 1972481 h 5038344"/>
              <a:gd name="connsiteX226" fmla="*/ 917163 w 5029200"/>
              <a:gd name="connsiteY226" fmla="*/ 1709501 h 5038344"/>
              <a:gd name="connsiteX227" fmla="*/ 1181188 w 5029200"/>
              <a:gd name="connsiteY227" fmla="*/ 1446140 h 5038344"/>
              <a:gd name="connsiteX228" fmla="*/ 1382544 w 5029200"/>
              <a:gd name="connsiteY228" fmla="*/ 1539210 h 5038344"/>
              <a:gd name="connsiteX229" fmla="*/ 1553774 w 5029200"/>
              <a:gd name="connsiteY229" fmla="*/ 1371075 h 5038344"/>
              <a:gd name="connsiteX230" fmla="*/ 1460087 w 5029200"/>
              <a:gd name="connsiteY230" fmla="*/ 1169973 h 5038344"/>
              <a:gd name="connsiteX231" fmla="*/ 1724113 w 5029200"/>
              <a:gd name="connsiteY231" fmla="*/ 906612 h 5038344"/>
              <a:gd name="connsiteX232" fmla="*/ 1987756 w 5029200"/>
              <a:gd name="connsiteY232" fmla="*/ 1156278 h 5038344"/>
              <a:gd name="connsiteX233" fmla="*/ 1988520 w 5029200"/>
              <a:gd name="connsiteY233" fmla="*/ 1156278 h 5038344"/>
              <a:gd name="connsiteX234" fmla="*/ 2263987 w 5029200"/>
              <a:gd name="connsiteY234" fmla="*/ 894819 h 5038344"/>
              <a:gd name="connsiteX235" fmla="*/ 1181188 w 5029200"/>
              <a:gd name="connsiteY235" fmla="*/ 472581 h 5038344"/>
              <a:gd name="connsiteX236" fmla="*/ 1341993 w 5029200"/>
              <a:gd name="connsiteY236" fmla="*/ 633107 h 5038344"/>
              <a:gd name="connsiteX237" fmla="*/ 1181188 w 5029200"/>
              <a:gd name="connsiteY237" fmla="*/ 793507 h 5038344"/>
              <a:gd name="connsiteX238" fmla="*/ 1020383 w 5029200"/>
              <a:gd name="connsiteY238" fmla="*/ 633107 h 5038344"/>
              <a:gd name="connsiteX239" fmla="*/ 1181188 w 5029200"/>
              <a:gd name="connsiteY239" fmla="*/ 472581 h 5038344"/>
              <a:gd name="connsiteX240" fmla="*/ 3878775 w 5029200"/>
              <a:gd name="connsiteY240" fmla="*/ 470424 h 5038344"/>
              <a:gd name="connsiteX241" fmla="*/ 4042505 w 5029200"/>
              <a:gd name="connsiteY241" fmla="*/ 633741 h 5038344"/>
              <a:gd name="connsiteX242" fmla="*/ 3878775 w 5029200"/>
              <a:gd name="connsiteY242" fmla="*/ 797057 h 5038344"/>
              <a:gd name="connsiteX243" fmla="*/ 3715047 w 5029200"/>
              <a:gd name="connsiteY243" fmla="*/ 633741 h 5038344"/>
              <a:gd name="connsiteX244" fmla="*/ 3878775 w 5029200"/>
              <a:gd name="connsiteY244" fmla="*/ 470424 h 5038344"/>
              <a:gd name="connsiteX245" fmla="*/ 1719663 w 5029200"/>
              <a:gd name="connsiteY245" fmla="*/ 444050 h 5038344"/>
              <a:gd name="connsiteX246" fmla="*/ 1909960 w 5029200"/>
              <a:gd name="connsiteY246" fmla="*/ 633741 h 5038344"/>
              <a:gd name="connsiteX247" fmla="*/ 1719663 w 5029200"/>
              <a:gd name="connsiteY247" fmla="*/ 823559 h 5038344"/>
              <a:gd name="connsiteX248" fmla="*/ 1529367 w 5029200"/>
              <a:gd name="connsiteY248" fmla="*/ 633741 h 5038344"/>
              <a:gd name="connsiteX249" fmla="*/ 1719663 w 5029200"/>
              <a:gd name="connsiteY249" fmla="*/ 444050 h 5038344"/>
              <a:gd name="connsiteX250" fmla="*/ 3338013 w 5029200"/>
              <a:gd name="connsiteY250" fmla="*/ 442909 h 5038344"/>
              <a:gd name="connsiteX251" fmla="*/ 3528183 w 5029200"/>
              <a:gd name="connsiteY251" fmla="*/ 632600 h 5038344"/>
              <a:gd name="connsiteX252" fmla="*/ 3338013 w 5029200"/>
              <a:gd name="connsiteY252" fmla="*/ 822290 h 5038344"/>
              <a:gd name="connsiteX253" fmla="*/ 3147843 w 5029200"/>
              <a:gd name="connsiteY253" fmla="*/ 632600 h 5038344"/>
              <a:gd name="connsiteX254" fmla="*/ 3338013 w 5029200"/>
              <a:gd name="connsiteY254" fmla="*/ 442909 h 5038344"/>
              <a:gd name="connsiteX255" fmla="*/ 2799029 w 5029200"/>
              <a:gd name="connsiteY255" fmla="*/ 426806 h 5038344"/>
              <a:gd name="connsiteX256" fmla="*/ 3006487 w 5029200"/>
              <a:gd name="connsiteY256" fmla="*/ 633741 h 5038344"/>
              <a:gd name="connsiteX257" fmla="*/ 2799029 w 5029200"/>
              <a:gd name="connsiteY257" fmla="*/ 840677 h 5038344"/>
              <a:gd name="connsiteX258" fmla="*/ 2591571 w 5029200"/>
              <a:gd name="connsiteY258" fmla="*/ 633741 h 5038344"/>
              <a:gd name="connsiteX259" fmla="*/ 2799029 w 5029200"/>
              <a:gd name="connsiteY259" fmla="*/ 426806 h 5038344"/>
              <a:gd name="connsiteX260" fmla="*/ 2259282 w 5029200"/>
              <a:gd name="connsiteY260" fmla="*/ 426806 h 5038344"/>
              <a:gd name="connsiteX261" fmla="*/ 2466740 w 5029200"/>
              <a:gd name="connsiteY261" fmla="*/ 633741 h 5038344"/>
              <a:gd name="connsiteX262" fmla="*/ 2259282 w 5029200"/>
              <a:gd name="connsiteY262" fmla="*/ 840677 h 5038344"/>
              <a:gd name="connsiteX263" fmla="*/ 2051824 w 5029200"/>
              <a:gd name="connsiteY263" fmla="*/ 633741 h 5038344"/>
              <a:gd name="connsiteX264" fmla="*/ 2259282 w 5029200"/>
              <a:gd name="connsiteY264" fmla="*/ 426806 h 5038344"/>
              <a:gd name="connsiteX265" fmla="*/ 3238860 w 5029200"/>
              <a:gd name="connsiteY265" fmla="*/ 128 h 5038344"/>
              <a:gd name="connsiteX266" fmla="*/ 3350725 w 5029200"/>
              <a:gd name="connsiteY266" fmla="*/ 111711 h 5038344"/>
              <a:gd name="connsiteX267" fmla="*/ 3238860 w 5029200"/>
              <a:gd name="connsiteY267" fmla="*/ 223294 h 5038344"/>
              <a:gd name="connsiteX268" fmla="*/ 3126996 w 5029200"/>
              <a:gd name="connsiteY268" fmla="*/ 111711 h 5038344"/>
              <a:gd name="connsiteX269" fmla="*/ 3238860 w 5029200"/>
              <a:gd name="connsiteY269" fmla="*/ 128 h 5038344"/>
              <a:gd name="connsiteX270" fmla="*/ 2764326 w 5029200"/>
              <a:gd name="connsiteY270" fmla="*/ 128 h 5038344"/>
              <a:gd name="connsiteX271" fmla="*/ 2876191 w 5029200"/>
              <a:gd name="connsiteY271" fmla="*/ 111711 h 5038344"/>
              <a:gd name="connsiteX272" fmla="*/ 2764326 w 5029200"/>
              <a:gd name="connsiteY272" fmla="*/ 223294 h 5038344"/>
              <a:gd name="connsiteX273" fmla="*/ 2652461 w 5029200"/>
              <a:gd name="connsiteY273" fmla="*/ 111711 h 5038344"/>
              <a:gd name="connsiteX274" fmla="*/ 2764326 w 5029200"/>
              <a:gd name="connsiteY274" fmla="*/ 128 h 5038344"/>
              <a:gd name="connsiteX275" fmla="*/ 2285087 w 5029200"/>
              <a:gd name="connsiteY275" fmla="*/ 128 h 5038344"/>
              <a:gd name="connsiteX276" fmla="*/ 2396952 w 5029200"/>
              <a:gd name="connsiteY276" fmla="*/ 111711 h 5038344"/>
              <a:gd name="connsiteX277" fmla="*/ 2285087 w 5029200"/>
              <a:gd name="connsiteY277" fmla="*/ 223294 h 5038344"/>
              <a:gd name="connsiteX278" fmla="*/ 2173223 w 5029200"/>
              <a:gd name="connsiteY278" fmla="*/ 111711 h 5038344"/>
              <a:gd name="connsiteX279" fmla="*/ 2285087 w 5029200"/>
              <a:gd name="connsiteY279" fmla="*/ 128 h 5038344"/>
              <a:gd name="connsiteX280" fmla="*/ 1806027 w 5029200"/>
              <a:gd name="connsiteY280" fmla="*/ 0 h 5038344"/>
              <a:gd name="connsiteX281" fmla="*/ 1814827 w 5029200"/>
              <a:gd name="connsiteY281" fmla="*/ 0 h 5038344"/>
              <a:gd name="connsiteX282" fmla="*/ 1853969 w 5029200"/>
              <a:gd name="connsiteY282" fmla="*/ 7883 h 5038344"/>
              <a:gd name="connsiteX283" fmla="*/ 1922291 w 5029200"/>
              <a:gd name="connsiteY283" fmla="*/ 110697 h 5038344"/>
              <a:gd name="connsiteX284" fmla="*/ 1810427 w 5029200"/>
              <a:gd name="connsiteY284" fmla="*/ 222280 h 5038344"/>
              <a:gd name="connsiteX285" fmla="*/ 1698562 w 5029200"/>
              <a:gd name="connsiteY285" fmla="*/ 110697 h 5038344"/>
              <a:gd name="connsiteX286" fmla="*/ 1766884 w 5029200"/>
              <a:gd name="connsiteY286" fmla="*/ 7883 h 5038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Lst>
            <a:rect l="l" t="t" r="r" b="b"/>
            <a:pathLst>
              <a:path w="5029200" h="5038344">
                <a:moveTo>
                  <a:pt x="3240259" y="4815180"/>
                </a:moveTo>
                <a:cubicBezTo>
                  <a:pt x="3302038" y="4815180"/>
                  <a:pt x="3352123" y="4865138"/>
                  <a:pt x="3352123" y="4926763"/>
                </a:cubicBezTo>
                <a:cubicBezTo>
                  <a:pt x="3352123" y="4972981"/>
                  <a:pt x="3323950" y="5012637"/>
                  <a:pt x="3283801" y="5029577"/>
                </a:cubicBezTo>
                <a:lnTo>
                  <a:pt x="3240266" y="5038344"/>
                </a:lnTo>
                <a:lnTo>
                  <a:pt x="3240252" y="5038344"/>
                </a:lnTo>
                <a:lnTo>
                  <a:pt x="3196717" y="5029577"/>
                </a:lnTo>
                <a:cubicBezTo>
                  <a:pt x="3156567" y="5012637"/>
                  <a:pt x="3128394" y="4972981"/>
                  <a:pt x="3128394" y="4926763"/>
                </a:cubicBezTo>
                <a:cubicBezTo>
                  <a:pt x="3128394" y="4865138"/>
                  <a:pt x="3178479" y="4815180"/>
                  <a:pt x="3240259" y="4815180"/>
                </a:cubicBezTo>
                <a:close/>
                <a:moveTo>
                  <a:pt x="2765723" y="4815180"/>
                </a:moveTo>
                <a:cubicBezTo>
                  <a:pt x="2827504" y="4815180"/>
                  <a:pt x="2877588" y="4865138"/>
                  <a:pt x="2877588" y="4926763"/>
                </a:cubicBezTo>
                <a:cubicBezTo>
                  <a:pt x="2877588" y="4972981"/>
                  <a:pt x="2849416" y="5012637"/>
                  <a:pt x="2809266" y="5029577"/>
                </a:cubicBezTo>
                <a:lnTo>
                  <a:pt x="2765730" y="5038344"/>
                </a:lnTo>
                <a:lnTo>
                  <a:pt x="2765716" y="5038344"/>
                </a:lnTo>
                <a:lnTo>
                  <a:pt x="2722181" y="5029577"/>
                </a:lnTo>
                <a:cubicBezTo>
                  <a:pt x="2682032" y="5012637"/>
                  <a:pt x="2653859" y="4972981"/>
                  <a:pt x="2653859" y="4926763"/>
                </a:cubicBezTo>
                <a:cubicBezTo>
                  <a:pt x="2653859" y="4865138"/>
                  <a:pt x="2703944" y="4815180"/>
                  <a:pt x="2765723" y="4815180"/>
                </a:cubicBezTo>
                <a:close/>
                <a:moveTo>
                  <a:pt x="2286359" y="4815180"/>
                </a:moveTo>
                <a:cubicBezTo>
                  <a:pt x="2348139" y="4815180"/>
                  <a:pt x="2398224" y="4865138"/>
                  <a:pt x="2398224" y="4926763"/>
                </a:cubicBezTo>
                <a:cubicBezTo>
                  <a:pt x="2398224" y="4972981"/>
                  <a:pt x="2370051" y="5012637"/>
                  <a:pt x="2329901" y="5029577"/>
                </a:cubicBezTo>
                <a:lnTo>
                  <a:pt x="2286367" y="5038344"/>
                </a:lnTo>
                <a:lnTo>
                  <a:pt x="2286352" y="5038344"/>
                </a:lnTo>
                <a:lnTo>
                  <a:pt x="2242817" y="5029577"/>
                </a:lnTo>
                <a:cubicBezTo>
                  <a:pt x="2202667" y="5012637"/>
                  <a:pt x="2174495" y="4972981"/>
                  <a:pt x="2174495" y="4926763"/>
                </a:cubicBezTo>
                <a:cubicBezTo>
                  <a:pt x="2174495" y="4865138"/>
                  <a:pt x="2224579" y="4815180"/>
                  <a:pt x="2286359" y="4815180"/>
                </a:cubicBezTo>
                <a:close/>
                <a:moveTo>
                  <a:pt x="1811824" y="4814039"/>
                </a:moveTo>
                <a:cubicBezTo>
                  <a:pt x="1873604" y="4814039"/>
                  <a:pt x="1923689" y="4863997"/>
                  <a:pt x="1923689" y="4925622"/>
                </a:cubicBezTo>
                <a:cubicBezTo>
                  <a:pt x="1923689" y="4987246"/>
                  <a:pt x="1873604" y="5037203"/>
                  <a:pt x="1811824" y="5037203"/>
                </a:cubicBezTo>
                <a:cubicBezTo>
                  <a:pt x="1750045" y="5037203"/>
                  <a:pt x="1699960" y="4987246"/>
                  <a:pt x="1699960" y="4925622"/>
                </a:cubicBezTo>
                <a:cubicBezTo>
                  <a:pt x="1699960" y="4863997"/>
                  <a:pt x="1750045" y="4814039"/>
                  <a:pt x="1811824" y="4814039"/>
                </a:cubicBezTo>
                <a:close/>
                <a:moveTo>
                  <a:pt x="3878775" y="4248010"/>
                </a:moveTo>
                <a:cubicBezTo>
                  <a:pt x="3969157" y="4248010"/>
                  <a:pt x="4042505" y="4321171"/>
                  <a:pt x="4042505" y="4411326"/>
                </a:cubicBezTo>
                <a:cubicBezTo>
                  <a:pt x="4042505" y="4501480"/>
                  <a:pt x="3969157" y="4574643"/>
                  <a:pt x="3878775" y="4574643"/>
                </a:cubicBezTo>
                <a:cubicBezTo>
                  <a:pt x="3788395" y="4574643"/>
                  <a:pt x="3715047" y="4501480"/>
                  <a:pt x="3715047" y="4411326"/>
                </a:cubicBezTo>
                <a:cubicBezTo>
                  <a:pt x="3715047" y="4321171"/>
                  <a:pt x="3788395" y="4248010"/>
                  <a:pt x="3878775" y="4248010"/>
                </a:cubicBezTo>
                <a:close/>
                <a:moveTo>
                  <a:pt x="1177884" y="4248010"/>
                </a:moveTo>
                <a:cubicBezTo>
                  <a:pt x="1268264" y="4248010"/>
                  <a:pt x="1341613" y="4321171"/>
                  <a:pt x="1341613" y="4411326"/>
                </a:cubicBezTo>
                <a:cubicBezTo>
                  <a:pt x="1341613" y="4501480"/>
                  <a:pt x="1268264" y="4574643"/>
                  <a:pt x="1177884" y="4574643"/>
                </a:cubicBezTo>
                <a:cubicBezTo>
                  <a:pt x="1087502" y="4574643"/>
                  <a:pt x="1014155" y="4501480"/>
                  <a:pt x="1014155" y="4411326"/>
                </a:cubicBezTo>
                <a:cubicBezTo>
                  <a:pt x="1014155" y="4321171"/>
                  <a:pt x="1087502" y="4248010"/>
                  <a:pt x="1177884" y="4248010"/>
                </a:cubicBezTo>
                <a:close/>
                <a:moveTo>
                  <a:pt x="3338013" y="4221636"/>
                </a:moveTo>
                <a:cubicBezTo>
                  <a:pt x="3443012" y="4221636"/>
                  <a:pt x="3528183" y="4306590"/>
                  <a:pt x="3528183" y="4411326"/>
                </a:cubicBezTo>
                <a:cubicBezTo>
                  <a:pt x="3528183" y="4516061"/>
                  <a:pt x="3443012" y="4601017"/>
                  <a:pt x="3338013" y="4601017"/>
                </a:cubicBezTo>
                <a:cubicBezTo>
                  <a:pt x="3233012" y="4601017"/>
                  <a:pt x="3147843" y="4516061"/>
                  <a:pt x="3147843" y="4411326"/>
                </a:cubicBezTo>
                <a:cubicBezTo>
                  <a:pt x="3147843" y="4306590"/>
                  <a:pt x="3233012" y="4221636"/>
                  <a:pt x="3338013" y="4221636"/>
                </a:cubicBezTo>
                <a:close/>
                <a:moveTo>
                  <a:pt x="1718646" y="4221636"/>
                </a:moveTo>
                <a:cubicBezTo>
                  <a:pt x="1823647" y="4221636"/>
                  <a:pt x="1908816" y="4306590"/>
                  <a:pt x="1908816" y="4411326"/>
                </a:cubicBezTo>
                <a:cubicBezTo>
                  <a:pt x="1908816" y="4516061"/>
                  <a:pt x="1823647" y="4601017"/>
                  <a:pt x="1718646" y="4601017"/>
                </a:cubicBezTo>
                <a:cubicBezTo>
                  <a:pt x="1613647" y="4601017"/>
                  <a:pt x="1528477" y="4516061"/>
                  <a:pt x="1528477" y="4411326"/>
                </a:cubicBezTo>
                <a:cubicBezTo>
                  <a:pt x="1528477" y="4306590"/>
                  <a:pt x="1613647" y="4221636"/>
                  <a:pt x="1718646" y="4221636"/>
                </a:cubicBezTo>
                <a:close/>
                <a:moveTo>
                  <a:pt x="2801953" y="4196783"/>
                </a:moveTo>
                <a:cubicBezTo>
                  <a:pt x="2916487" y="4196783"/>
                  <a:pt x="3009411" y="4289472"/>
                  <a:pt x="3009411" y="4403718"/>
                </a:cubicBezTo>
                <a:cubicBezTo>
                  <a:pt x="3009411" y="4517963"/>
                  <a:pt x="2916487" y="4610654"/>
                  <a:pt x="2801953" y="4610654"/>
                </a:cubicBezTo>
                <a:cubicBezTo>
                  <a:pt x="2687418" y="4610654"/>
                  <a:pt x="2594495" y="4517963"/>
                  <a:pt x="2594495" y="4403718"/>
                </a:cubicBezTo>
                <a:cubicBezTo>
                  <a:pt x="2594495" y="4289472"/>
                  <a:pt x="2687418" y="4196783"/>
                  <a:pt x="2801953" y="4196783"/>
                </a:cubicBezTo>
                <a:close/>
                <a:moveTo>
                  <a:pt x="2259282" y="4196783"/>
                </a:moveTo>
                <a:cubicBezTo>
                  <a:pt x="2373817" y="4196783"/>
                  <a:pt x="2466740" y="4289472"/>
                  <a:pt x="2466740" y="4403718"/>
                </a:cubicBezTo>
                <a:cubicBezTo>
                  <a:pt x="2466740" y="4517963"/>
                  <a:pt x="2373817" y="4610654"/>
                  <a:pt x="2259282" y="4610654"/>
                </a:cubicBezTo>
                <a:cubicBezTo>
                  <a:pt x="2144748" y="4610654"/>
                  <a:pt x="2051824" y="4517963"/>
                  <a:pt x="2051824" y="4403718"/>
                </a:cubicBezTo>
                <a:cubicBezTo>
                  <a:pt x="2051824" y="4289472"/>
                  <a:pt x="2144748" y="4196783"/>
                  <a:pt x="2259282" y="4196783"/>
                </a:cubicBezTo>
                <a:close/>
                <a:moveTo>
                  <a:pt x="4417887" y="3710383"/>
                </a:moveTo>
                <a:cubicBezTo>
                  <a:pt x="4503691" y="3710383"/>
                  <a:pt x="4572973" y="3779614"/>
                  <a:pt x="4572973" y="3865077"/>
                </a:cubicBezTo>
                <a:cubicBezTo>
                  <a:pt x="4572973" y="3950539"/>
                  <a:pt x="4503565" y="4019772"/>
                  <a:pt x="4417887" y="4019772"/>
                </a:cubicBezTo>
                <a:cubicBezTo>
                  <a:pt x="4332209" y="4019772"/>
                  <a:pt x="4262675" y="3950539"/>
                  <a:pt x="4262675" y="3865077"/>
                </a:cubicBezTo>
                <a:cubicBezTo>
                  <a:pt x="4262675" y="3779614"/>
                  <a:pt x="4332082" y="3710383"/>
                  <a:pt x="4417887" y="3710383"/>
                </a:cubicBezTo>
                <a:close/>
                <a:moveTo>
                  <a:pt x="641696" y="3707974"/>
                </a:moveTo>
                <a:cubicBezTo>
                  <a:pt x="727501" y="3707974"/>
                  <a:pt x="796781" y="3777332"/>
                  <a:pt x="796781" y="3862795"/>
                </a:cubicBezTo>
                <a:cubicBezTo>
                  <a:pt x="796781" y="3948257"/>
                  <a:pt x="727375" y="4017489"/>
                  <a:pt x="641696" y="4017489"/>
                </a:cubicBezTo>
                <a:cubicBezTo>
                  <a:pt x="556019" y="4017489"/>
                  <a:pt x="486484" y="3948257"/>
                  <a:pt x="486484" y="3862795"/>
                </a:cubicBezTo>
                <a:cubicBezTo>
                  <a:pt x="486484" y="3777332"/>
                  <a:pt x="555890" y="3707974"/>
                  <a:pt x="641696" y="3707974"/>
                </a:cubicBezTo>
                <a:close/>
                <a:moveTo>
                  <a:pt x="1181061" y="3647618"/>
                </a:moveTo>
                <a:cubicBezTo>
                  <a:pt x="1300933" y="3647618"/>
                  <a:pt x="1398180" y="3744619"/>
                  <a:pt x="1398180" y="3864189"/>
                </a:cubicBezTo>
                <a:cubicBezTo>
                  <a:pt x="1398180" y="3983761"/>
                  <a:pt x="1300933" y="4080761"/>
                  <a:pt x="1181061" y="4080761"/>
                </a:cubicBezTo>
                <a:cubicBezTo>
                  <a:pt x="1061188" y="4080761"/>
                  <a:pt x="963942" y="3983761"/>
                  <a:pt x="963942" y="3864189"/>
                </a:cubicBezTo>
                <a:cubicBezTo>
                  <a:pt x="963942" y="3744619"/>
                  <a:pt x="1061188" y="3647618"/>
                  <a:pt x="1181061" y="3647618"/>
                </a:cubicBezTo>
                <a:close/>
                <a:moveTo>
                  <a:pt x="3876233" y="3646350"/>
                </a:moveTo>
                <a:cubicBezTo>
                  <a:pt x="3996107" y="3646350"/>
                  <a:pt x="4093352" y="3743351"/>
                  <a:pt x="4093352" y="3862921"/>
                </a:cubicBezTo>
                <a:cubicBezTo>
                  <a:pt x="4093352" y="3982493"/>
                  <a:pt x="3996107" y="4079493"/>
                  <a:pt x="3876233" y="4079493"/>
                </a:cubicBezTo>
                <a:cubicBezTo>
                  <a:pt x="3756361" y="4079493"/>
                  <a:pt x="3659114" y="3982493"/>
                  <a:pt x="3659114" y="3862921"/>
                </a:cubicBezTo>
                <a:cubicBezTo>
                  <a:pt x="3659114" y="3743351"/>
                  <a:pt x="3756361" y="3646350"/>
                  <a:pt x="3876233" y="3646350"/>
                </a:cubicBezTo>
                <a:close/>
                <a:moveTo>
                  <a:pt x="4417633" y="3137126"/>
                </a:moveTo>
                <a:cubicBezTo>
                  <a:pt x="4522760" y="3137126"/>
                  <a:pt x="4607929" y="3222081"/>
                  <a:pt x="4607929" y="3326818"/>
                </a:cubicBezTo>
                <a:cubicBezTo>
                  <a:pt x="4607929" y="3431680"/>
                  <a:pt x="4522760" y="3516635"/>
                  <a:pt x="4417633" y="3516635"/>
                </a:cubicBezTo>
                <a:cubicBezTo>
                  <a:pt x="4312505" y="3516635"/>
                  <a:pt x="4227336" y="3431680"/>
                  <a:pt x="4227336" y="3326818"/>
                </a:cubicBezTo>
                <a:cubicBezTo>
                  <a:pt x="4227336" y="3221954"/>
                  <a:pt x="4312505" y="3137126"/>
                  <a:pt x="4417633" y="3137126"/>
                </a:cubicBezTo>
                <a:close/>
                <a:moveTo>
                  <a:pt x="641442" y="3134844"/>
                </a:moveTo>
                <a:cubicBezTo>
                  <a:pt x="746569" y="3134844"/>
                  <a:pt x="831739" y="3219799"/>
                  <a:pt x="831739" y="3324661"/>
                </a:cubicBezTo>
                <a:cubicBezTo>
                  <a:pt x="831739" y="3429398"/>
                  <a:pt x="746569" y="3514478"/>
                  <a:pt x="641442" y="3514478"/>
                </a:cubicBezTo>
                <a:cubicBezTo>
                  <a:pt x="536315" y="3514478"/>
                  <a:pt x="451145" y="3429524"/>
                  <a:pt x="451145" y="3324661"/>
                </a:cubicBezTo>
                <a:cubicBezTo>
                  <a:pt x="451145" y="3219799"/>
                  <a:pt x="536315" y="3134844"/>
                  <a:pt x="641442" y="3134844"/>
                </a:cubicBezTo>
                <a:close/>
                <a:moveTo>
                  <a:pt x="111865" y="3121023"/>
                </a:moveTo>
                <a:cubicBezTo>
                  <a:pt x="173645" y="3121023"/>
                  <a:pt x="223729" y="3170981"/>
                  <a:pt x="223729" y="3232606"/>
                </a:cubicBezTo>
                <a:cubicBezTo>
                  <a:pt x="223729" y="3294230"/>
                  <a:pt x="173645" y="3344189"/>
                  <a:pt x="111865" y="3344189"/>
                </a:cubicBezTo>
                <a:cubicBezTo>
                  <a:pt x="50086" y="3344189"/>
                  <a:pt x="0" y="3294230"/>
                  <a:pt x="0" y="3232606"/>
                </a:cubicBezTo>
                <a:cubicBezTo>
                  <a:pt x="0" y="3170981"/>
                  <a:pt x="50086" y="3121023"/>
                  <a:pt x="111865" y="3121023"/>
                </a:cubicBezTo>
                <a:close/>
                <a:moveTo>
                  <a:pt x="4917210" y="3120896"/>
                </a:moveTo>
                <a:cubicBezTo>
                  <a:pt x="4978989" y="3120896"/>
                  <a:pt x="5029075" y="3170855"/>
                  <a:pt x="5029075" y="3232479"/>
                </a:cubicBezTo>
                <a:cubicBezTo>
                  <a:pt x="5029075" y="3294103"/>
                  <a:pt x="4978989" y="3344062"/>
                  <a:pt x="4917210" y="3344062"/>
                </a:cubicBezTo>
                <a:cubicBezTo>
                  <a:pt x="4855429" y="3344062"/>
                  <a:pt x="4805345" y="3294103"/>
                  <a:pt x="4805345" y="3232479"/>
                </a:cubicBezTo>
                <a:cubicBezTo>
                  <a:pt x="4805345" y="3170855"/>
                  <a:pt x="4855429" y="3120896"/>
                  <a:pt x="4917210" y="3120896"/>
                </a:cubicBezTo>
                <a:close/>
                <a:moveTo>
                  <a:pt x="4917337" y="2645274"/>
                </a:moveTo>
                <a:cubicBezTo>
                  <a:pt x="4963671" y="2645274"/>
                  <a:pt x="5003428" y="2673376"/>
                  <a:pt x="5020410" y="2713425"/>
                </a:cubicBezTo>
                <a:lnTo>
                  <a:pt x="5029200" y="2756852"/>
                </a:lnTo>
                <a:lnTo>
                  <a:pt x="5029200" y="2756862"/>
                </a:lnTo>
                <a:lnTo>
                  <a:pt x="5020410" y="2800290"/>
                </a:lnTo>
                <a:cubicBezTo>
                  <a:pt x="5003428" y="2840338"/>
                  <a:pt x="4963671" y="2868440"/>
                  <a:pt x="4917337" y="2868440"/>
                </a:cubicBezTo>
                <a:cubicBezTo>
                  <a:pt x="4855557" y="2868440"/>
                  <a:pt x="4805473" y="2818481"/>
                  <a:pt x="4805473" y="2756857"/>
                </a:cubicBezTo>
                <a:cubicBezTo>
                  <a:pt x="4805473" y="2695233"/>
                  <a:pt x="4855557" y="2645274"/>
                  <a:pt x="4917337" y="2645274"/>
                </a:cubicBezTo>
                <a:close/>
                <a:moveTo>
                  <a:pt x="111865" y="2645274"/>
                </a:moveTo>
                <a:cubicBezTo>
                  <a:pt x="173645" y="2645274"/>
                  <a:pt x="223729" y="2695233"/>
                  <a:pt x="223729" y="2756857"/>
                </a:cubicBezTo>
                <a:cubicBezTo>
                  <a:pt x="223729" y="2818481"/>
                  <a:pt x="173645" y="2868440"/>
                  <a:pt x="111865" y="2868440"/>
                </a:cubicBezTo>
                <a:cubicBezTo>
                  <a:pt x="50086" y="2868440"/>
                  <a:pt x="0" y="2818481"/>
                  <a:pt x="0" y="2756857"/>
                </a:cubicBezTo>
                <a:cubicBezTo>
                  <a:pt x="0" y="2695233"/>
                  <a:pt x="50086" y="2645274"/>
                  <a:pt x="111865" y="2645274"/>
                </a:cubicBezTo>
                <a:close/>
                <a:moveTo>
                  <a:pt x="4417759" y="2581621"/>
                </a:moveTo>
                <a:cubicBezTo>
                  <a:pt x="4532295" y="2581621"/>
                  <a:pt x="4625217" y="2674312"/>
                  <a:pt x="4625217" y="2788557"/>
                </a:cubicBezTo>
                <a:cubicBezTo>
                  <a:pt x="4625217" y="2902803"/>
                  <a:pt x="4532295" y="2995492"/>
                  <a:pt x="4417759" y="2995492"/>
                </a:cubicBezTo>
                <a:cubicBezTo>
                  <a:pt x="4303225" y="2995492"/>
                  <a:pt x="4210301" y="2902803"/>
                  <a:pt x="4210301" y="2788557"/>
                </a:cubicBezTo>
                <a:cubicBezTo>
                  <a:pt x="4210301" y="2674312"/>
                  <a:pt x="4303225" y="2581621"/>
                  <a:pt x="4417759" y="2581621"/>
                </a:cubicBezTo>
                <a:close/>
                <a:moveTo>
                  <a:pt x="641569" y="2579466"/>
                </a:moveTo>
                <a:cubicBezTo>
                  <a:pt x="756103" y="2579466"/>
                  <a:pt x="849027" y="2672155"/>
                  <a:pt x="849027" y="2786402"/>
                </a:cubicBezTo>
                <a:cubicBezTo>
                  <a:pt x="849027" y="2900647"/>
                  <a:pt x="756103" y="2993337"/>
                  <a:pt x="641569" y="2993337"/>
                </a:cubicBezTo>
                <a:cubicBezTo>
                  <a:pt x="527035" y="2993337"/>
                  <a:pt x="434111" y="2900647"/>
                  <a:pt x="434111" y="2786402"/>
                </a:cubicBezTo>
                <a:cubicBezTo>
                  <a:pt x="434111" y="2672155"/>
                  <a:pt x="527035" y="2579466"/>
                  <a:pt x="641569" y="2579466"/>
                </a:cubicBezTo>
                <a:close/>
                <a:moveTo>
                  <a:pt x="4917210" y="2169400"/>
                </a:moveTo>
                <a:cubicBezTo>
                  <a:pt x="4978989" y="2169400"/>
                  <a:pt x="5029075" y="2219359"/>
                  <a:pt x="5029075" y="2280982"/>
                </a:cubicBezTo>
                <a:cubicBezTo>
                  <a:pt x="5029075" y="2342606"/>
                  <a:pt x="4978989" y="2392565"/>
                  <a:pt x="4917210" y="2392565"/>
                </a:cubicBezTo>
                <a:cubicBezTo>
                  <a:pt x="4855429" y="2392565"/>
                  <a:pt x="4805345" y="2342606"/>
                  <a:pt x="4805345" y="2280982"/>
                </a:cubicBezTo>
                <a:cubicBezTo>
                  <a:pt x="4805345" y="2219359"/>
                  <a:pt x="4855429" y="2169400"/>
                  <a:pt x="4917210" y="2169400"/>
                </a:cubicBezTo>
                <a:close/>
                <a:moveTo>
                  <a:pt x="111865" y="2169272"/>
                </a:moveTo>
                <a:cubicBezTo>
                  <a:pt x="173645" y="2169272"/>
                  <a:pt x="223729" y="2219231"/>
                  <a:pt x="223729" y="2280855"/>
                </a:cubicBezTo>
                <a:cubicBezTo>
                  <a:pt x="223729" y="2342479"/>
                  <a:pt x="173645" y="2392438"/>
                  <a:pt x="111865" y="2392438"/>
                </a:cubicBezTo>
                <a:cubicBezTo>
                  <a:pt x="50086" y="2392438"/>
                  <a:pt x="0" y="2342479"/>
                  <a:pt x="0" y="2280855"/>
                </a:cubicBezTo>
                <a:cubicBezTo>
                  <a:pt x="0" y="2219231"/>
                  <a:pt x="50086" y="2169272"/>
                  <a:pt x="111865" y="2169272"/>
                </a:cubicBezTo>
                <a:close/>
                <a:moveTo>
                  <a:pt x="4417759" y="2043235"/>
                </a:moveTo>
                <a:cubicBezTo>
                  <a:pt x="4532295" y="2043235"/>
                  <a:pt x="4625217" y="2135925"/>
                  <a:pt x="4625217" y="2250170"/>
                </a:cubicBezTo>
                <a:cubicBezTo>
                  <a:pt x="4625217" y="2364416"/>
                  <a:pt x="4532295" y="2457105"/>
                  <a:pt x="4417759" y="2457105"/>
                </a:cubicBezTo>
                <a:cubicBezTo>
                  <a:pt x="4303225" y="2457105"/>
                  <a:pt x="4210301" y="2364416"/>
                  <a:pt x="4210301" y="2250170"/>
                </a:cubicBezTo>
                <a:cubicBezTo>
                  <a:pt x="4210301" y="2135925"/>
                  <a:pt x="4303225" y="2043235"/>
                  <a:pt x="4417759" y="2043235"/>
                </a:cubicBezTo>
                <a:close/>
                <a:moveTo>
                  <a:pt x="641569" y="2041079"/>
                </a:moveTo>
                <a:cubicBezTo>
                  <a:pt x="756103" y="2041079"/>
                  <a:pt x="849027" y="2133769"/>
                  <a:pt x="849027" y="2248015"/>
                </a:cubicBezTo>
                <a:cubicBezTo>
                  <a:pt x="849027" y="2362260"/>
                  <a:pt x="756103" y="2454950"/>
                  <a:pt x="641569" y="2454950"/>
                </a:cubicBezTo>
                <a:cubicBezTo>
                  <a:pt x="527035" y="2454950"/>
                  <a:pt x="434111" y="2362260"/>
                  <a:pt x="434111" y="2248015"/>
                </a:cubicBezTo>
                <a:cubicBezTo>
                  <a:pt x="434111" y="2133769"/>
                  <a:pt x="527035" y="2041079"/>
                  <a:pt x="641569" y="2041079"/>
                </a:cubicBezTo>
                <a:close/>
                <a:moveTo>
                  <a:pt x="4917337" y="1693525"/>
                </a:moveTo>
                <a:cubicBezTo>
                  <a:pt x="4963671" y="1693525"/>
                  <a:pt x="5003428" y="1721626"/>
                  <a:pt x="5020410" y="1761674"/>
                </a:cubicBezTo>
                <a:lnTo>
                  <a:pt x="5029200" y="1805101"/>
                </a:lnTo>
                <a:lnTo>
                  <a:pt x="5029200" y="1805111"/>
                </a:lnTo>
                <a:lnTo>
                  <a:pt x="5020410" y="1848539"/>
                </a:lnTo>
                <a:cubicBezTo>
                  <a:pt x="5003428" y="1888587"/>
                  <a:pt x="4963671" y="1916689"/>
                  <a:pt x="4917337" y="1916689"/>
                </a:cubicBezTo>
                <a:cubicBezTo>
                  <a:pt x="4855557" y="1916689"/>
                  <a:pt x="4805473" y="1866730"/>
                  <a:pt x="4805473" y="1805106"/>
                </a:cubicBezTo>
                <a:cubicBezTo>
                  <a:pt x="4805473" y="1743483"/>
                  <a:pt x="4855557" y="1693525"/>
                  <a:pt x="4917337" y="1693525"/>
                </a:cubicBezTo>
                <a:close/>
                <a:moveTo>
                  <a:pt x="111865" y="1693525"/>
                </a:moveTo>
                <a:cubicBezTo>
                  <a:pt x="173645" y="1693525"/>
                  <a:pt x="223729" y="1743483"/>
                  <a:pt x="223729" y="1805106"/>
                </a:cubicBezTo>
                <a:cubicBezTo>
                  <a:pt x="223729" y="1866730"/>
                  <a:pt x="173645" y="1916689"/>
                  <a:pt x="111865" y="1916689"/>
                </a:cubicBezTo>
                <a:cubicBezTo>
                  <a:pt x="50086" y="1916689"/>
                  <a:pt x="0" y="1866730"/>
                  <a:pt x="0" y="1805106"/>
                </a:cubicBezTo>
                <a:cubicBezTo>
                  <a:pt x="0" y="1743483"/>
                  <a:pt x="50086" y="1693525"/>
                  <a:pt x="111865" y="1693525"/>
                </a:cubicBezTo>
                <a:close/>
                <a:moveTo>
                  <a:pt x="4417887" y="1522092"/>
                </a:moveTo>
                <a:cubicBezTo>
                  <a:pt x="4523013" y="1522092"/>
                  <a:pt x="4608184" y="1607048"/>
                  <a:pt x="4608184" y="1711910"/>
                </a:cubicBezTo>
                <a:cubicBezTo>
                  <a:pt x="4608184" y="1816773"/>
                  <a:pt x="4523013" y="1901600"/>
                  <a:pt x="4417887" y="1901600"/>
                </a:cubicBezTo>
                <a:cubicBezTo>
                  <a:pt x="4312760" y="1901600"/>
                  <a:pt x="4227589" y="1816645"/>
                  <a:pt x="4227589" y="1711910"/>
                </a:cubicBezTo>
                <a:cubicBezTo>
                  <a:pt x="4227589" y="1607048"/>
                  <a:pt x="4312760" y="1522092"/>
                  <a:pt x="4417887" y="1522092"/>
                </a:cubicBezTo>
                <a:close/>
                <a:moveTo>
                  <a:pt x="641569" y="1520064"/>
                </a:moveTo>
                <a:cubicBezTo>
                  <a:pt x="746697" y="1520064"/>
                  <a:pt x="831866" y="1605019"/>
                  <a:pt x="831866" y="1709754"/>
                </a:cubicBezTo>
                <a:cubicBezTo>
                  <a:pt x="831866" y="1814490"/>
                  <a:pt x="746697" y="1899572"/>
                  <a:pt x="641569" y="1899572"/>
                </a:cubicBezTo>
                <a:cubicBezTo>
                  <a:pt x="536442" y="1899572"/>
                  <a:pt x="451273" y="1814616"/>
                  <a:pt x="451273" y="1709754"/>
                </a:cubicBezTo>
                <a:cubicBezTo>
                  <a:pt x="451273" y="1604892"/>
                  <a:pt x="536442" y="1520064"/>
                  <a:pt x="641569" y="1520064"/>
                </a:cubicBezTo>
                <a:close/>
                <a:moveTo>
                  <a:pt x="641442" y="1017180"/>
                </a:moveTo>
                <a:cubicBezTo>
                  <a:pt x="727120" y="1017180"/>
                  <a:pt x="796527" y="1086412"/>
                  <a:pt x="796527" y="1171874"/>
                </a:cubicBezTo>
                <a:cubicBezTo>
                  <a:pt x="796527" y="1257337"/>
                  <a:pt x="727120" y="1326695"/>
                  <a:pt x="641442" y="1326695"/>
                </a:cubicBezTo>
                <a:cubicBezTo>
                  <a:pt x="555764" y="1326695"/>
                  <a:pt x="486356" y="1257464"/>
                  <a:pt x="486356" y="1171874"/>
                </a:cubicBezTo>
                <a:cubicBezTo>
                  <a:pt x="486356" y="1086412"/>
                  <a:pt x="555764" y="1017180"/>
                  <a:pt x="641442" y="1017180"/>
                </a:cubicBezTo>
                <a:close/>
                <a:moveTo>
                  <a:pt x="4419285" y="1009572"/>
                </a:moveTo>
                <a:cubicBezTo>
                  <a:pt x="4508141" y="1009572"/>
                  <a:pt x="4580091" y="1081467"/>
                  <a:pt x="4580091" y="1170099"/>
                </a:cubicBezTo>
                <a:cubicBezTo>
                  <a:pt x="4580091" y="1258732"/>
                  <a:pt x="4508015" y="1330500"/>
                  <a:pt x="4419285" y="1330500"/>
                </a:cubicBezTo>
                <a:cubicBezTo>
                  <a:pt x="4330557" y="1330500"/>
                  <a:pt x="4258353" y="1258605"/>
                  <a:pt x="4258353" y="1170099"/>
                </a:cubicBezTo>
                <a:cubicBezTo>
                  <a:pt x="4258353" y="1081467"/>
                  <a:pt x="4330429" y="1009572"/>
                  <a:pt x="4419285" y="1009572"/>
                </a:cubicBezTo>
                <a:close/>
                <a:moveTo>
                  <a:pt x="1181188" y="954795"/>
                </a:moveTo>
                <a:cubicBezTo>
                  <a:pt x="1301061" y="954795"/>
                  <a:pt x="1398307" y="1051797"/>
                  <a:pt x="1398307" y="1171367"/>
                </a:cubicBezTo>
                <a:cubicBezTo>
                  <a:pt x="1398307" y="1290939"/>
                  <a:pt x="1301061" y="1387939"/>
                  <a:pt x="1181188" y="1387939"/>
                </a:cubicBezTo>
                <a:cubicBezTo>
                  <a:pt x="1061315" y="1387939"/>
                  <a:pt x="964069" y="1290939"/>
                  <a:pt x="964069" y="1171367"/>
                </a:cubicBezTo>
                <a:cubicBezTo>
                  <a:pt x="964069" y="1051797"/>
                  <a:pt x="1061315" y="954795"/>
                  <a:pt x="1181188" y="954795"/>
                </a:cubicBezTo>
                <a:close/>
                <a:moveTo>
                  <a:pt x="3876233" y="953528"/>
                </a:moveTo>
                <a:cubicBezTo>
                  <a:pt x="3996107" y="953528"/>
                  <a:pt x="4093352" y="1050529"/>
                  <a:pt x="4093352" y="1170099"/>
                </a:cubicBezTo>
                <a:cubicBezTo>
                  <a:pt x="4093352" y="1289671"/>
                  <a:pt x="3996107" y="1386671"/>
                  <a:pt x="3876233" y="1386671"/>
                </a:cubicBezTo>
                <a:cubicBezTo>
                  <a:pt x="3756361" y="1386671"/>
                  <a:pt x="3659114" y="1289671"/>
                  <a:pt x="3659114" y="1170099"/>
                </a:cubicBezTo>
                <a:cubicBezTo>
                  <a:pt x="3659114" y="1050402"/>
                  <a:pt x="3756361" y="953528"/>
                  <a:pt x="3876233" y="953528"/>
                </a:cubicBezTo>
                <a:close/>
                <a:moveTo>
                  <a:pt x="2263987" y="894819"/>
                </a:moveTo>
                <a:cubicBezTo>
                  <a:pt x="2397969" y="894819"/>
                  <a:pt x="2509580" y="990046"/>
                  <a:pt x="2534622" y="1116464"/>
                </a:cubicBezTo>
                <a:cubicBezTo>
                  <a:pt x="2559537" y="990172"/>
                  <a:pt x="2671147" y="894819"/>
                  <a:pt x="2805131" y="894819"/>
                </a:cubicBezTo>
                <a:cubicBezTo>
                  <a:pt x="2952970" y="894819"/>
                  <a:pt x="3073479" y="1010713"/>
                  <a:pt x="3080597" y="1156278"/>
                </a:cubicBezTo>
                <a:lnTo>
                  <a:pt x="3081106" y="1156278"/>
                </a:lnTo>
                <a:cubicBezTo>
                  <a:pt x="3088225" y="1017180"/>
                  <a:pt x="3198944" y="906612"/>
                  <a:pt x="3344750" y="906612"/>
                </a:cubicBezTo>
                <a:cubicBezTo>
                  <a:pt x="3490555" y="906612"/>
                  <a:pt x="3608777" y="1024535"/>
                  <a:pt x="3608777" y="1169973"/>
                </a:cubicBezTo>
                <a:cubicBezTo>
                  <a:pt x="3608777" y="1246686"/>
                  <a:pt x="3575853" y="1315792"/>
                  <a:pt x="3523353" y="1363847"/>
                </a:cubicBezTo>
                <a:cubicBezTo>
                  <a:pt x="3596065" y="1394533"/>
                  <a:pt x="3657080" y="1447915"/>
                  <a:pt x="3697250" y="1514866"/>
                </a:cubicBezTo>
                <a:cubicBezTo>
                  <a:pt x="3744285" y="1471500"/>
                  <a:pt x="3807209" y="1444999"/>
                  <a:pt x="3876233" y="1444999"/>
                </a:cubicBezTo>
                <a:cubicBezTo>
                  <a:pt x="4022039" y="1444999"/>
                  <a:pt x="4140260" y="1565839"/>
                  <a:pt x="4140260" y="1708360"/>
                </a:cubicBezTo>
                <a:cubicBezTo>
                  <a:pt x="4140260" y="1850881"/>
                  <a:pt x="4026615" y="1967156"/>
                  <a:pt x="3884751" y="1971594"/>
                </a:cubicBezTo>
                <a:cubicBezTo>
                  <a:pt x="4033225" y="1976031"/>
                  <a:pt x="4152082" y="2097378"/>
                  <a:pt x="4152082" y="2246620"/>
                </a:cubicBezTo>
                <a:cubicBezTo>
                  <a:pt x="4152082" y="2380265"/>
                  <a:pt x="4056488" y="2491594"/>
                  <a:pt x="3929878" y="2516447"/>
                </a:cubicBezTo>
                <a:cubicBezTo>
                  <a:pt x="4056488" y="2541300"/>
                  <a:pt x="4152082" y="2652756"/>
                  <a:pt x="4152082" y="2786402"/>
                </a:cubicBezTo>
                <a:lnTo>
                  <a:pt x="4152335" y="2786148"/>
                </a:lnTo>
                <a:cubicBezTo>
                  <a:pt x="4152335" y="2938180"/>
                  <a:pt x="4028776" y="3061300"/>
                  <a:pt x="3876488" y="3061300"/>
                </a:cubicBezTo>
                <a:cubicBezTo>
                  <a:pt x="4022294" y="3061300"/>
                  <a:pt x="4140513" y="3179224"/>
                  <a:pt x="4140513" y="3324661"/>
                </a:cubicBezTo>
                <a:cubicBezTo>
                  <a:pt x="4140513" y="3470100"/>
                  <a:pt x="4022294" y="3588022"/>
                  <a:pt x="3876488" y="3588022"/>
                </a:cubicBezTo>
                <a:cubicBezTo>
                  <a:pt x="3806192" y="3588022"/>
                  <a:pt x="3742377" y="3560760"/>
                  <a:pt x="3695089" y="3516128"/>
                </a:cubicBezTo>
                <a:cubicBezTo>
                  <a:pt x="3653394" y="3583838"/>
                  <a:pt x="3590217" y="3637347"/>
                  <a:pt x="3515089" y="3666765"/>
                </a:cubicBezTo>
                <a:cubicBezTo>
                  <a:pt x="3570641" y="3715074"/>
                  <a:pt x="3605724" y="3786082"/>
                  <a:pt x="3605724" y="3865330"/>
                </a:cubicBezTo>
                <a:cubicBezTo>
                  <a:pt x="3605724" y="4010769"/>
                  <a:pt x="3484581" y="4128691"/>
                  <a:pt x="3341699" y="4128691"/>
                </a:cubicBezTo>
                <a:cubicBezTo>
                  <a:pt x="3198817" y="4128691"/>
                  <a:pt x="3082377" y="4015460"/>
                  <a:pt x="3077800" y="3873953"/>
                </a:cubicBezTo>
                <a:cubicBezTo>
                  <a:pt x="3073351" y="4021927"/>
                  <a:pt x="2951572" y="4140610"/>
                  <a:pt x="2802080" y="4140610"/>
                </a:cubicBezTo>
                <a:cubicBezTo>
                  <a:pt x="2668096" y="4140610"/>
                  <a:pt x="2556487" y="4045385"/>
                  <a:pt x="2531445" y="3919094"/>
                </a:cubicBezTo>
                <a:cubicBezTo>
                  <a:pt x="2506528" y="4045385"/>
                  <a:pt x="2394918" y="4140610"/>
                  <a:pt x="2260935" y="4140610"/>
                </a:cubicBezTo>
                <a:cubicBezTo>
                  <a:pt x="2108647" y="4140610"/>
                  <a:pt x="1985087" y="4017362"/>
                  <a:pt x="1985087" y="3865457"/>
                </a:cubicBezTo>
                <a:cubicBezTo>
                  <a:pt x="1985087" y="4010896"/>
                  <a:pt x="1866868" y="4128818"/>
                  <a:pt x="1721062" y="4128818"/>
                </a:cubicBezTo>
                <a:cubicBezTo>
                  <a:pt x="1575256" y="4128818"/>
                  <a:pt x="1457037" y="4010896"/>
                  <a:pt x="1457037" y="3865457"/>
                </a:cubicBezTo>
                <a:cubicBezTo>
                  <a:pt x="1457037" y="3781391"/>
                  <a:pt x="1496698" y="3706453"/>
                  <a:pt x="1558223" y="3658269"/>
                </a:cubicBezTo>
                <a:cubicBezTo>
                  <a:pt x="1483858" y="3624033"/>
                  <a:pt x="1422841" y="3565578"/>
                  <a:pt x="1385213" y="3493304"/>
                </a:cubicBezTo>
                <a:cubicBezTo>
                  <a:pt x="1336781" y="3552012"/>
                  <a:pt x="1263307" y="3589417"/>
                  <a:pt x="1181188" y="3589417"/>
                </a:cubicBezTo>
                <a:cubicBezTo>
                  <a:pt x="1035382" y="3589417"/>
                  <a:pt x="917163" y="3466803"/>
                  <a:pt x="917163" y="3326057"/>
                </a:cubicBezTo>
                <a:cubicBezTo>
                  <a:pt x="917163" y="3185309"/>
                  <a:pt x="1027883" y="3070303"/>
                  <a:pt x="1167206" y="3063077"/>
                </a:cubicBezTo>
                <a:lnTo>
                  <a:pt x="1167206" y="3062316"/>
                </a:lnTo>
                <a:cubicBezTo>
                  <a:pt x="1021272" y="3055088"/>
                  <a:pt x="905341" y="2934755"/>
                  <a:pt x="905341" y="2787543"/>
                </a:cubicBezTo>
                <a:cubicBezTo>
                  <a:pt x="905341" y="2654024"/>
                  <a:pt x="1000806" y="2542567"/>
                  <a:pt x="1127545" y="2517715"/>
                </a:cubicBezTo>
                <a:cubicBezTo>
                  <a:pt x="1000806" y="2492862"/>
                  <a:pt x="905341" y="2381406"/>
                  <a:pt x="905341" y="2247761"/>
                </a:cubicBezTo>
                <a:cubicBezTo>
                  <a:pt x="905341" y="2100548"/>
                  <a:pt x="1021400" y="1980217"/>
                  <a:pt x="1167206" y="1972988"/>
                </a:cubicBezTo>
                <a:lnTo>
                  <a:pt x="1167206" y="1972481"/>
                </a:lnTo>
                <a:cubicBezTo>
                  <a:pt x="1027883" y="1965253"/>
                  <a:pt x="917163" y="1854939"/>
                  <a:pt x="917163" y="1709501"/>
                </a:cubicBezTo>
                <a:cubicBezTo>
                  <a:pt x="917163" y="1564062"/>
                  <a:pt x="1035382" y="1446140"/>
                  <a:pt x="1181188" y="1446140"/>
                </a:cubicBezTo>
                <a:cubicBezTo>
                  <a:pt x="1261909" y="1446140"/>
                  <a:pt x="1334112" y="1482278"/>
                  <a:pt x="1382544" y="1539210"/>
                </a:cubicBezTo>
                <a:cubicBezTo>
                  <a:pt x="1419154" y="1466048"/>
                  <a:pt x="1479790" y="1406579"/>
                  <a:pt x="1553774" y="1371075"/>
                </a:cubicBezTo>
                <a:cubicBezTo>
                  <a:pt x="1496443" y="1322765"/>
                  <a:pt x="1460087" y="1250616"/>
                  <a:pt x="1460087" y="1169973"/>
                </a:cubicBezTo>
                <a:cubicBezTo>
                  <a:pt x="1460087" y="1024535"/>
                  <a:pt x="1582883" y="906612"/>
                  <a:pt x="1724113" y="906612"/>
                </a:cubicBezTo>
                <a:cubicBezTo>
                  <a:pt x="1865342" y="906612"/>
                  <a:pt x="1980638" y="1017180"/>
                  <a:pt x="1987756" y="1156278"/>
                </a:cubicBezTo>
                <a:lnTo>
                  <a:pt x="1988520" y="1156278"/>
                </a:lnTo>
                <a:cubicBezTo>
                  <a:pt x="1995638" y="1010713"/>
                  <a:pt x="2116274" y="894819"/>
                  <a:pt x="2263987" y="894819"/>
                </a:cubicBezTo>
                <a:close/>
                <a:moveTo>
                  <a:pt x="1181188" y="472581"/>
                </a:moveTo>
                <a:cubicBezTo>
                  <a:pt x="1269918" y="472581"/>
                  <a:pt x="1341993" y="544348"/>
                  <a:pt x="1341993" y="633107"/>
                </a:cubicBezTo>
                <a:cubicBezTo>
                  <a:pt x="1341993" y="721866"/>
                  <a:pt x="1269918" y="793507"/>
                  <a:pt x="1181188" y="793507"/>
                </a:cubicBezTo>
                <a:cubicBezTo>
                  <a:pt x="1092460" y="793507"/>
                  <a:pt x="1020383" y="721612"/>
                  <a:pt x="1020383" y="633107"/>
                </a:cubicBezTo>
                <a:cubicBezTo>
                  <a:pt x="1020383" y="544475"/>
                  <a:pt x="1092460" y="472581"/>
                  <a:pt x="1181188" y="472581"/>
                </a:cubicBezTo>
                <a:close/>
                <a:moveTo>
                  <a:pt x="3878775" y="470424"/>
                </a:moveTo>
                <a:cubicBezTo>
                  <a:pt x="3969157" y="470424"/>
                  <a:pt x="4042505" y="543587"/>
                  <a:pt x="4042505" y="633741"/>
                </a:cubicBezTo>
                <a:cubicBezTo>
                  <a:pt x="4042505" y="723896"/>
                  <a:pt x="3969157" y="797057"/>
                  <a:pt x="3878775" y="797057"/>
                </a:cubicBezTo>
                <a:cubicBezTo>
                  <a:pt x="3788395" y="797057"/>
                  <a:pt x="3715047" y="723896"/>
                  <a:pt x="3715047" y="633741"/>
                </a:cubicBezTo>
                <a:cubicBezTo>
                  <a:pt x="3715047" y="543587"/>
                  <a:pt x="3788395" y="470424"/>
                  <a:pt x="3878775" y="470424"/>
                </a:cubicBezTo>
                <a:close/>
                <a:moveTo>
                  <a:pt x="1719663" y="444050"/>
                </a:moveTo>
                <a:cubicBezTo>
                  <a:pt x="1824791" y="444050"/>
                  <a:pt x="1909960" y="529005"/>
                  <a:pt x="1909960" y="633741"/>
                </a:cubicBezTo>
                <a:cubicBezTo>
                  <a:pt x="1909960" y="738477"/>
                  <a:pt x="1824791" y="823559"/>
                  <a:pt x="1719663" y="823559"/>
                </a:cubicBezTo>
                <a:cubicBezTo>
                  <a:pt x="1614536" y="823559"/>
                  <a:pt x="1529367" y="738604"/>
                  <a:pt x="1529367" y="633741"/>
                </a:cubicBezTo>
                <a:cubicBezTo>
                  <a:pt x="1529367" y="528879"/>
                  <a:pt x="1614536" y="444050"/>
                  <a:pt x="1719663" y="444050"/>
                </a:cubicBezTo>
                <a:close/>
                <a:moveTo>
                  <a:pt x="3338013" y="442909"/>
                </a:moveTo>
                <a:cubicBezTo>
                  <a:pt x="3443012" y="442909"/>
                  <a:pt x="3528183" y="527864"/>
                  <a:pt x="3528183" y="632600"/>
                </a:cubicBezTo>
                <a:cubicBezTo>
                  <a:pt x="3528183" y="737336"/>
                  <a:pt x="3443012" y="822290"/>
                  <a:pt x="3338013" y="822290"/>
                </a:cubicBezTo>
                <a:cubicBezTo>
                  <a:pt x="3233012" y="822290"/>
                  <a:pt x="3147843" y="737336"/>
                  <a:pt x="3147843" y="632600"/>
                </a:cubicBezTo>
                <a:cubicBezTo>
                  <a:pt x="3147843" y="527864"/>
                  <a:pt x="3233012" y="442909"/>
                  <a:pt x="3338013" y="442909"/>
                </a:cubicBezTo>
                <a:close/>
                <a:moveTo>
                  <a:pt x="2799029" y="426806"/>
                </a:moveTo>
                <a:cubicBezTo>
                  <a:pt x="2913563" y="426806"/>
                  <a:pt x="3006487" y="519495"/>
                  <a:pt x="3006487" y="633741"/>
                </a:cubicBezTo>
                <a:cubicBezTo>
                  <a:pt x="3006487" y="747987"/>
                  <a:pt x="2913563" y="840677"/>
                  <a:pt x="2799029" y="840677"/>
                </a:cubicBezTo>
                <a:cubicBezTo>
                  <a:pt x="2684494" y="840677"/>
                  <a:pt x="2591571" y="747987"/>
                  <a:pt x="2591571" y="633741"/>
                </a:cubicBezTo>
                <a:cubicBezTo>
                  <a:pt x="2591571" y="519495"/>
                  <a:pt x="2684494" y="426806"/>
                  <a:pt x="2799029" y="426806"/>
                </a:cubicBezTo>
                <a:close/>
                <a:moveTo>
                  <a:pt x="2259282" y="426806"/>
                </a:moveTo>
                <a:cubicBezTo>
                  <a:pt x="2373817" y="426806"/>
                  <a:pt x="2466740" y="519495"/>
                  <a:pt x="2466740" y="633741"/>
                </a:cubicBezTo>
                <a:cubicBezTo>
                  <a:pt x="2466740" y="747987"/>
                  <a:pt x="2373817" y="840677"/>
                  <a:pt x="2259282" y="840677"/>
                </a:cubicBezTo>
                <a:cubicBezTo>
                  <a:pt x="2144748" y="840677"/>
                  <a:pt x="2051824" y="747987"/>
                  <a:pt x="2051824" y="633741"/>
                </a:cubicBezTo>
                <a:cubicBezTo>
                  <a:pt x="2051824" y="519495"/>
                  <a:pt x="2144748" y="426806"/>
                  <a:pt x="2259282" y="426806"/>
                </a:cubicBezTo>
                <a:close/>
                <a:moveTo>
                  <a:pt x="3238860" y="128"/>
                </a:moveTo>
                <a:cubicBezTo>
                  <a:pt x="3300639" y="128"/>
                  <a:pt x="3350725" y="50087"/>
                  <a:pt x="3350725" y="111711"/>
                </a:cubicBezTo>
                <a:cubicBezTo>
                  <a:pt x="3350725" y="173336"/>
                  <a:pt x="3300639" y="223294"/>
                  <a:pt x="3238860" y="223294"/>
                </a:cubicBezTo>
                <a:cubicBezTo>
                  <a:pt x="3177080" y="223294"/>
                  <a:pt x="3126996" y="173336"/>
                  <a:pt x="3126996" y="111711"/>
                </a:cubicBezTo>
                <a:cubicBezTo>
                  <a:pt x="3126996" y="50087"/>
                  <a:pt x="3177080" y="128"/>
                  <a:pt x="3238860" y="128"/>
                </a:cubicBezTo>
                <a:close/>
                <a:moveTo>
                  <a:pt x="2764326" y="128"/>
                </a:moveTo>
                <a:cubicBezTo>
                  <a:pt x="2826105" y="128"/>
                  <a:pt x="2876191" y="50087"/>
                  <a:pt x="2876191" y="111711"/>
                </a:cubicBezTo>
                <a:cubicBezTo>
                  <a:pt x="2876191" y="173336"/>
                  <a:pt x="2826105" y="223294"/>
                  <a:pt x="2764326" y="223294"/>
                </a:cubicBezTo>
                <a:cubicBezTo>
                  <a:pt x="2702546" y="223294"/>
                  <a:pt x="2652461" y="173336"/>
                  <a:pt x="2652461" y="111711"/>
                </a:cubicBezTo>
                <a:cubicBezTo>
                  <a:pt x="2652461" y="50087"/>
                  <a:pt x="2702546" y="128"/>
                  <a:pt x="2764326" y="128"/>
                </a:cubicBezTo>
                <a:close/>
                <a:moveTo>
                  <a:pt x="2285087" y="128"/>
                </a:moveTo>
                <a:cubicBezTo>
                  <a:pt x="2346868" y="128"/>
                  <a:pt x="2396952" y="50087"/>
                  <a:pt x="2396952" y="111711"/>
                </a:cubicBezTo>
                <a:cubicBezTo>
                  <a:pt x="2396952" y="173336"/>
                  <a:pt x="2346868" y="223294"/>
                  <a:pt x="2285087" y="223294"/>
                </a:cubicBezTo>
                <a:cubicBezTo>
                  <a:pt x="2223309" y="223294"/>
                  <a:pt x="2173223" y="173336"/>
                  <a:pt x="2173223" y="111711"/>
                </a:cubicBezTo>
                <a:cubicBezTo>
                  <a:pt x="2173223" y="50087"/>
                  <a:pt x="2223309" y="128"/>
                  <a:pt x="2285087" y="128"/>
                </a:cubicBezTo>
                <a:close/>
                <a:moveTo>
                  <a:pt x="1806027" y="0"/>
                </a:moveTo>
                <a:lnTo>
                  <a:pt x="1814827" y="0"/>
                </a:lnTo>
                <a:lnTo>
                  <a:pt x="1853969" y="7883"/>
                </a:lnTo>
                <a:cubicBezTo>
                  <a:pt x="1894118" y="24823"/>
                  <a:pt x="1922291" y="64479"/>
                  <a:pt x="1922291" y="110697"/>
                </a:cubicBezTo>
                <a:cubicBezTo>
                  <a:pt x="1922291" y="172321"/>
                  <a:pt x="1872206" y="222280"/>
                  <a:pt x="1810427" y="222280"/>
                </a:cubicBezTo>
                <a:cubicBezTo>
                  <a:pt x="1748646" y="222280"/>
                  <a:pt x="1698562" y="172321"/>
                  <a:pt x="1698562" y="110697"/>
                </a:cubicBezTo>
                <a:cubicBezTo>
                  <a:pt x="1698562" y="64479"/>
                  <a:pt x="1726735" y="24823"/>
                  <a:pt x="1766884" y="7883"/>
                </a:cubicBezTo>
                <a:close/>
              </a:path>
            </a:pathLst>
          </a:custGeom>
        </p:spPr>
      </p:pic>
    </p:spTree>
    <p:extLst>
      <p:ext uri="{BB962C8B-B14F-4D97-AF65-F5344CB8AC3E}">
        <p14:creationId xmlns:p14="http://schemas.microsoft.com/office/powerpoint/2010/main" val="1301373655"/>
      </p:ext>
    </p:extLst>
  </p:cSld>
  <p:clrMapOvr>
    <a:masterClrMapping/>
  </p:clrMapOvr>
</p:sld>
</file>

<file path=ppt/theme/theme1.xml><?xml version="1.0" encoding="utf-8"?>
<a:theme xmlns:a="http://schemas.openxmlformats.org/drawingml/2006/main" name="Office Theme">
  <a:themeElements>
    <a:clrScheme name="ReMa_Template_Colors">
      <a:dk1>
        <a:srgbClr val="323232"/>
      </a:dk1>
      <a:lt1>
        <a:srgbClr val="FFFFFF"/>
      </a:lt1>
      <a:dk2>
        <a:srgbClr val="592B8A"/>
      </a:dk2>
      <a:lt2>
        <a:srgbClr val="BEBEBE"/>
      </a:lt2>
      <a:accent1>
        <a:srgbClr val="DF1AA0"/>
      </a:accent1>
      <a:accent2>
        <a:srgbClr val="F58C34"/>
      </a:accent2>
      <a:accent3>
        <a:srgbClr val="FFCF00"/>
      </a:accent3>
      <a:accent4>
        <a:srgbClr val="00B39F"/>
      </a:accent4>
      <a:accent5>
        <a:srgbClr val="98D801"/>
      </a:accent5>
      <a:accent6>
        <a:srgbClr val="00A3EA"/>
      </a:accent6>
      <a:hlink>
        <a:srgbClr val="DF1AA0"/>
      </a:hlink>
      <a:folHlink>
        <a:srgbClr val="32323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Office Theme">
  <a:themeElements>
    <a:clrScheme name="ReMa_Template_Colors">
      <a:dk1>
        <a:srgbClr val="323232"/>
      </a:dk1>
      <a:lt1>
        <a:srgbClr val="FFFFFF"/>
      </a:lt1>
      <a:dk2>
        <a:srgbClr val="592B8A"/>
      </a:dk2>
      <a:lt2>
        <a:srgbClr val="BEBEBE"/>
      </a:lt2>
      <a:accent1>
        <a:srgbClr val="DF1AA0"/>
      </a:accent1>
      <a:accent2>
        <a:srgbClr val="F58C34"/>
      </a:accent2>
      <a:accent3>
        <a:srgbClr val="FFCF00"/>
      </a:accent3>
      <a:accent4>
        <a:srgbClr val="00B39F"/>
      </a:accent4>
      <a:accent5>
        <a:srgbClr val="98D801"/>
      </a:accent5>
      <a:accent6>
        <a:srgbClr val="00A3EA"/>
      </a:accent6>
      <a:hlink>
        <a:srgbClr val="DF1AA0"/>
      </a:hlink>
      <a:folHlink>
        <a:srgbClr val="323232"/>
      </a:folHlink>
    </a:clrScheme>
    <a:fontScheme name="Custom 1">
      <a:majorFont>
        <a:latin typeface="Verdana"/>
        <a:ea typeface=""/>
        <a:cs typeface=""/>
      </a:majorFont>
      <a:minorFont>
        <a:latin typeface="Verdana"/>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313e1a65-116d-44b3-9e56-cc9fb8103f96" xsi:nil="true"/>
    <lcf76f155ced4ddcb4097134ff3c332f xmlns="5593b74f-fcff-41fa-845d-15e082e5cc27">
      <Terms xmlns="http://schemas.microsoft.com/office/infopath/2007/PartnerControls"/>
    </lcf76f155ced4ddcb4097134ff3c332f>
    <SharedWithUsers xmlns="313e1a65-116d-44b3-9e56-cc9fb8103f96">
      <UserInfo>
        <DisplayName>Joe Pickard</DisplayName>
        <AccountId>53</AccountId>
        <AccountType/>
      </UserInfo>
      <UserInfo>
        <DisplayName>Abby Blocker</DisplayName>
        <AccountId>209</AccountId>
        <AccountType/>
      </UserInfo>
      <UserInfo>
        <DisplayName>Kristen Hildreth</DisplayName>
        <AccountId>208</AccountId>
        <AccountType/>
      </UserInfo>
      <UserInfo>
        <DisplayName>Jerry Sjogren</DisplayName>
        <AccountId>195</AccountId>
        <AccountType/>
      </UserInfo>
      <UserInfo>
        <DisplayName>Cheryl Coleman</DisplayName>
        <AccountId>101</AccountId>
        <AccountType/>
      </UserInfo>
      <UserInfo>
        <DisplayName>David Wagger</DisplayName>
        <AccountId>37</AccountId>
        <AccountType/>
      </UserInfo>
      <UserInfo>
        <DisplayName>Billy Johnson</DisplayName>
        <AccountId>28</AccountId>
        <AccountType/>
      </UserInfo>
      <UserInfo>
        <DisplayName>Natalie Betts</DisplayName>
        <AccountId>174</AccountId>
        <AccountType/>
      </UserInfo>
      <UserInfo>
        <DisplayName>Adam Shaffer</DisplayName>
        <AccountId>172</AccountId>
        <AccountType/>
      </UserInfo>
      <UserInfo>
        <DisplayName>Bret Biggers</DisplayName>
        <AccountId>29</AccountId>
        <AccountType/>
      </UserInfo>
      <UserInfo>
        <DisplayName>Holly Brownell</DisplayName>
        <AccountId>220</AccountId>
        <AccountType/>
      </UserInfo>
      <UserInfo>
        <DisplayName>Justin Short</DisplayName>
        <AccountId>32</AccountId>
        <AccountType/>
      </UserInfo>
      <UserInfo>
        <DisplayName>Ryan Nolte</DisplayName>
        <AccountId>196</AccountId>
        <AccountType/>
      </UserInfo>
      <UserInfo>
        <DisplayName>Abigail Shaw</DisplayName>
        <AccountId>178</AccountId>
        <AccountType/>
      </UserInfo>
      <UserInfo>
        <DisplayName>Teresa Perrell</DisplayName>
        <AccountId>272</AccountId>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2FA7F943D30DD44A00736708C0979D0" ma:contentTypeVersion="17" ma:contentTypeDescription="Create a new document." ma:contentTypeScope="" ma:versionID="29a31e97b5014a7b15763ea2e5549414">
  <xsd:schema xmlns:xsd="http://www.w3.org/2001/XMLSchema" xmlns:xs="http://www.w3.org/2001/XMLSchema" xmlns:p="http://schemas.microsoft.com/office/2006/metadata/properties" xmlns:ns2="5593b74f-fcff-41fa-845d-15e082e5cc27" xmlns:ns3="313e1a65-116d-44b3-9e56-cc9fb8103f96" targetNamespace="http://schemas.microsoft.com/office/2006/metadata/properties" ma:root="true" ma:fieldsID="42d26579e127317fc6d5b31086145088" ns2:_="" ns3:_="">
    <xsd:import namespace="5593b74f-fcff-41fa-845d-15e082e5cc27"/>
    <xsd:import namespace="313e1a65-116d-44b3-9e56-cc9fb8103f9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2:MediaServiceAutoKeyPoints" minOccurs="0"/>
                <xsd:element ref="ns2:MediaServiceKeyPoints" minOccurs="0"/>
                <xsd:element ref="ns2:MediaServiceOCR" minOccurs="0"/>
                <xsd:element ref="ns2:MediaServiceGenerationTime" minOccurs="0"/>
                <xsd:element ref="ns2:MediaServiceEventHashCode" minOccurs="0"/>
                <xsd:element ref="ns3:SharedWithUsers" minOccurs="0"/>
                <xsd:element ref="ns3:SharedWithDetail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593b74f-fcff-41fa-845d-15e082e5cc2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792edb5b-a866-44a0-9154-dcedb5b6d11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13e1a65-116d-44b3-9e56-cc9fb8103f96"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dc6af259-8afa-4a20-a863-c586d7387f6a}" ma:internalName="TaxCatchAll" ma:showField="CatchAllData" ma:web="313e1a65-116d-44b3-9e56-cc9fb8103f9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1BD393F-E132-4FFB-B6BD-A3FDFB25B9A9}">
  <ds:schemaRefs>
    <ds:schemaRef ds:uri="313e1a65-116d-44b3-9e56-cc9fb8103f96"/>
    <ds:schemaRef ds:uri="5593b74f-fcff-41fa-845d-15e082e5cc2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AF450864-A9CE-4091-BE54-E839FA9F3472}">
  <ds:schemaRefs>
    <ds:schemaRef ds:uri="313e1a65-116d-44b3-9e56-cc9fb8103f96"/>
    <ds:schemaRef ds:uri="5593b74f-fcff-41fa-845d-15e082e5cc2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B3518DCD-576A-49C5-A222-29AC5A82068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Application>Microsoft Office PowerPoint</Application>
  <PresentationFormat>Widescreen</PresentationFormat>
  <Slides>62</Slides>
  <Notes>42</Notes>
  <HiddenSlides>1</HiddenSlides>
  <ScaleCrop>false</ScaleCrop>
  <HeadingPairs>
    <vt:vector size="4" baseType="variant">
      <vt:variant>
        <vt:lpstr>Theme</vt:lpstr>
      </vt:variant>
      <vt:variant>
        <vt:i4>2</vt:i4>
      </vt:variant>
      <vt:variant>
        <vt:lpstr>Slide Titles</vt:lpstr>
      </vt:variant>
      <vt:variant>
        <vt:i4>62</vt:i4>
      </vt:variant>
    </vt:vector>
  </HeadingPairs>
  <TitlesOfParts>
    <vt:vector size="64" baseType="lpstr">
      <vt:lpstr>Office Theme</vt:lpstr>
      <vt:lpstr>1_Office Theme</vt:lpstr>
      <vt:lpstr>Advocacy, Safety &amp; Sustainability 101</vt:lpstr>
      <vt:lpstr>Introduction</vt:lpstr>
      <vt:lpstr>GR | Advocacy Team – Who We Are</vt:lpstr>
      <vt:lpstr>Advocacy, Sustainability &amp; Safety – Who Are We? </vt:lpstr>
      <vt:lpstr>Advocacy and Effective Communication</vt:lpstr>
      <vt:lpstr>Advocacy and Communication</vt:lpstr>
      <vt:lpstr>Advocacy and Effective Communication</vt:lpstr>
      <vt:lpstr>Effective Communication</vt:lpstr>
      <vt:lpstr>Advocacy &amp; Government Relations</vt:lpstr>
      <vt:lpstr>Advocacy Restructuring</vt:lpstr>
      <vt:lpstr>PowerPoint Presentation</vt:lpstr>
      <vt:lpstr>PowerPoint Presentation</vt:lpstr>
      <vt:lpstr>PowerPoint Presentation</vt:lpstr>
      <vt:lpstr>Championing Environmental Stewardship within Reasonable Regulatory Frameworks </vt:lpstr>
      <vt:lpstr>Maintaining Market Access, Development and Sustained Economic Growth </vt:lpstr>
      <vt:lpstr>Ensuring a Safe and Circular Environment in an Era of Increasing Electrification</vt:lpstr>
      <vt:lpstr>Promoting Safe and Responsible Recycling Operations</vt:lpstr>
      <vt:lpstr>Shaping the Future by Advancing Education, Workforce Development, and Responsible Governance</vt:lpstr>
      <vt:lpstr>Strategic Partnerships</vt:lpstr>
      <vt:lpstr>Advocacy Resources</vt:lpstr>
      <vt:lpstr>Shaping our Advocacy Together</vt:lpstr>
      <vt:lpstr>Identifying Challenges: What specific challenges are you currently facing in your operations or within the broader industry that you feel need more attention? </vt:lpstr>
      <vt:lpstr>Setting Priorities: Could you share your top policy priorities for the coming year? We listed to what we heard you all say to set our advocacy agenda, but what areas should we focus our efforts on most?   </vt:lpstr>
      <vt:lpstr>ReMA Member Support: How can ReMA better support you? Are there particular tools or resources you need from us?   </vt:lpstr>
      <vt:lpstr>Thank You</vt:lpstr>
      <vt:lpstr>International Trade and Global Affairs</vt:lpstr>
      <vt:lpstr>International Advocacy: Why It Matters</vt:lpstr>
      <vt:lpstr>ReMA Policy on Free and Fair Trade</vt:lpstr>
      <vt:lpstr>Federal Agencies with Trade Authority</vt:lpstr>
      <vt:lpstr>Association Partners Worldwide</vt:lpstr>
      <vt:lpstr>Leverage the Global Voice of the Industry</vt:lpstr>
      <vt:lpstr>Thank You</vt:lpstr>
      <vt:lpstr>SUSTAINABILITY at ReMA</vt:lpstr>
      <vt:lpstr>Sustainability Work Areas</vt:lpstr>
      <vt:lpstr>Member Education</vt:lpstr>
      <vt:lpstr>Sustainability Storytelling</vt:lpstr>
      <vt:lpstr>Expanding the Workforce: A Continuum of Supports</vt:lpstr>
      <vt:lpstr>Getting Involved: JASON Learning</vt:lpstr>
      <vt:lpstr>Internal ESG for ReMA</vt:lpstr>
      <vt:lpstr>What is ESG? </vt:lpstr>
      <vt:lpstr>ESG defined in the context of associations </vt:lpstr>
      <vt:lpstr>PowerPoint Presentation</vt:lpstr>
      <vt:lpstr>PowerPoint Presentation</vt:lpstr>
      <vt:lpstr>Why Tackle ESG at ReMA</vt:lpstr>
      <vt:lpstr>Practical Examples</vt:lpstr>
      <vt:lpstr>PowerPoint Presentation</vt:lpstr>
      <vt:lpstr>Steps + Deliverables</vt:lpstr>
      <vt:lpstr>Project Scope</vt:lpstr>
      <vt:lpstr>Material Topics</vt:lpstr>
      <vt:lpstr>Feedback</vt:lpstr>
      <vt:lpstr>Activity (15 Min)</vt:lpstr>
      <vt:lpstr>Material Topics</vt:lpstr>
      <vt:lpstr>Thank you!   Questions? nbetts@recycledmaterials.org</vt:lpstr>
      <vt:lpstr>Expanding the Workforce</vt:lpstr>
      <vt:lpstr>Safety </vt:lpstr>
      <vt:lpstr> Safety - Promoting Safe and Responsible Recycling Operations </vt:lpstr>
      <vt:lpstr>Upcoming Courses</vt:lpstr>
      <vt:lpstr>PowerPoint Presentation</vt:lpstr>
      <vt:lpstr>PowerPoint Presentation</vt:lpstr>
      <vt:lpstr>PowerPoint Presentation</vt:lpstr>
      <vt:lpstr>PowerPoint Presentation</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Kristen Hildreth</dc:creator>
  <cp:revision>3</cp:revision>
  <dcterms:created xsi:type="dcterms:W3CDTF">2024-04-03T22:06:10Z</dcterms:created>
  <dcterms:modified xsi:type="dcterms:W3CDTF">2024-05-10T13:51:46Z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0x010100F2FA7F943D30DD44A00736708C0979D0</vt:lpwstr>
  </property>
  <property fmtid="{D5CDD505-2E9C-101B-9397-08002B2CF9AE}" pid="3" name="MediaServiceImageTags">
    <vt:lpwstr/>
  </property>
</Properties>
</file>